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64" r:id="rId3"/>
    <p:sldId id="365" r:id="rId5"/>
    <p:sldId id="380" r:id="rId6"/>
    <p:sldId id="375" r:id="rId7"/>
    <p:sldId id="379" r:id="rId8"/>
    <p:sldId id="275" r:id="rId9"/>
    <p:sldId id="367" r:id="rId10"/>
    <p:sldId id="378" r:id="rId11"/>
    <p:sldId id="363" r:id="rId12"/>
    <p:sldId id="368" r:id="rId13"/>
    <p:sldId id="369" r:id="rId14"/>
    <p:sldId id="370" r:id="rId15"/>
    <p:sldId id="381" r:id="rId16"/>
    <p:sldId id="361" r:id="rId17"/>
    <p:sldId id="371" r:id="rId18"/>
    <p:sldId id="366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17"/>
    <a:srgbClr val="9999FF"/>
    <a:srgbClr val="D04E06"/>
    <a:srgbClr val="CC66FF"/>
    <a:srgbClr val="009900"/>
    <a:srgbClr val="00CC00"/>
    <a:srgbClr val="6666FF"/>
    <a:srgbClr val="FF99FF"/>
    <a:srgbClr val="FF66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7485" autoAdjust="0"/>
  </p:normalViewPr>
  <p:slideViewPr>
    <p:cSldViewPr snapToGrid="0">
      <p:cViewPr varScale="1">
        <p:scale>
          <a:sx n="96" d="100"/>
          <a:sy n="96" d="100"/>
        </p:scale>
        <p:origin x="-274" y="-86"/>
      </p:cViewPr>
      <p:guideLst>
        <p:guide orient="horz" pos="15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993F1-B1CA-4F1A-BFE7-05B0E9A30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BA4EE-4CDE-4985-9B3D-47A6F19FD1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BA4EE-4CDE-4985-9B3D-47A6F19FD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BA4EE-4CDE-4985-9B3D-47A6F19FD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FBED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1412875" y="1114425"/>
            <a:ext cx="6518275" cy="2784475"/>
          </a:xfrm>
          <a:prstGeom prst="rect">
            <a:avLst/>
          </a:prstGeom>
          <a:solidFill>
            <a:srgbClr val="4151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23813"/>
            <a:ext cx="9144000" cy="511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8"/>
          <p:cNvSpPr>
            <a:spLocks noEditPoints="1"/>
          </p:cNvSpPr>
          <p:nvPr userDrawn="1"/>
        </p:nvSpPr>
        <p:spPr bwMode="auto">
          <a:xfrm>
            <a:off x="1397000" y="1114425"/>
            <a:ext cx="6534150" cy="2824162"/>
          </a:xfrm>
          <a:custGeom>
            <a:avLst/>
            <a:gdLst>
              <a:gd name="T0" fmla="*/ 0 w 16467"/>
              <a:gd name="T1" fmla="*/ 1199 h 7032"/>
              <a:gd name="T2" fmla="*/ 0 w 16467"/>
              <a:gd name="T3" fmla="*/ 7032 h 7032"/>
              <a:gd name="T4" fmla="*/ 16429 w 16467"/>
              <a:gd name="T5" fmla="*/ 7032 h 7032"/>
              <a:gd name="T6" fmla="*/ 16467 w 16467"/>
              <a:gd name="T7" fmla="*/ 6932 h 7032"/>
              <a:gd name="T8" fmla="*/ 16467 w 16467"/>
              <a:gd name="T9" fmla="*/ 6932 h 7032"/>
              <a:gd name="T10" fmla="*/ 38 w 16467"/>
              <a:gd name="T11" fmla="*/ 6932 h 7032"/>
              <a:gd name="T12" fmla="*/ 38 w 16467"/>
              <a:gd name="T13" fmla="*/ 1373 h 7032"/>
              <a:gd name="T14" fmla="*/ 0 w 16467"/>
              <a:gd name="T15" fmla="*/ 1199 h 7032"/>
              <a:gd name="T16" fmla="*/ 38 w 16467"/>
              <a:gd name="T17" fmla="*/ 0 h 7032"/>
              <a:gd name="T18" fmla="*/ 38 w 16467"/>
              <a:gd name="T19" fmla="*/ 0 h 7032"/>
              <a:gd name="T20" fmla="*/ 0 w 16467"/>
              <a:gd name="T21" fmla="*/ 100 h 7032"/>
              <a:gd name="T22" fmla="*/ 0 w 16467"/>
              <a:gd name="T23" fmla="*/ 1123 h 7032"/>
              <a:gd name="T24" fmla="*/ 38 w 16467"/>
              <a:gd name="T25" fmla="*/ 959 h 7032"/>
              <a:gd name="T26" fmla="*/ 38 w 16467"/>
              <a:gd name="T27" fmla="*/ 0 h 7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467" h="7032">
                <a:moveTo>
                  <a:pt x="0" y="1199"/>
                </a:moveTo>
                <a:cubicBezTo>
                  <a:pt x="0" y="7032"/>
                  <a:pt x="0" y="7032"/>
                  <a:pt x="0" y="7032"/>
                </a:cubicBezTo>
                <a:cubicBezTo>
                  <a:pt x="16429" y="7032"/>
                  <a:pt x="16429" y="7032"/>
                  <a:pt x="16429" y="7032"/>
                </a:cubicBezTo>
                <a:cubicBezTo>
                  <a:pt x="16467" y="6932"/>
                  <a:pt x="16467" y="6932"/>
                  <a:pt x="16467" y="6932"/>
                </a:cubicBezTo>
                <a:cubicBezTo>
                  <a:pt x="16467" y="6932"/>
                  <a:pt x="16467" y="6932"/>
                  <a:pt x="16467" y="6932"/>
                </a:cubicBezTo>
                <a:cubicBezTo>
                  <a:pt x="38" y="6932"/>
                  <a:pt x="38" y="6932"/>
                  <a:pt x="38" y="6932"/>
                </a:cubicBezTo>
                <a:cubicBezTo>
                  <a:pt x="38" y="1373"/>
                  <a:pt x="38" y="1373"/>
                  <a:pt x="38" y="1373"/>
                </a:cubicBezTo>
                <a:cubicBezTo>
                  <a:pt x="16" y="1315"/>
                  <a:pt x="4" y="1253"/>
                  <a:pt x="0" y="1199"/>
                </a:cubicBezTo>
                <a:moveTo>
                  <a:pt x="38" y="0"/>
                </a:moveTo>
                <a:cubicBezTo>
                  <a:pt x="38" y="0"/>
                  <a:pt x="38" y="0"/>
                  <a:pt x="38" y="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123"/>
                  <a:pt x="0" y="1123"/>
                  <a:pt x="0" y="1123"/>
                </a:cubicBezTo>
                <a:cubicBezTo>
                  <a:pt x="4" y="1071"/>
                  <a:pt x="16" y="1013"/>
                  <a:pt x="38" y="959"/>
                </a:cubicBezTo>
                <a:cubicBezTo>
                  <a:pt x="38" y="0"/>
                  <a:pt x="38" y="0"/>
                  <a:pt x="38" y="0"/>
                </a:cubicBezTo>
              </a:path>
            </a:pathLst>
          </a:custGeom>
          <a:solidFill>
            <a:srgbClr val="DBD6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1412875" y="1114425"/>
            <a:ext cx="6518275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37"/>
          <p:cNvSpPr/>
          <p:nvPr userDrawn="1"/>
        </p:nvSpPr>
        <p:spPr bwMode="auto">
          <a:xfrm>
            <a:off x="7304088" y="1135063"/>
            <a:ext cx="342900" cy="39687"/>
          </a:xfrm>
          <a:custGeom>
            <a:avLst/>
            <a:gdLst>
              <a:gd name="T0" fmla="*/ 686 w 865"/>
              <a:gd name="T1" fmla="*/ 0 h 102"/>
              <a:gd name="T2" fmla="*/ 0 w 865"/>
              <a:gd name="T3" fmla="*/ 102 h 102"/>
              <a:gd name="T4" fmla="*/ 865 w 865"/>
              <a:gd name="T5" fmla="*/ 102 h 102"/>
              <a:gd name="T6" fmla="*/ 818 w 865"/>
              <a:gd name="T7" fmla="*/ 51 h 102"/>
              <a:gd name="T8" fmla="*/ 686 w 865"/>
              <a:gd name="T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5" h="102">
                <a:moveTo>
                  <a:pt x="686" y="0"/>
                </a:moveTo>
                <a:cubicBezTo>
                  <a:pt x="457" y="34"/>
                  <a:pt x="229" y="67"/>
                  <a:pt x="0" y="102"/>
                </a:cubicBezTo>
                <a:cubicBezTo>
                  <a:pt x="865" y="102"/>
                  <a:pt x="865" y="102"/>
                  <a:pt x="865" y="102"/>
                </a:cubicBezTo>
                <a:cubicBezTo>
                  <a:pt x="852" y="83"/>
                  <a:pt x="836" y="66"/>
                  <a:pt x="818" y="51"/>
                </a:cubicBezTo>
                <a:cubicBezTo>
                  <a:pt x="780" y="18"/>
                  <a:pt x="736" y="1"/>
                  <a:pt x="686" y="0"/>
                </a:cubicBezTo>
              </a:path>
            </a:pathLst>
          </a:custGeom>
          <a:solidFill>
            <a:srgbClr val="4353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38"/>
          <p:cNvSpPr>
            <a:spLocks noEditPoints="1"/>
          </p:cNvSpPr>
          <p:nvPr userDrawn="1"/>
        </p:nvSpPr>
        <p:spPr bwMode="auto">
          <a:xfrm>
            <a:off x="7931150" y="1431925"/>
            <a:ext cx="15875" cy="617537"/>
          </a:xfrm>
          <a:custGeom>
            <a:avLst/>
            <a:gdLst>
              <a:gd name="T0" fmla="*/ 0 w 41"/>
              <a:gd name="T1" fmla="*/ 1431 h 1537"/>
              <a:gd name="T2" fmla="*/ 0 w 41"/>
              <a:gd name="T3" fmla="*/ 1537 h 1537"/>
              <a:gd name="T4" fmla="*/ 0 w 41"/>
              <a:gd name="T5" fmla="*/ 1431 h 1537"/>
              <a:gd name="T6" fmla="*/ 0 w 41"/>
              <a:gd name="T7" fmla="*/ 0 h 1537"/>
              <a:gd name="T8" fmla="*/ 0 w 41"/>
              <a:gd name="T9" fmla="*/ 414 h 1537"/>
              <a:gd name="T10" fmla="*/ 8 w 41"/>
              <a:gd name="T11" fmla="*/ 391 h 1537"/>
              <a:gd name="T12" fmla="*/ 35 w 41"/>
              <a:gd name="T13" fmla="*/ 244 h 1537"/>
              <a:gd name="T14" fmla="*/ 26 w 41"/>
              <a:gd name="T15" fmla="*/ 88 h 1537"/>
              <a:gd name="T16" fmla="*/ 0 w 41"/>
              <a:gd name="T17" fmla="*/ 0 h 1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" h="1537">
                <a:moveTo>
                  <a:pt x="0" y="1431"/>
                </a:moveTo>
                <a:cubicBezTo>
                  <a:pt x="0" y="1537"/>
                  <a:pt x="0" y="1537"/>
                  <a:pt x="0" y="1537"/>
                </a:cubicBezTo>
                <a:cubicBezTo>
                  <a:pt x="4" y="1501"/>
                  <a:pt x="4" y="1466"/>
                  <a:pt x="0" y="1431"/>
                </a:cubicBezTo>
                <a:moveTo>
                  <a:pt x="0" y="0"/>
                </a:moveTo>
                <a:cubicBezTo>
                  <a:pt x="0" y="414"/>
                  <a:pt x="0" y="414"/>
                  <a:pt x="0" y="414"/>
                </a:cubicBezTo>
                <a:cubicBezTo>
                  <a:pt x="3" y="406"/>
                  <a:pt x="6" y="399"/>
                  <a:pt x="8" y="391"/>
                </a:cubicBezTo>
                <a:cubicBezTo>
                  <a:pt x="26" y="344"/>
                  <a:pt x="35" y="295"/>
                  <a:pt x="35" y="244"/>
                </a:cubicBezTo>
                <a:cubicBezTo>
                  <a:pt x="41" y="192"/>
                  <a:pt x="38" y="140"/>
                  <a:pt x="26" y="88"/>
                </a:cubicBezTo>
                <a:cubicBezTo>
                  <a:pt x="20" y="59"/>
                  <a:pt x="11" y="29"/>
                  <a:pt x="0" y="0"/>
                </a:cubicBezTo>
              </a:path>
            </a:pathLst>
          </a:custGeom>
          <a:solidFill>
            <a:srgbClr val="FBE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46"/>
          <p:cNvSpPr>
            <a:spLocks noEditPoints="1"/>
          </p:cNvSpPr>
          <p:nvPr userDrawn="1"/>
        </p:nvSpPr>
        <p:spPr bwMode="auto">
          <a:xfrm>
            <a:off x="1412875" y="1114425"/>
            <a:ext cx="6518275" cy="2784475"/>
          </a:xfrm>
          <a:custGeom>
            <a:avLst/>
            <a:gdLst>
              <a:gd name="T0" fmla="*/ 4046 w 4106"/>
              <a:gd name="T1" fmla="*/ 1693 h 1754"/>
              <a:gd name="T2" fmla="*/ 60 w 4106"/>
              <a:gd name="T3" fmla="*/ 1693 h 1754"/>
              <a:gd name="T4" fmla="*/ 60 w 4106"/>
              <a:gd name="T5" fmla="*/ 60 h 1754"/>
              <a:gd name="T6" fmla="*/ 4046 w 4106"/>
              <a:gd name="T7" fmla="*/ 60 h 1754"/>
              <a:gd name="T8" fmla="*/ 4046 w 4106"/>
              <a:gd name="T9" fmla="*/ 1693 h 1754"/>
              <a:gd name="T10" fmla="*/ 4106 w 4106"/>
              <a:gd name="T11" fmla="*/ 0 h 1754"/>
              <a:gd name="T12" fmla="*/ 0 w 4106"/>
              <a:gd name="T13" fmla="*/ 0 h 1754"/>
              <a:gd name="T14" fmla="*/ 0 w 4106"/>
              <a:gd name="T15" fmla="*/ 1754 h 1754"/>
              <a:gd name="T16" fmla="*/ 4106 w 4106"/>
              <a:gd name="T17" fmla="*/ 1754 h 1754"/>
              <a:gd name="T18" fmla="*/ 4106 w 4106"/>
              <a:gd name="T19" fmla="*/ 0 h 1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06" h="1754">
                <a:moveTo>
                  <a:pt x="4046" y="1693"/>
                </a:moveTo>
                <a:lnTo>
                  <a:pt x="60" y="1693"/>
                </a:lnTo>
                <a:lnTo>
                  <a:pt x="60" y="60"/>
                </a:lnTo>
                <a:lnTo>
                  <a:pt x="4046" y="60"/>
                </a:lnTo>
                <a:lnTo>
                  <a:pt x="4046" y="1693"/>
                </a:lnTo>
                <a:close/>
                <a:moveTo>
                  <a:pt x="4106" y="0"/>
                </a:moveTo>
                <a:lnTo>
                  <a:pt x="0" y="0"/>
                </a:lnTo>
                <a:lnTo>
                  <a:pt x="0" y="1754"/>
                </a:lnTo>
                <a:lnTo>
                  <a:pt x="4106" y="1754"/>
                </a:lnTo>
                <a:lnTo>
                  <a:pt x="4106" y="0"/>
                </a:lnTo>
                <a:close/>
              </a:path>
            </a:pathLst>
          </a:custGeom>
          <a:solidFill>
            <a:srgbClr val="CCA7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>
            <a:off x="5962650" y="3387725"/>
            <a:ext cx="2716213" cy="1755775"/>
            <a:chOff x="5962650" y="3387725"/>
            <a:chExt cx="2716213" cy="1755775"/>
          </a:xfrm>
        </p:grpSpPr>
        <p:sp>
          <p:nvSpPr>
            <p:cNvPr id="10" name="Rectangle 7"/>
            <p:cNvSpPr>
              <a:spLocks noChangeArrowheads="1"/>
            </p:cNvSpPr>
            <p:nvPr userDrawn="1"/>
          </p:nvSpPr>
          <p:spPr bwMode="auto">
            <a:xfrm>
              <a:off x="8329613" y="3749675"/>
              <a:ext cx="349250" cy="1393825"/>
            </a:xfrm>
            <a:prstGeom prst="rect">
              <a:avLst/>
            </a:prstGeom>
            <a:solidFill>
              <a:srgbClr val="E7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0"/>
            <p:cNvSpPr>
              <a:spLocks noChangeArrowheads="1"/>
            </p:cNvSpPr>
            <p:nvPr userDrawn="1"/>
          </p:nvSpPr>
          <p:spPr bwMode="auto">
            <a:xfrm>
              <a:off x="6016625" y="3729038"/>
              <a:ext cx="2608263" cy="1414462"/>
            </a:xfrm>
            <a:prstGeom prst="rect">
              <a:avLst/>
            </a:prstGeom>
            <a:solidFill>
              <a:srgbClr val="F5B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91"/>
            <p:cNvSpPr>
              <a:spLocks noChangeArrowheads="1"/>
            </p:cNvSpPr>
            <p:nvPr userDrawn="1"/>
          </p:nvSpPr>
          <p:spPr bwMode="auto">
            <a:xfrm>
              <a:off x="6016625" y="3729038"/>
              <a:ext cx="2608263" cy="47625"/>
            </a:xfrm>
            <a:prstGeom prst="rect">
              <a:avLst/>
            </a:prstGeom>
            <a:solidFill>
              <a:srgbClr val="BE7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92"/>
            <p:cNvSpPr>
              <a:spLocks noChangeArrowheads="1"/>
            </p:cNvSpPr>
            <p:nvPr userDrawn="1"/>
          </p:nvSpPr>
          <p:spPr bwMode="auto">
            <a:xfrm>
              <a:off x="5962650" y="3654425"/>
              <a:ext cx="2716213" cy="95250"/>
            </a:xfrm>
            <a:prstGeom prst="rect">
              <a:avLst/>
            </a:prstGeom>
            <a:solidFill>
              <a:srgbClr val="F5B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93"/>
            <p:cNvSpPr>
              <a:spLocks noChangeArrowheads="1"/>
            </p:cNvSpPr>
            <p:nvPr userDrawn="1"/>
          </p:nvSpPr>
          <p:spPr bwMode="auto">
            <a:xfrm>
              <a:off x="6865938" y="3568700"/>
              <a:ext cx="239713" cy="42862"/>
            </a:xfrm>
            <a:prstGeom prst="rect">
              <a:avLst/>
            </a:prstGeom>
            <a:solidFill>
              <a:srgbClr val="D26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94"/>
            <p:cNvSpPr>
              <a:spLocks noChangeArrowheads="1"/>
            </p:cNvSpPr>
            <p:nvPr userDrawn="1"/>
          </p:nvSpPr>
          <p:spPr bwMode="auto">
            <a:xfrm>
              <a:off x="6888163" y="3611563"/>
              <a:ext cx="239713" cy="42862"/>
            </a:xfrm>
            <a:prstGeom prst="rect">
              <a:avLst/>
            </a:prstGeom>
            <a:solidFill>
              <a:srgbClr val="42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Rectangle 95"/>
            <p:cNvSpPr>
              <a:spLocks noChangeArrowheads="1"/>
            </p:cNvSpPr>
            <p:nvPr userDrawn="1"/>
          </p:nvSpPr>
          <p:spPr bwMode="auto">
            <a:xfrm>
              <a:off x="6821488" y="3387725"/>
              <a:ext cx="58738" cy="266700"/>
            </a:xfrm>
            <a:prstGeom prst="rect">
              <a:avLst/>
            </a:prstGeom>
            <a:solidFill>
              <a:srgbClr val="6F5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6"/>
            <p:cNvSpPr/>
            <p:nvPr userDrawn="1"/>
          </p:nvSpPr>
          <p:spPr bwMode="auto">
            <a:xfrm>
              <a:off x="6638925" y="3389313"/>
              <a:ext cx="182563" cy="260350"/>
            </a:xfrm>
            <a:custGeom>
              <a:avLst/>
              <a:gdLst>
                <a:gd name="T0" fmla="*/ 32 w 115"/>
                <a:gd name="T1" fmla="*/ 164 h 164"/>
                <a:gd name="T2" fmla="*/ 0 w 115"/>
                <a:gd name="T3" fmla="*/ 145 h 164"/>
                <a:gd name="T4" fmla="*/ 83 w 115"/>
                <a:gd name="T5" fmla="*/ 0 h 164"/>
                <a:gd name="T6" fmla="*/ 115 w 115"/>
                <a:gd name="T7" fmla="*/ 18 h 164"/>
                <a:gd name="T8" fmla="*/ 32 w 115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64">
                  <a:moveTo>
                    <a:pt x="32" y="164"/>
                  </a:moveTo>
                  <a:lnTo>
                    <a:pt x="0" y="145"/>
                  </a:lnTo>
                  <a:lnTo>
                    <a:pt x="83" y="0"/>
                  </a:lnTo>
                  <a:lnTo>
                    <a:pt x="115" y="18"/>
                  </a:lnTo>
                  <a:lnTo>
                    <a:pt x="32" y="164"/>
                  </a:lnTo>
                  <a:close/>
                </a:path>
              </a:pathLst>
            </a:custGeom>
            <a:solidFill>
              <a:srgbClr val="9E5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925"/>
            <a:ext cx="6858000" cy="12414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 flipH="1">
            <a:off x="361292" y="450505"/>
            <a:ext cx="786899" cy="497803"/>
            <a:chOff x="1711856" y="2078071"/>
            <a:chExt cx="1196804" cy="757114"/>
          </a:xfrm>
        </p:grpSpPr>
        <p:sp>
          <p:nvSpPr>
            <p:cNvPr id="25" name="任意多边形 30"/>
            <p:cNvSpPr/>
            <p:nvPr/>
          </p:nvSpPr>
          <p:spPr>
            <a:xfrm>
              <a:off x="1920015" y="2078071"/>
              <a:ext cx="713347" cy="757114"/>
            </a:xfrm>
            <a:custGeom>
              <a:avLst/>
              <a:gdLst>
                <a:gd name="connsiteX0" fmla="*/ 63 w 140138"/>
                <a:gd name="connsiteY0" fmla="*/ 65738 h 154344"/>
                <a:gd name="connsiteX1" fmla="*/ 62928 w 140138"/>
                <a:gd name="connsiteY1" fmla="*/ 16 h 154344"/>
                <a:gd name="connsiteX2" fmla="*/ 140080 w 140138"/>
                <a:gd name="connsiteY2" fmla="*/ 71453 h 154344"/>
                <a:gd name="connsiteX3" fmla="*/ 74358 w 140138"/>
                <a:gd name="connsiteY3" fmla="*/ 154321 h 154344"/>
                <a:gd name="connsiteX4" fmla="*/ 63 w 140138"/>
                <a:gd name="connsiteY4" fmla="*/ 65738 h 154344"/>
                <a:gd name="connsiteX0-1" fmla="*/ 63 w 140227"/>
                <a:gd name="connsiteY0-2" fmla="*/ 65738 h 154534"/>
                <a:gd name="connsiteX1-3" fmla="*/ 62928 w 140227"/>
                <a:gd name="connsiteY1-4" fmla="*/ 16 h 154534"/>
                <a:gd name="connsiteX2-5" fmla="*/ 140080 w 140227"/>
                <a:gd name="connsiteY2-6" fmla="*/ 71453 h 154534"/>
                <a:gd name="connsiteX3-7" fmla="*/ 74358 w 140227"/>
                <a:gd name="connsiteY3-8" fmla="*/ 154321 h 154534"/>
                <a:gd name="connsiteX4-9" fmla="*/ 63 w 140227"/>
                <a:gd name="connsiteY4-10" fmla="*/ 65738 h 154534"/>
                <a:gd name="connsiteX0-11" fmla="*/ 63 w 140227"/>
                <a:gd name="connsiteY0-12" fmla="*/ 65738 h 154534"/>
                <a:gd name="connsiteX1-13" fmla="*/ 62928 w 140227"/>
                <a:gd name="connsiteY1-14" fmla="*/ 16 h 154534"/>
                <a:gd name="connsiteX2-15" fmla="*/ 140080 w 140227"/>
                <a:gd name="connsiteY2-16" fmla="*/ 71453 h 154534"/>
                <a:gd name="connsiteX3-17" fmla="*/ 74358 w 140227"/>
                <a:gd name="connsiteY3-18" fmla="*/ 154321 h 154534"/>
                <a:gd name="connsiteX4-19" fmla="*/ 63 w 140227"/>
                <a:gd name="connsiteY4-20" fmla="*/ 65738 h 154534"/>
                <a:gd name="connsiteX0-21" fmla="*/ 178 w 140342"/>
                <a:gd name="connsiteY0-22" fmla="*/ 65738 h 154534"/>
                <a:gd name="connsiteX1-23" fmla="*/ 63043 w 140342"/>
                <a:gd name="connsiteY1-24" fmla="*/ 16 h 154534"/>
                <a:gd name="connsiteX2-25" fmla="*/ 140195 w 140342"/>
                <a:gd name="connsiteY2-26" fmla="*/ 71453 h 154534"/>
                <a:gd name="connsiteX3-27" fmla="*/ 74473 w 140342"/>
                <a:gd name="connsiteY3-28" fmla="*/ 154321 h 154534"/>
                <a:gd name="connsiteX4-29" fmla="*/ 178 w 140342"/>
                <a:gd name="connsiteY4-30" fmla="*/ 65738 h 154534"/>
                <a:gd name="connsiteX0-31" fmla="*/ 178 w 140342"/>
                <a:gd name="connsiteY0-32" fmla="*/ 65740 h 154536"/>
                <a:gd name="connsiteX1-33" fmla="*/ 63043 w 140342"/>
                <a:gd name="connsiteY1-34" fmla="*/ 18 h 154536"/>
                <a:gd name="connsiteX2-35" fmla="*/ 140195 w 140342"/>
                <a:gd name="connsiteY2-36" fmla="*/ 71455 h 154536"/>
                <a:gd name="connsiteX3-37" fmla="*/ 74473 w 140342"/>
                <a:gd name="connsiteY3-38" fmla="*/ 154323 h 154536"/>
                <a:gd name="connsiteX4-39" fmla="*/ 178 w 140342"/>
                <a:gd name="connsiteY4-40" fmla="*/ 65740 h 154536"/>
                <a:gd name="connsiteX0-41" fmla="*/ 9 w 140173"/>
                <a:gd name="connsiteY0-42" fmla="*/ 71451 h 160247"/>
                <a:gd name="connsiteX1-43" fmla="*/ 71446 w 140173"/>
                <a:gd name="connsiteY1-44" fmla="*/ 14 h 160247"/>
                <a:gd name="connsiteX2-45" fmla="*/ 140026 w 140173"/>
                <a:gd name="connsiteY2-46" fmla="*/ 77166 h 160247"/>
                <a:gd name="connsiteX3-47" fmla="*/ 74304 w 140173"/>
                <a:gd name="connsiteY3-48" fmla="*/ 160034 h 160247"/>
                <a:gd name="connsiteX4-49" fmla="*/ 9 w 140173"/>
                <a:gd name="connsiteY4-50" fmla="*/ 71451 h 160247"/>
                <a:gd name="connsiteX0-51" fmla="*/ 9 w 140173"/>
                <a:gd name="connsiteY0-52" fmla="*/ 71451 h 148862"/>
                <a:gd name="connsiteX1-53" fmla="*/ 71446 w 140173"/>
                <a:gd name="connsiteY1-54" fmla="*/ 14 h 148862"/>
                <a:gd name="connsiteX2-55" fmla="*/ 140026 w 140173"/>
                <a:gd name="connsiteY2-56" fmla="*/ 77166 h 148862"/>
                <a:gd name="connsiteX3-57" fmla="*/ 74304 w 140173"/>
                <a:gd name="connsiteY3-58" fmla="*/ 148604 h 148862"/>
                <a:gd name="connsiteX4-59" fmla="*/ 9 w 140173"/>
                <a:gd name="connsiteY4-60" fmla="*/ 71451 h 148862"/>
                <a:gd name="connsiteX0-61" fmla="*/ 9 w 141024"/>
                <a:gd name="connsiteY0-62" fmla="*/ 71451 h 148862"/>
                <a:gd name="connsiteX1-63" fmla="*/ 71446 w 141024"/>
                <a:gd name="connsiteY1-64" fmla="*/ 14 h 148862"/>
                <a:gd name="connsiteX2-65" fmla="*/ 140026 w 141024"/>
                <a:gd name="connsiteY2-66" fmla="*/ 77166 h 148862"/>
                <a:gd name="connsiteX3-67" fmla="*/ 74304 w 141024"/>
                <a:gd name="connsiteY3-68" fmla="*/ 148604 h 148862"/>
                <a:gd name="connsiteX4-69" fmla="*/ 9 w 141024"/>
                <a:gd name="connsiteY4-70" fmla="*/ 71451 h 148862"/>
                <a:gd name="connsiteX0-71" fmla="*/ 9 w 140173"/>
                <a:gd name="connsiteY0-72" fmla="*/ 71451 h 148862"/>
                <a:gd name="connsiteX1-73" fmla="*/ 71446 w 140173"/>
                <a:gd name="connsiteY1-74" fmla="*/ 14 h 148862"/>
                <a:gd name="connsiteX2-75" fmla="*/ 140026 w 140173"/>
                <a:gd name="connsiteY2-76" fmla="*/ 77166 h 148862"/>
                <a:gd name="connsiteX3-77" fmla="*/ 74304 w 140173"/>
                <a:gd name="connsiteY3-78" fmla="*/ 148604 h 148862"/>
                <a:gd name="connsiteX4-79" fmla="*/ 9 w 140173"/>
                <a:gd name="connsiteY4-80" fmla="*/ 71451 h 148862"/>
                <a:gd name="connsiteX0-81" fmla="*/ 9 w 140257"/>
                <a:gd name="connsiteY0-82" fmla="*/ 71451 h 148862"/>
                <a:gd name="connsiteX1-83" fmla="*/ 71446 w 140257"/>
                <a:gd name="connsiteY1-84" fmla="*/ 14 h 148862"/>
                <a:gd name="connsiteX2-85" fmla="*/ 140026 w 140257"/>
                <a:gd name="connsiteY2-86" fmla="*/ 77166 h 148862"/>
                <a:gd name="connsiteX3-87" fmla="*/ 74304 w 140257"/>
                <a:gd name="connsiteY3-88" fmla="*/ 148604 h 148862"/>
                <a:gd name="connsiteX4-89" fmla="*/ 9 w 140257"/>
                <a:gd name="connsiteY4-90" fmla="*/ 71451 h 148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40257" h="148862">
                  <a:moveTo>
                    <a:pt x="9" y="71451"/>
                  </a:moveTo>
                  <a:cubicBezTo>
                    <a:pt x="-467" y="46686"/>
                    <a:pt x="19535" y="-938"/>
                    <a:pt x="71446" y="14"/>
                  </a:cubicBezTo>
                  <a:cubicBezTo>
                    <a:pt x="123357" y="966"/>
                    <a:pt x="142638" y="44242"/>
                    <a:pt x="140026" y="77166"/>
                  </a:cubicBezTo>
                  <a:cubicBezTo>
                    <a:pt x="141931" y="102883"/>
                    <a:pt x="125739" y="152890"/>
                    <a:pt x="74304" y="148604"/>
                  </a:cubicBezTo>
                  <a:cubicBezTo>
                    <a:pt x="22869" y="144318"/>
                    <a:pt x="485" y="96216"/>
                    <a:pt x="9" y="71451"/>
                  </a:cubicBezTo>
                  <a:close/>
                </a:path>
              </a:pathLst>
            </a:custGeom>
            <a:noFill/>
            <a:ln w="25400" cap="rnd">
              <a:solidFill>
                <a:srgbClr val="F5B66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任意多边形 31"/>
            <p:cNvSpPr/>
            <p:nvPr/>
          </p:nvSpPr>
          <p:spPr>
            <a:xfrm>
              <a:off x="1711856" y="2301388"/>
              <a:ext cx="1196804" cy="338300"/>
            </a:xfrm>
            <a:custGeom>
              <a:avLst/>
              <a:gdLst>
                <a:gd name="connsiteX0" fmla="*/ 202641 w 1204484"/>
                <a:gd name="connsiteY0" fmla="*/ 156229 h 260223"/>
                <a:gd name="connsiteX1" fmla="*/ 18842 w 1204484"/>
                <a:gd name="connsiteY1" fmla="*/ 257318 h 260223"/>
                <a:gd name="connsiteX2" fmla="*/ 606998 w 1204484"/>
                <a:gd name="connsiteY2" fmla="*/ 215963 h 260223"/>
                <a:gd name="connsiteX3" fmla="*/ 1199750 w 1204484"/>
                <a:gd name="connsiteY3" fmla="*/ 45949 h 260223"/>
                <a:gd name="connsiteX4" fmla="*/ 901077 w 1204484"/>
                <a:gd name="connsiteY4" fmla="*/ 0 h 260223"/>
                <a:gd name="connsiteX5" fmla="*/ 901077 w 1204484"/>
                <a:gd name="connsiteY5" fmla="*/ 0 h 260223"/>
                <a:gd name="connsiteX0-1" fmla="*/ 202641 w 1204484"/>
                <a:gd name="connsiteY0-2" fmla="*/ 156229 h 262942"/>
                <a:gd name="connsiteX1-3" fmla="*/ 18842 w 1204484"/>
                <a:gd name="connsiteY1-4" fmla="*/ 257318 h 262942"/>
                <a:gd name="connsiteX2-5" fmla="*/ 606998 w 1204484"/>
                <a:gd name="connsiteY2-6" fmla="*/ 215963 h 262942"/>
                <a:gd name="connsiteX3-7" fmla="*/ 1199750 w 1204484"/>
                <a:gd name="connsiteY3-8" fmla="*/ 45949 h 262942"/>
                <a:gd name="connsiteX4-9" fmla="*/ 901077 w 1204484"/>
                <a:gd name="connsiteY4-10" fmla="*/ 0 h 262942"/>
                <a:gd name="connsiteX5-11" fmla="*/ 901077 w 1204484"/>
                <a:gd name="connsiteY5-12" fmla="*/ 0 h 262942"/>
                <a:gd name="connsiteX0-13" fmla="*/ 203801 w 1205128"/>
                <a:gd name="connsiteY0-14" fmla="*/ 156229 h 299211"/>
                <a:gd name="connsiteX1-15" fmla="*/ 20002 w 1205128"/>
                <a:gd name="connsiteY1-16" fmla="*/ 257318 h 299211"/>
                <a:gd name="connsiteX2-17" fmla="*/ 626538 w 1205128"/>
                <a:gd name="connsiteY2-18" fmla="*/ 275697 h 299211"/>
                <a:gd name="connsiteX3-19" fmla="*/ 1200910 w 1205128"/>
                <a:gd name="connsiteY3-20" fmla="*/ 45949 h 299211"/>
                <a:gd name="connsiteX4-21" fmla="*/ 902237 w 1205128"/>
                <a:gd name="connsiteY4-22" fmla="*/ 0 h 299211"/>
                <a:gd name="connsiteX5-23" fmla="*/ 902237 w 1205128"/>
                <a:gd name="connsiteY5-24" fmla="*/ 0 h 299211"/>
                <a:gd name="connsiteX0-25" fmla="*/ 203801 w 1205128"/>
                <a:gd name="connsiteY0-26" fmla="*/ 156229 h 293093"/>
                <a:gd name="connsiteX1-27" fmla="*/ 20002 w 1205128"/>
                <a:gd name="connsiteY1-28" fmla="*/ 257318 h 293093"/>
                <a:gd name="connsiteX2-29" fmla="*/ 626538 w 1205128"/>
                <a:gd name="connsiteY2-30" fmla="*/ 275697 h 293093"/>
                <a:gd name="connsiteX3-31" fmla="*/ 1200910 w 1205128"/>
                <a:gd name="connsiteY3-32" fmla="*/ 45949 h 293093"/>
                <a:gd name="connsiteX4-33" fmla="*/ 902237 w 1205128"/>
                <a:gd name="connsiteY4-34" fmla="*/ 0 h 293093"/>
                <a:gd name="connsiteX5-35" fmla="*/ 902237 w 1205128"/>
                <a:gd name="connsiteY5-36" fmla="*/ 0 h 293093"/>
                <a:gd name="connsiteX0-37" fmla="*/ 189419 w 1190746"/>
                <a:gd name="connsiteY0-38" fmla="*/ 156229 h 303079"/>
                <a:gd name="connsiteX1-39" fmla="*/ 5620 w 1190746"/>
                <a:gd name="connsiteY1-40" fmla="*/ 257318 h 303079"/>
                <a:gd name="connsiteX2-41" fmla="*/ 612156 w 1190746"/>
                <a:gd name="connsiteY2-42" fmla="*/ 275697 h 303079"/>
                <a:gd name="connsiteX3-43" fmla="*/ 1186528 w 1190746"/>
                <a:gd name="connsiteY3-44" fmla="*/ 45949 h 303079"/>
                <a:gd name="connsiteX4-45" fmla="*/ 887855 w 1190746"/>
                <a:gd name="connsiteY4-46" fmla="*/ 0 h 303079"/>
                <a:gd name="connsiteX5-47" fmla="*/ 887855 w 1190746"/>
                <a:gd name="connsiteY5-48" fmla="*/ 0 h 303079"/>
                <a:gd name="connsiteX0-49" fmla="*/ 189419 w 1186528"/>
                <a:gd name="connsiteY0-50" fmla="*/ 166016 h 312866"/>
                <a:gd name="connsiteX1-51" fmla="*/ 5620 w 1186528"/>
                <a:gd name="connsiteY1-52" fmla="*/ 267105 h 312866"/>
                <a:gd name="connsiteX2-53" fmla="*/ 612156 w 1186528"/>
                <a:gd name="connsiteY2-54" fmla="*/ 285484 h 312866"/>
                <a:gd name="connsiteX3-55" fmla="*/ 1186528 w 1186528"/>
                <a:gd name="connsiteY3-56" fmla="*/ 55736 h 312866"/>
                <a:gd name="connsiteX4-57" fmla="*/ 887855 w 1186528"/>
                <a:gd name="connsiteY4-58" fmla="*/ 9787 h 312866"/>
                <a:gd name="connsiteX5-59" fmla="*/ 887855 w 1186528"/>
                <a:gd name="connsiteY5-60" fmla="*/ 9787 h 312866"/>
                <a:gd name="connsiteX0-61" fmla="*/ 189419 w 1186971"/>
                <a:gd name="connsiteY0-62" fmla="*/ 162790 h 309640"/>
                <a:gd name="connsiteX1-63" fmla="*/ 5620 w 1186971"/>
                <a:gd name="connsiteY1-64" fmla="*/ 263879 h 309640"/>
                <a:gd name="connsiteX2-65" fmla="*/ 612156 w 1186971"/>
                <a:gd name="connsiteY2-66" fmla="*/ 282258 h 309640"/>
                <a:gd name="connsiteX3-67" fmla="*/ 1186528 w 1186971"/>
                <a:gd name="connsiteY3-68" fmla="*/ 52510 h 309640"/>
                <a:gd name="connsiteX4-69" fmla="*/ 887855 w 1186971"/>
                <a:gd name="connsiteY4-70" fmla="*/ 6561 h 309640"/>
                <a:gd name="connsiteX5-71" fmla="*/ 887855 w 1186971"/>
                <a:gd name="connsiteY5-72" fmla="*/ 6561 h 309640"/>
                <a:gd name="connsiteX0-73" fmla="*/ 189419 w 1186971"/>
                <a:gd name="connsiteY0-74" fmla="*/ 162790 h 309640"/>
                <a:gd name="connsiteX1-75" fmla="*/ 5620 w 1186971"/>
                <a:gd name="connsiteY1-76" fmla="*/ 263879 h 309640"/>
                <a:gd name="connsiteX2-77" fmla="*/ 612156 w 1186971"/>
                <a:gd name="connsiteY2-78" fmla="*/ 282258 h 309640"/>
                <a:gd name="connsiteX3-79" fmla="*/ 1186528 w 1186971"/>
                <a:gd name="connsiteY3-80" fmla="*/ 52510 h 309640"/>
                <a:gd name="connsiteX4-81" fmla="*/ 887855 w 1186971"/>
                <a:gd name="connsiteY4-82" fmla="*/ 6561 h 309640"/>
                <a:gd name="connsiteX5-83" fmla="*/ 887855 w 1186971"/>
                <a:gd name="connsiteY5-84" fmla="*/ 6561 h 309640"/>
                <a:gd name="connsiteX0-85" fmla="*/ 203801 w 1201353"/>
                <a:gd name="connsiteY0-86" fmla="*/ 139815 h 300469"/>
                <a:gd name="connsiteX1-87" fmla="*/ 20002 w 1201353"/>
                <a:gd name="connsiteY1-88" fmla="*/ 263879 h 300469"/>
                <a:gd name="connsiteX2-89" fmla="*/ 626538 w 1201353"/>
                <a:gd name="connsiteY2-90" fmla="*/ 282258 h 300469"/>
                <a:gd name="connsiteX3-91" fmla="*/ 1200910 w 1201353"/>
                <a:gd name="connsiteY3-92" fmla="*/ 52510 h 300469"/>
                <a:gd name="connsiteX4-93" fmla="*/ 902237 w 1201353"/>
                <a:gd name="connsiteY4-94" fmla="*/ 6561 h 300469"/>
                <a:gd name="connsiteX5-95" fmla="*/ 902237 w 1201353"/>
                <a:gd name="connsiteY5-96" fmla="*/ 6561 h 300469"/>
                <a:gd name="connsiteX0-97" fmla="*/ 195393 w 1192945"/>
                <a:gd name="connsiteY0-98" fmla="*/ 139815 h 307899"/>
                <a:gd name="connsiteX1-99" fmla="*/ 11594 w 1192945"/>
                <a:gd name="connsiteY1-100" fmla="*/ 263879 h 307899"/>
                <a:gd name="connsiteX2-101" fmla="*/ 618130 w 1192945"/>
                <a:gd name="connsiteY2-102" fmla="*/ 282258 h 307899"/>
                <a:gd name="connsiteX3-103" fmla="*/ 1192502 w 1192945"/>
                <a:gd name="connsiteY3-104" fmla="*/ 52510 h 307899"/>
                <a:gd name="connsiteX4-105" fmla="*/ 893829 w 1192945"/>
                <a:gd name="connsiteY4-106" fmla="*/ 6561 h 307899"/>
                <a:gd name="connsiteX5-107" fmla="*/ 893829 w 1192945"/>
                <a:gd name="connsiteY5-108" fmla="*/ 6561 h 307899"/>
                <a:gd name="connsiteX0-109" fmla="*/ 199654 w 1197206"/>
                <a:gd name="connsiteY0-110" fmla="*/ 139815 h 331631"/>
                <a:gd name="connsiteX1-111" fmla="*/ 11260 w 1197206"/>
                <a:gd name="connsiteY1-112" fmla="*/ 305234 h 331631"/>
                <a:gd name="connsiteX2-113" fmla="*/ 622391 w 1197206"/>
                <a:gd name="connsiteY2-114" fmla="*/ 282258 h 331631"/>
                <a:gd name="connsiteX3-115" fmla="*/ 1196763 w 1197206"/>
                <a:gd name="connsiteY3-116" fmla="*/ 52510 h 331631"/>
                <a:gd name="connsiteX4-117" fmla="*/ 898090 w 1197206"/>
                <a:gd name="connsiteY4-118" fmla="*/ 6561 h 331631"/>
                <a:gd name="connsiteX5-119" fmla="*/ 898090 w 1197206"/>
                <a:gd name="connsiteY5-120" fmla="*/ 6561 h 331631"/>
                <a:gd name="connsiteX0-121" fmla="*/ 199654 w 1196804"/>
                <a:gd name="connsiteY0-122" fmla="*/ 135685 h 327501"/>
                <a:gd name="connsiteX1-123" fmla="*/ 11260 w 1196804"/>
                <a:gd name="connsiteY1-124" fmla="*/ 301104 h 327501"/>
                <a:gd name="connsiteX2-125" fmla="*/ 622391 w 1196804"/>
                <a:gd name="connsiteY2-126" fmla="*/ 278128 h 327501"/>
                <a:gd name="connsiteX3-127" fmla="*/ 1196763 w 1196804"/>
                <a:gd name="connsiteY3-128" fmla="*/ 48380 h 327501"/>
                <a:gd name="connsiteX4-129" fmla="*/ 898090 w 1196804"/>
                <a:gd name="connsiteY4-130" fmla="*/ 2431 h 327501"/>
                <a:gd name="connsiteX5-131" fmla="*/ 898090 w 1196804"/>
                <a:gd name="connsiteY5-132" fmla="*/ 2431 h 327501"/>
                <a:gd name="connsiteX0-133" fmla="*/ 199654 w 1196804"/>
                <a:gd name="connsiteY0-134" fmla="*/ 146484 h 338300"/>
                <a:gd name="connsiteX1-135" fmla="*/ 11260 w 1196804"/>
                <a:gd name="connsiteY1-136" fmla="*/ 311903 h 338300"/>
                <a:gd name="connsiteX2-137" fmla="*/ 622391 w 1196804"/>
                <a:gd name="connsiteY2-138" fmla="*/ 288927 h 338300"/>
                <a:gd name="connsiteX3-139" fmla="*/ 1196763 w 1196804"/>
                <a:gd name="connsiteY3-140" fmla="*/ 59179 h 338300"/>
                <a:gd name="connsiteX4-141" fmla="*/ 898090 w 1196804"/>
                <a:gd name="connsiteY4-142" fmla="*/ 13230 h 338300"/>
                <a:gd name="connsiteX5-143" fmla="*/ 898090 w 1196804"/>
                <a:gd name="connsiteY5-144" fmla="*/ 13230 h 3383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196804" h="338300">
                  <a:moveTo>
                    <a:pt x="199654" y="146484"/>
                  </a:moveTo>
                  <a:cubicBezTo>
                    <a:pt x="74058" y="159885"/>
                    <a:pt x="-36221" y="260592"/>
                    <a:pt x="11260" y="311903"/>
                  </a:cubicBezTo>
                  <a:cubicBezTo>
                    <a:pt x="58741" y="363214"/>
                    <a:pt x="424807" y="331048"/>
                    <a:pt x="622391" y="288927"/>
                  </a:cubicBezTo>
                  <a:cubicBezTo>
                    <a:pt x="819975" y="246806"/>
                    <a:pt x="1201358" y="155673"/>
                    <a:pt x="1196763" y="59179"/>
                  </a:cubicBezTo>
                  <a:cubicBezTo>
                    <a:pt x="1192168" y="-37315"/>
                    <a:pt x="898090" y="13230"/>
                    <a:pt x="898090" y="13230"/>
                  </a:cubicBezTo>
                  <a:lnTo>
                    <a:pt x="898090" y="13230"/>
                  </a:lnTo>
                </a:path>
              </a:pathLst>
            </a:custGeom>
            <a:noFill/>
            <a:ln w="38100" cap="rnd">
              <a:solidFill>
                <a:srgbClr val="F5B66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7" name="任意多边形 37"/>
          <p:cNvSpPr/>
          <p:nvPr userDrawn="1"/>
        </p:nvSpPr>
        <p:spPr>
          <a:xfrm rot="20627597" flipH="1">
            <a:off x="2876042" y="674142"/>
            <a:ext cx="192026" cy="291250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 bwMode="auto">
          <a:xfrm>
            <a:off x="194587" y="3522845"/>
            <a:ext cx="1084232" cy="1612340"/>
          </a:xfrm>
          <a:custGeom>
            <a:avLst/>
            <a:gdLst>
              <a:gd name="connsiteX0" fmla="*/ 789507 w 1907672"/>
              <a:gd name="connsiteY0" fmla="*/ 1855288 h 2836862"/>
              <a:gd name="connsiteX1" fmla="*/ 784988 w 1907672"/>
              <a:gd name="connsiteY1" fmla="*/ 1858576 h 2836862"/>
              <a:gd name="connsiteX2" fmla="*/ 777467 w 1907672"/>
              <a:gd name="connsiteY2" fmla="*/ 1866102 h 2836862"/>
              <a:gd name="connsiteX3" fmla="*/ 773706 w 1907672"/>
              <a:gd name="connsiteY3" fmla="*/ 1866102 h 2836862"/>
              <a:gd name="connsiteX4" fmla="*/ 773328 w 1907672"/>
              <a:gd name="connsiteY4" fmla="*/ 1857477 h 2836862"/>
              <a:gd name="connsiteX5" fmla="*/ 774646 w 1907672"/>
              <a:gd name="connsiteY5" fmla="*/ 1857636 h 2836862"/>
              <a:gd name="connsiteX6" fmla="*/ 914933 w 1907672"/>
              <a:gd name="connsiteY6" fmla="*/ 1819642 h 2836862"/>
              <a:gd name="connsiteX7" fmla="*/ 924136 w 1907672"/>
              <a:gd name="connsiteY7" fmla="*/ 1915016 h 2836862"/>
              <a:gd name="connsiteX8" fmla="*/ 920376 w 1907672"/>
              <a:gd name="connsiteY8" fmla="*/ 1915016 h 2836862"/>
              <a:gd name="connsiteX9" fmla="*/ 920376 w 1907672"/>
              <a:gd name="connsiteY9" fmla="*/ 1918778 h 2836862"/>
              <a:gd name="connsiteX10" fmla="*/ 912854 w 1907672"/>
              <a:gd name="connsiteY10" fmla="*/ 1922541 h 2836862"/>
              <a:gd name="connsiteX11" fmla="*/ 905333 w 1907672"/>
              <a:gd name="connsiteY11" fmla="*/ 1930066 h 2836862"/>
              <a:gd name="connsiteX12" fmla="*/ 788749 w 1907672"/>
              <a:gd name="connsiteY12" fmla="*/ 2012844 h 2836862"/>
              <a:gd name="connsiteX13" fmla="*/ 781228 w 1907672"/>
              <a:gd name="connsiteY13" fmla="*/ 2035420 h 2836862"/>
              <a:gd name="connsiteX14" fmla="*/ 826357 w 1907672"/>
              <a:gd name="connsiteY14" fmla="*/ 2110673 h 2836862"/>
              <a:gd name="connsiteX15" fmla="*/ 837639 w 1907672"/>
              <a:gd name="connsiteY15" fmla="*/ 2178400 h 2836862"/>
              <a:gd name="connsiteX16" fmla="*/ 833878 w 1907672"/>
              <a:gd name="connsiteY16" fmla="*/ 2178400 h 2836862"/>
              <a:gd name="connsiteX17" fmla="*/ 841400 w 1907672"/>
              <a:gd name="connsiteY17" fmla="*/ 2204739 h 2836862"/>
              <a:gd name="connsiteX18" fmla="*/ 807553 w 1907672"/>
              <a:gd name="connsiteY18" fmla="*/ 2336431 h 2836862"/>
              <a:gd name="connsiteX19" fmla="*/ 803792 w 1907672"/>
              <a:gd name="connsiteY19" fmla="*/ 2332669 h 2836862"/>
              <a:gd name="connsiteX20" fmla="*/ 803792 w 1907672"/>
              <a:gd name="connsiteY20" fmla="*/ 2343957 h 2836862"/>
              <a:gd name="connsiteX21" fmla="*/ 800031 w 1907672"/>
              <a:gd name="connsiteY21" fmla="*/ 2343957 h 2836862"/>
              <a:gd name="connsiteX22" fmla="*/ 803792 w 1907672"/>
              <a:gd name="connsiteY22" fmla="*/ 2351482 h 2836862"/>
              <a:gd name="connsiteX23" fmla="*/ 615754 w 1907672"/>
              <a:gd name="connsiteY23" fmla="*/ 2614867 h 2836862"/>
              <a:gd name="connsiteX24" fmla="*/ 559343 w 1907672"/>
              <a:gd name="connsiteY24" fmla="*/ 2678831 h 2836862"/>
              <a:gd name="connsiteX25" fmla="*/ 390109 w 1907672"/>
              <a:gd name="connsiteY25" fmla="*/ 2836862 h 2836862"/>
              <a:gd name="connsiteX26" fmla="*/ 405152 w 1907672"/>
              <a:gd name="connsiteY26" fmla="*/ 2791711 h 2836862"/>
              <a:gd name="connsiteX27" fmla="*/ 495410 w 1907672"/>
              <a:gd name="connsiteY27" fmla="*/ 2678831 h 2836862"/>
              <a:gd name="connsiteX28" fmla="*/ 506692 w 1907672"/>
              <a:gd name="connsiteY28" fmla="*/ 2675069 h 2836862"/>
              <a:gd name="connsiteX29" fmla="*/ 623276 w 1907672"/>
              <a:gd name="connsiteY29" fmla="*/ 2550902 h 2836862"/>
              <a:gd name="connsiteX30" fmla="*/ 623276 w 1907672"/>
              <a:gd name="connsiteY30" fmla="*/ 2554664 h 2836862"/>
              <a:gd name="connsiteX31" fmla="*/ 642079 w 1907672"/>
              <a:gd name="connsiteY31" fmla="*/ 2524563 h 2836862"/>
              <a:gd name="connsiteX32" fmla="*/ 645840 w 1907672"/>
              <a:gd name="connsiteY32" fmla="*/ 2528326 h 2836862"/>
              <a:gd name="connsiteX33" fmla="*/ 657122 w 1907672"/>
              <a:gd name="connsiteY33" fmla="*/ 2505750 h 2836862"/>
              <a:gd name="connsiteX34" fmla="*/ 668405 w 1907672"/>
              <a:gd name="connsiteY34" fmla="*/ 2505750 h 2836862"/>
              <a:gd name="connsiteX35" fmla="*/ 668405 w 1907672"/>
              <a:gd name="connsiteY35" fmla="*/ 2494462 h 2836862"/>
              <a:gd name="connsiteX36" fmla="*/ 702252 w 1907672"/>
              <a:gd name="connsiteY36" fmla="*/ 2438023 h 2836862"/>
              <a:gd name="connsiteX37" fmla="*/ 702252 w 1907672"/>
              <a:gd name="connsiteY37" fmla="*/ 2441785 h 2836862"/>
              <a:gd name="connsiteX38" fmla="*/ 758663 w 1907672"/>
              <a:gd name="connsiteY38" fmla="*/ 2325143 h 2836862"/>
              <a:gd name="connsiteX39" fmla="*/ 766184 w 1907672"/>
              <a:gd name="connsiteY39" fmla="*/ 2328906 h 2836862"/>
              <a:gd name="connsiteX40" fmla="*/ 769945 w 1907672"/>
              <a:gd name="connsiteY40" fmla="*/ 2298805 h 2836862"/>
              <a:gd name="connsiteX41" fmla="*/ 777467 w 1907672"/>
              <a:gd name="connsiteY41" fmla="*/ 2268704 h 2836862"/>
              <a:gd name="connsiteX42" fmla="*/ 781228 w 1907672"/>
              <a:gd name="connsiteY42" fmla="*/ 2246128 h 2836862"/>
              <a:gd name="connsiteX43" fmla="*/ 784988 w 1907672"/>
              <a:gd name="connsiteY43" fmla="*/ 2242365 h 2836862"/>
              <a:gd name="connsiteX44" fmla="*/ 792510 w 1907672"/>
              <a:gd name="connsiteY44" fmla="*/ 2219790 h 2836862"/>
              <a:gd name="connsiteX45" fmla="*/ 788749 w 1907672"/>
              <a:gd name="connsiteY45" fmla="*/ 2219790 h 2836862"/>
              <a:gd name="connsiteX46" fmla="*/ 792510 w 1907672"/>
              <a:gd name="connsiteY46" fmla="*/ 2204739 h 2836862"/>
              <a:gd name="connsiteX47" fmla="*/ 792510 w 1907672"/>
              <a:gd name="connsiteY47" fmla="*/ 2200976 h 2836862"/>
              <a:gd name="connsiteX48" fmla="*/ 784988 w 1907672"/>
              <a:gd name="connsiteY48" fmla="*/ 2178400 h 2836862"/>
              <a:gd name="connsiteX49" fmla="*/ 800031 w 1907672"/>
              <a:gd name="connsiteY49" fmla="*/ 2182163 h 2836862"/>
              <a:gd name="connsiteX50" fmla="*/ 724816 w 1907672"/>
              <a:gd name="connsiteY50" fmla="*/ 2031658 h 2836862"/>
              <a:gd name="connsiteX51" fmla="*/ 732338 w 1907672"/>
              <a:gd name="connsiteY51" fmla="*/ 2020370 h 2836862"/>
              <a:gd name="connsiteX52" fmla="*/ 739859 w 1907672"/>
              <a:gd name="connsiteY52" fmla="*/ 1994031 h 2836862"/>
              <a:gd name="connsiteX53" fmla="*/ 743620 w 1907672"/>
              <a:gd name="connsiteY53" fmla="*/ 1990269 h 2836862"/>
              <a:gd name="connsiteX54" fmla="*/ 754902 w 1907672"/>
              <a:gd name="connsiteY54" fmla="*/ 1971455 h 2836862"/>
              <a:gd name="connsiteX55" fmla="*/ 758663 w 1907672"/>
              <a:gd name="connsiteY55" fmla="*/ 1978981 h 2836862"/>
              <a:gd name="connsiteX56" fmla="*/ 777467 w 1907672"/>
              <a:gd name="connsiteY56" fmla="*/ 1948880 h 2836862"/>
              <a:gd name="connsiteX57" fmla="*/ 777467 w 1907672"/>
              <a:gd name="connsiteY57" fmla="*/ 1956405 h 2836862"/>
              <a:gd name="connsiteX58" fmla="*/ 800031 w 1907672"/>
              <a:gd name="connsiteY58" fmla="*/ 1933829 h 2836862"/>
              <a:gd name="connsiteX59" fmla="*/ 800031 w 1907672"/>
              <a:gd name="connsiteY59" fmla="*/ 1937592 h 2836862"/>
              <a:gd name="connsiteX60" fmla="*/ 811314 w 1907672"/>
              <a:gd name="connsiteY60" fmla="*/ 1922541 h 2836862"/>
              <a:gd name="connsiteX61" fmla="*/ 811314 w 1907672"/>
              <a:gd name="connsiteY61" fmla="*/ 1930066 h 2836862"/>
              <a:gd name="connsiteX62" fmla="*/ 852682 w 1907672"/>
              <a:gd name="connsiteY62" fmla="*/ 1896203 h 2836862"/>
              <a:gd name="connsiteX63" fmla="*/ 852682 w 1907672"/>
              <a:gd name="connsiteY63" fmla="*/ 1899965 h 2836862"/>
              <a:gd name="connsiteX64" fmla="*/ 890290 w 1907672"/>
              <a:gd name="connsiteY64" fmla="*/ 1884915 h 2836862"/>
              <a:gd name="connsiteX65" fmla="*/ 879007 w 1907672"/>
              <a:gd name="connsiteY65" fmla="*/ 1869864 h 2836862"/>
              <a:gd name="connsiteX66" fmla="*/ 860203 w 1907672"/>
              <a:gd name="connsiteY66" fmla="*/ 1881152 h 2836862"/>
              <a:gd name="connsiteX67" fmla="*/ 815074 w 1907672"/>
              <a:gd name="connsiteY67" fmla="*/ 1873627 h 2836862"/>
              <a:gd name="connsiteX68" fmla="*/ 822596 w 1907672"/>
              <a:gd name="connsiteY68" fmla="*/ 1862339 h 2836862"/>
              <a:gd name="connsiteX69" fmla="*/ 815074 w 1907672"/>
              <a:gd name="connsiteY69" fmla="*/ 1858576 h 2836862"/>
              <a:gd name="connsiteX70" fmla="*/ 818835 w 1907672"/>
              <a:gd name="connsiteY70" fmla="*/ 1854814 h 2836862"/>
              <a:gd name="connsiteX71" fmla="*/ 792510 w 1907672"/>
              <a:gd name="connsiteY71" fmla="*/ 1854814 h 2836862"/>
              <a:gd name="connsiteX72" fmla="*/ 789507 w 1907672"/>
              <a:gd name="connsiteY72" fmla="*/ 1855288 h 2836862"/>
              <a:gd name="connsiteX73" fmla="*/ 795330 w 1907672"/>
              <a:gd name="connsiteY73" fmla="*/ 1851051 h 2836862"/>
              <a:gd name="connsiteX74" fmla="*/ 811314 w 1907672"/>
              <a:gd name="connsiteY74" fmla="*/ 1843526 h 2836862"/>
              <a:gd name="connsiteX75" fmla="*/ 886529 w 1907672"/>
              <a:gd name="connsiteY75" fmla="*/ 1832238 h 2836862"/>
              <a:gd name="connsiteX76" fmla="*/ 895391 w 1907672"/>
              <a:gd name="connsiteY76" fmla="*/ 1828038 h 2836862"/>
              <a:gd name="connsiteX77" fmla="*/ 916615 w 1907672"/>
              <a:gd name="connsiteY77" fmla="*/ 1836000 h 2836862"/>
              <a:gd name="connsiteX78" fmla="*/ 914933 w 1907672"/>
              <a:gd name="connsiteY78" fmla="*/ 1819642 h 2836862"/>
              <a:gd name="connsiteX79" fmla="*/ 773691 w 1907672"/>
              <a:gd name="connsiteY79" fmla="*/ 1805791 h 2836862"/>
              <a:gd name="connsiteX80" fmla="*/ 777467 w 1907672"/>
              <a:gd name="connsiteY80" fmla="*/ 1805899 h 2836862"/>
              <a:gd name="connsiteX81" fmla="*/ 777467 w 1907672"/>
              <a:gd name="connsiteY81" fmla="*/ 1809662 h 2836862"/>
              <a:gd name="connsiteX82" fmla="*/ 773706 w 1907672"/>
              <a:gd name="connsiteY82" fmla="*/ 1805899 h 2836862"/>
              <a:gd name="connsiteX83" fmla="*/ 761013 w 1907672"/>
              <a:gd name="connsiteY83" fmla="*/ 1805429 h 2836862"/>
              <a:gd name="connsiteX84" fmla="*/ 772195 w 1907672"/>
              <a:gd name="connsiteY84" fmla="*/ 1805749 h 2836862"/>
              <a:gd name="connsiteX85" fmla="*/ 772296 w 1907672"/>
              <a:gd name="connsiteY85" fmla="*/ 1820480 h 2836862"/>
              <a:gd name="connsiteX86" fmla="*/ 773177 w 1907672"/>
              <a:gd name="connsiteY86" fmla="*/ 1854049 h 2836862"/>
              <a:gd name="connsiteX87" fmla="*/ 773328 w 1907672"/>
              <a:gd name="connsiteY87" fmla="*/ 1857477 h 2836862"/>
              <a:gd name="connsiteX88" fmla="*/ 751141 w 1907672"/>
              <a:gd name="connsiteY88" fmla="*/ 1854814 h 2836862"/>
              <a:gd name="connsiteX89" fmla="*/ 758663 w 1907672"/>
              <a:gd name="connsiteY89" fmla="*/ 1847288 h 2836862"/>
              <a:gd name="connsiteX90" fmla="*/ 736098 w 1907672"/>
              <a:gd name="connsiteY90" fmla="*/ 1824712 h 2836862"/>
              <a:gd name="connsiteX91" fmla="*/ 747381 w 1907672"/>
              <a:gd name="connsiteY91" fmla="*/ 1820950 h 2836862"/>
              <a:gd name="connsiteX92" fmla="*/ 747381 w 1907672"/>
              <a:gd name="connsiteY92" fmla="*/ 1813425 h 2836862"/>
              <a:gd name="connsiteX93" fmla="*/ 761013 w 1907672"/>
              <a:gd name="connsiteY93" fmla="*/ 1805429 h 2836862"/>
              <a:gd name="connsiteX94" fmla="*/ 772119 w 1907672"/>
              <a:gd name="connsiteY94" fmla="*/ 1794670 h 2836862"/>
              <a:gd name="connsiteX95" fmla="*/ 773691 w 1907672"/>
              <a:gd name="connsiteY95" fmla="*/ 1805791 h 2836862"/>
              <a:gd name="connsiteX96" fmla="*/ 772195 w 1907672"/>
              <a:gd name="connsiteY96" fmla="*/ 1805749 h 2836862"/>
              <a:gd name="connsiteX97" fmla="*/ 807372 w 1907672"/>
              <a:gd name="connsiteY97" fmla="*/ 1788895 h 2836862"/>
              <a:gd name="connsiteX98" fmla="*/ 807083 w 1907672"/>
              <a:gd name="connsiteY98" fmla="*/ 1791789 h 2836862"/>
              <a:gd name="connsiteX99" fmla="*/ 803792 w 1907672"/>
              <a:gd name="connsiteY99" fmla="*/ 1790849 h 2836862"/>
              <a:gd name="connsiteX100" fmla="*/ 807553 w 1907672"/>
              <a:gd name="connsiteY100" fmla="*/ 1787086 h 2836862"/>
              <a:gd name="connsiteX101" fmla="*/ 807553 w 1907672"/>
              <a:gd name="connsiteY101" fmla="*/ 1788796 h 2836862"/>
              <a:gd name="connsiteX102" fmla="*/ 807372 w 1907672"/>
              <a:gd name="connsiteY102" fmla="*/ 1788895 h 2836862"/>
              <a:gd name="connsiteX103" fmla="*/ 1005124 w 1907672"/>
              <a:gd name="connsiteY103" fmla="*/ 1786036 h 2836862"/>
              <a:gd name="connsiteX104" fmla="*/ 1010124 w 1907672"/>
              <a:gd name="connsiteY104" fmla="*/ 1786989 h 2836862"/>
              <a:gd name="connsiteX105" fmla="*/ 1010101 w 1907672"/>
              <a:gd name="connsiteY105" fmla="*/ 1787086 h 2836862"/>
              <a:gd name="connsiteX106" fmla="*/ 1006873 w 1907672"/>
              <a:gd name="connsiteY106" fmla="*/ 1787086 h 2836862"/>
              <a:gd name="connsiteX107" fmla="*/ 750887 w 1907672"/>
              <a:gd name="connsiteY107" fmla="*/ 1779587 h 2836862"/>
              <a:gd name="connsiteX108" fmla="*/ 755649 w 1907672"/>
              <a:gd name="connsiteY108" fmla="*/ 1779587 h 2836862"/>
              <a:gd name="connsiteX109" fmla="*/ 747712 w 1907672"/>
              <a:gd name="connsiteY109" fmla="*/ 1782762 h 2836862"/>
              <a:gd name="connsiteX110" fmla="*/ 1045450 w 1907672"/>
              <a:gd name="connsiteY110" fmla="*/ 1751477 h 2836862"/>
              <a:gd name="connsiteX111" fmla="*/ 1044481 w 1907672"/>
              <a:gd name="connsiteY111" fmla="*/ 1756985 h 2836862"/>
              <a:gd name="connsiteX112" fmla="*/ 1044481 w 1907672"/>
              <a:gd name="connsiteY112" fmla="*/ 1755464 h 2836862"/>
              <a:gd name="connsiteX113" fmla="*/ 1045268 w 1907672"/>
              <a:gd name="connsiteY113" fmla="*/ 1751804 h 2836862"/>
              <a:gd name="connsiteX114" fmla="*/ 1023385 w 1907672"/>
              <a:gd name="connsiteY114" fmla="*/ 1750048 h 2836862"/>
              <a:gd name="connsiteX115" fmla="*/ 1021426 w 1907672"/>
              <a:gd name="connsiteY115" fmla="*/ 1756985 h 2836862"/>
              <a:gd name="connsiteX116" fmla="*/ 1021299 w 1907672"/>
              <a:gd name="connsiteY116" fmla="*/ 1757434 h 2836862"/>
              <a:gd name="connsiteX117" fmla="*/ 1021280 w 1907672"/>
              <a:gd name="connsiteY117" fmla="*/ 1757448 h 2836862"/>
              <a:gd name="connsiteX118" fmla="*/ 1021388 w 1907672"/>
              <a:gd name="connsiteY118" fmla="*/ 1756985 h 2836862"/>
              <a:gd name="connsiteX119" fmla="*/ 1022386 w 1907672"/>
              <a:gd name="connsiteY119" fmla="*/ 1752282 h 2836862"/>
              <a:gd name="connsiteX120" fmla="*/ 1021371 w 1907672"/>
              <a:gd name="connsiteY120" fmla="*/ 1756985 h 2836862"/>
              <a:gd name="connsiteX121" fmla="*/ 1021270 w 1907672"/>
              <a:gd name="connsiteY121" fmla="*/ 1757455 h 2836862"/>
              <a:gd name="connsiteX122" fmla="*/ 1021280 w 1907672"/>
              <a:gd name="connsiteY122" fmla="*/ 1757448 h 2836862"/>
              <a:gd name="connsiteX123" fmla="*/ 1021210 w 1907672"/>
              <a:gd name="connsiteY123" fmla="*/ 1757747 h 2836862"/>
              <a:gd name="connsiteX124" fmla="*/ 1019566 w 1907672"/>
              <a:gd name="connsiteY124" fmla="*/ 1763570 h 2836862"/>
              <a:gd name="connsiteX125" fmla="*/ 1014395 w 1907672"/>
              <a:gd name="connsiteY125" fmla="*/ 1787086 h 2836862"/>
              <a:gd name="connsiteX126" fmla="*/ 1021210 w 1907672"/>
              <a:gd name="connsiteY126" fmla="*/ 1757747 h 2836862"/>
              <a:gd name="connsiteX127" fmla="*/ 1021299 w 1907672"/>
              <a:gd name="connsiteY127" fmla="*/ 1757434 h 2836862"/>
              <a:gd name="connsiteX128" fmla="*/ 1021916 w 1907672"/>
              <a:gd name="connsiteY128" fmla="*/ 1756985 h 2836862"/>
              <a:gd name="connsiteX129" fmla="*/ 1023385 w 1907672"/>
              <a:gd name="connsiteY129" fmla="*/ 1750048 h 2836862"/>
              <a:gd name="connsiteX130" fmla="*/ 662528 w 1907672"/>
              <a:gd name="connsiteY130" fmla="*/ 1696156 h 2836862"/>
              <a:gd name="connsiteX131" fmla="*/ 661353 w 1907672"/>
              <a:gd name="connsiteY131" fmla="*/ 1696783 h 2836862"/>
              <a:gd name="connsiteX132" fmla="*/ 657122 w 1907672"/>
              <a:gd name="connsiteY132" fmla="*/ 1700545 h 2836862"/>
              <a:gd name="connsiteX133" fmla="*/ 660883 w 1907672"/>
              <a:gd name="connsiteY133" fmla="*/ 1696783 h 2836862"/>
              <a:gd name="connsiteX134" fmla="*/ 670755 w 1907672"/>
              <a:gd name="connsiteY134" fmla="*/ 1693020 h 2836862"/>
              <a:gd name="connsiteX135" fmla="*/ 672165 w 1907672"/>
              <a:gd name="connsiteY135" fmla="*/ 1700545 h 2836862"/>
              <a:gd name="connsiteX136" fmla="*/ 681986 w 1907672"/>
              <a:gd name="connsiteY136" fmla="*/ 1693937 h 2836862"/>
              <a:gd name="connsiteX137" fmla="*/ 684388 w 1907672"/>
              <a:gd name="connsiteY137" fmla="*/ 1712774 h 2836862"/>
              <a:gd name="connsiteX138" fmla="*/ 690969 w 1907672"/>
              <a:gd name="connsiteY138" fmla="*/ 1753222 h 2836862"/>
              <a:gd name="connsiteX139" fmla="*/ 694730 w 1907672"/>
              <a:gd name="connsiteY139" fmla="*/ 1749460 h 2836862"/>
              <a:gd name="connsiteX140" fmla="*/ 706012 w 1907672"/>
              <a:gd name="connsiteY140" fmla="*/ 1741934 h 2836862"/>
              <a:gd name="connsiteX141" fmla="*/ 739859 w 1907672"/>
              <a:gd name="connsiteY141" fmla="*/ 1730647 h 2836862"/>
              <a:gd name="connsiteX142" fmla="*/ 777937 w 1907672"/>
              <a:gd name="connsiteY142" fmla="*/ 1722181 h 2836862"/>
              <a:gd name="connsiteX143" fmla="*/ 785710 w 1907672"/>
              <a:gd name="connsiteY143" fmla="*/ 1719499 h 2836862"/>
              <a:gd name="connsiteX144" fmla="*/ 788749 w 1907672"/>
              <a:gd name="connsiteY144" fmla="*/ 1719359 h 2836862"/>
              <a:gd name="connsiteX145" fmla="*/ 841400 w 1907672"/>
              <a:gd name="connsiteY145" fmla="*/ 1719359 h 2836862"/>
              <a:gd name="connsiteX146" fmla="*/ 837639 w 1907672"/>
              <a:gd name="connsiteY146" fmla="*/ 1723121 h 2836862"/>
              <a:gd name="connsiteX147" fmla="*/ 860203 w 1907672"/>
              <a:gd name="connsiteY147" fmla="*/ 1723121 h 2836862"/>
              <a:gd name="connsiteX148" fmla="*/ 860203 w 1907672"/>
              <a:gd name="connsiteY148" fmla="*/ 1715596 h 2836862"/>
              <a:gd name="connsiteX149" fmla="*/ 1029438 w 1907672"/>
              <a:gd name="connsiteY149" fmla="*/ 1730647 h 2836862"/>
              <a:gd name="connsiteX150" fmla="*/ 1046831 w 1907672"/>
              <a:gd name="connsiteY150" fmla="*/ 1748989 h 2836862"/>
              <a:gd name="connsiteX151" fmla="*/ 1045450 w 1907672"/>
              <a:gd name="connsiteY151" fmla="*/ 1751477 h 2836862"/>
              <a:gd name="connsiteX152" fmla="*/ 1045950 w 1907672"/>
              <a:gd name="connsiteY152" fmla="*/ 1748637 h 2836862"/>
              <a:gd name="connsiteX153" fmla="*/ 1045268 w 1907672"/>
              <a:gd name="connsiteY153" fmla="*/ 1751804 h 2836862"/>
              <a:gd name="connsiteX154" fmla="*/ 1044481 w 1907672"/>
              <a:gd name="connsiteY154" fmla="*/ 1753222 h 2836862"/>
              <a:gd name="connsiteX155" fmla="*/ 1044481 w 1907672"/>
              <a:gd name="connsiteY155" fmla="*/ 1755464 h 2836862"/>
              <a:gd name="connsiteX156" fmla="*/ 1042130 w 1907672"/>
              <a:gd name="connsiteY156" fmla="*/ 1766392 h 2836862"/>
              <a:gd name="connsiteX157" fmla="*/ 1036959 w 1907672"/>
              <a:gd name="connsiteY157" fmla="*/ 1798374 h 2836862"/>
              <a:gd name="connsiteX158" fmla="*/ 1033198 w 1907672"/>
              <a:gd name="connsiteY158" fmla="*/ 1798374 h 2836862"/>
              <a:gd name="connsiteX159" fmla="*/ 1025677 w 1907672"/>
              <a:gd name="connsiteY159" fmla="*/ 1805899 h 2836862"/>
              <a:gd name="connsiteX160" fmla="*/ 1021916 w 1907672"/>
              <a:gd name="connsiteY160" fmla="*/ 1805899 h 2836862"/>
              <a:gd name="connsiteX161" fmla="*/ 995591 w 1907672"/>
              <a:gd name="connsiteY161" fmla="*/ 1805899 h 2836862"/>
              <a:gd name="connsiteX162" fmla="*/ 988069 w 1907672"/>
              <a:gd name="connsiteY162" fmla="*/ 1813425 h 2836862"/>
              <a:gd name="connsiteX163" fmla="*/ 942940 w 1907672"/>
              <a:gd name="connsiteY163" fmla="*/ 1813425 h 2836862"/>
              <a:gd name="connsiteX164" fmla="*/ 942940 w 1907672"/>
              <a:gd name="connsiteY164" fmla="*/ 1809662 h 2836862"/>
              <a:gd name="connsiteX165" fmla="*/ 913324 w 1907672"/>
              <a:gd name="connsiteY165" fmla="*/ 1819539 h 2836862"/>
              <a:gd name="connsiteX166" fmla="*/ 895391 w 1907672"/>
              <a:gd name="connsiteY166" fmla="*/ 1828038 h 2836862"/>
              <a:gd name="connsiteX167" fmla="*/ 886529 w 1907672"/>
              <a:gd name="connsiteY167" fmla="*/ 1824712 h 2836862"/>
              <a:gd name="connsiteX168" fmla="*/ 837639 w 1907672"/>
              <a:gd name="connsiteY168" fmla="*/ 1817187 h 2836862"/>
              <a:gd name="connsiteX169" fmla="*/ 777467 w 1907672"/>
              <a:gd name="connsiteY169" fmla="*/ 1809662 h 2836862"/>
              <a:gd name="connsiteX170" fmla="*/ 796271 w 1907672"/>
              <a:gd name="connsiteY170" fmla="*/ 1798374 h 2836862"/>
              <a:gd name="connsiteX171" fmla="*/ 807553 w 1907672"/>
              <a:gd name="connsiteY171" fmla="*/ 1794141 h 2836862"/>
              <a:gd name="connsiteX172" fmla="*/ 807553 w 1907672"/>
              <a:gd name="connsiteY172" fmla="*/ 1788796 h 2836862"/>
              <a:gd name="connsiteX173" fmla="*/ 814134 w 1907672"/>
              <a:gd name="connsiteY173" fmla="*/ 1785205 h 2836862"/>
              <a:gd name="connsiteX174" fmla="*/ 830117 w 1907672"/>
              <a:gd name="connsiteY174" fmla="*/ 1779561 h 2836862"/>
              <a:gd name="connsiteX175" fmla="*/ 826357 w 1907672"/>
              <a:gd name="connsiteY175" fmla="*/ 1787086 h 2836862"/>
              <a:gd name="connsiteX176" fmla="*/ 856981 w 1907672"/>
              <a:gd name="connsiteY176" fmla="*/ 1774320 h 2836862"/>
              <a:gd name="connsiteX177" fmla="*/ 866650 w 1907672"/>
              <a:gd name="connsiteY177" fmla="*/ 1773111 h 2836862"/>
              <a:gd name="connsiteX178" fmla="*/ 863964 w 1907672"/>
              <a:gd name="connsiteY178" fmla="*/ 1775798 h 2836862"/>
              <a:gd name="connsiteX179" fmla="*/ 886683 w 1907672"/>
              <a:gd name="connsiteY179" fmla="*/ 1773273 h 2836862"/>
              <a:gd name="connsiteX180" fmla="*/ 892640 w 1907672"/>
              <a:gd name="connsiteY180" fmla="*/ 1773917 h 2836862"/>
              <a:gd name="connsiteX181" fmla="*/ 912854 w 1907672"/>
              <a:gd name="connsiteY181" fmla="*/ 1775798 h 2836862"/>
              <a:gd name="connsiteX182" fmla="*/ 931658 w 1907672"/>
              <a:gd name="connsiteY182" fmla="*/ 1768273 h 2836862"/>
              <a:gd name="connsiteX183" fmla="*/ 935419 w 1907672"/>
              <a:gd name="connsiteY183" fmla="*/ 1772036 h 2836862"/>
              <a:gd name="connsiteX184" fmla="*/ 938553 w 1907672"/>
              <a:gd name="connsiteY184" fmla="*/ 1768900 h 2836862"/>
              <a:gd name="connsiteX185" fmla="*/ 940120 w 1907672"/>
              <a:gd name="connsiteY185" fmla="*/ 1769214 h 2836862"/>
              <a:gd name="connsiteX186" fmla="*/ 946701 w 1907672"/>
              <a:gd name="connsiteY186" fmla="*/ 1766221 h 2836862"/>
              <a:gd name="connsiteX187" fmla="*/ 946701 w 1907672"/>
              <a:gd name="connsiteY187" fmla="*/ 1768273 h 2836862"/>
              <a:gd name="connsiteX188" fmla="*/ 961744 w 1907672"/>
              <a:gd name="connsiteY188" fmla="*/ 1775798 h 2836862"/>
              <a:gd name="connsiteX189" fmla="*/ 969265 w 1907672"/>
              <a:gd name="connsiteY189" fmla="*/ 1772036 h 2836862"/>
              <a:gd name="connsiteX190" fmla="*/ 973026 w 1907672"/>
              <a:gd name="connsiteY190" fmla="*/ 1772036 h 2836862"/>
              <a:gd name="connsiteX191" fmla="*/ 988069 w 1907672"/>
              <a:gd name="connsiteY191" fmla="*/ 1768273 h 2836862"/>
              <a:gd name="connsiteX192" fmla="*/ 988069 w 1907672"/>
              <a:gd name="connsiteY192" fmla="*/ 1775798 h 2836862"/>
              <a:gd name="connsiteX193" fmla="*/ 1005124 w 1907672"/>
              <a:gd name="connsiteY193" fmla="*/ 1786036 h 2836862"/>
              <a:gd name="connsiteX194" fmla="*/ 1001660 w 1907672"/>
              <a:gd name="connsiteY194" fmla="*/ 1785376 h 2836862"/>
              <a:gd name="connsiteX195" fmla="*/ 999352 w 1907672"/>
              <a:gd name="connsiteY195" fmla="*/ 1783323 h 2836862"/>
              <a:gd name="connsiteX196" fmla="*/ 1000762 w 1907672"/>
              <a:gd name="connsiteY196" fmla="*/ 1785205 h 2836862"/>
              <a:gd name="connsiteX197" fmla="*/ 1001660 w 1907672"/>
              <a:gd name="connsiteY197" fmla="*/ 1785376 h 2836862"/>
              <a:gd name="connsiteX198" fmla="*/ 1003583 w 1907672"/>
              <a:gd name="connsiteY198" fmla="*/ 1787086 h 2836862"/>
              <a:gd name="connsiteX199" fmla="*/ 1009369 w 1907672"/>
              <a:gd name="connsiteY199" fmla="*/ 1790174 h 2836862"/>
              <a:gd name="connsiteX200" fmla="*/ 1009018 w 1907672"/>
              <a:gd name="connsiteY200" fmla="*/ 1791657 h 2836862"/>
              <a:gd name="connsiteX201" fmla="*/ 1003112 w 1907672"/>
              <a:gd name="connsiteY201" fmla="*/ 1794611 h 2836862"/>
              <a:gd name="connsiteX202" fmla="*/ 1006873 w 1907672"/>
              <a:gd name="connsiteY202" fmla="*/ 1794611 h 2836862"/>
              <a:gd name="connsiteX203" fmla="*/ 1005992 w 1907672"/>
              <a:gd name="connsiteY203" fmla="*/ 1804430 h 2836862"/>
              <a:gd name="connsiteX204" fmla="*/ 1009018 w 1907672"/>
              <a:gd name="connsiteY204" fmla="*/ 1791657 h 2836862"/>
              <a:gd name="connsiteX205" fmla="*/ 1009694 w 1907672"/>
              <a:gd name="connsiteY205" fmla="*/ 1791319 h 2836862"/>
              <a:gd name="connsiteX206" fmla="*/ 1010634 w 1907672"/>
              <a:gd name="connsiteY206" fmla="*/ 1790849 h 2836862"/>
              <a:gd name="connsiteX207" fmla="*/ 1009369 w 1907672"/>
              <a:gd name="connsiteY207" fmla="*/ 1790174 h 2836862"/>
              <a:gd name="connsiteX208" fmla="*/ 1010101 w 1907672"/>
              <a:gd name="connsiteY208" fmla="*/ 1787086 h 2836862"/>
              <a:gd name="connsiteX209" fmla="*/ 1010634 w 1907672"/>
              <a:gd name="connsiteY209" fmla="*/ 1787086 h 2836862"/>
              <a:gd name="connsiteX210" fmla="*/ 1010124 w 1907672"/>
              <a:gd name="connsiteY210" fmla="*/ 1786989 h 2836862"/>
              <a:gd name="connsiteX211" fmla="*/ 1011104 w 1907672"/>
              <a:gd name="connsiteY211" fmla="*/ 1782853 h 2836862"/>
              <a:gd name="connsiteX212" fmla="*/ 1016493 w 1907672"/>
              <a:gd name="connsiteY212" fmla="*/ 1756985 h 2836862"/>
              <a:gd name="connsiteX213" fmla="*/ 1016921 w 1907672"/>
              <a:gd name="connsiteY213" fmla="*/ 1754927 h 2836862"/>
              <a:gd name="connsiteX214" fmla="*/ 1018155 w 1907672"/>
              <a:gd name="connsiteY214" fmla="*/ 1745697 h 2836862"/>
              <a:gd name="connsiteX215" fmla="*/ 1014395 w 1907672"/>
              <a:gd name="connsiteY215" fmla="*/ 1749460 h 2836862"/>
              <a:gd name="connsiteX216" fmla="*/ 1010634 w 1907672"/>
              <a:gd name="connsiteY216" fmla="*/ 1756985 h 2836862"/>
              <a:gd name="connsiteX217" fmla="*/ 946701 w 1907672"/>
              <a:gd name="connsiteY217" fmla="*/ 1768273 h 2836862"/>
              <a:gd name="connsiteX218" fmla="*/ 950462 w 1907672"/>
              <a:gd name="connsiteY218" fmla="*/ 1764510 h 2836862"/>
              <a:gd name="connsiteX219" fmla="*/ 946701 w 1907672"/>
              <a:gd name="connsiteY219" fmla="*/ 1766221 h 2836862"/>
              <a:gd name="connsiteX220" fmla="*/ 946701 w 1907672"/>
              <a:gd name="connsiteY220" fmla="*/ 1760748 h 2836862"/>
              <a:gd name="connsiteX221" fmla="*/ 938553 w 1907672"/>
              <a:gd name="connsiteY221" fmla="*/ 1768900 h 2836862"/>
              <a:gd name="connsiteX222" fmla="*/ 935419 w 1907672"/>
              <a:gd name="connsiteY222" fmla="*/ 1768273 h 2836862"/>
              <a:gd name="connsiteX223" fmla="*/ 931658 w 1907672"/>
              <a:gd name="connsiteY223" fmla="*/ 1768273 h 2836862"/>
              <a:gd name="connsiteX224" fmla="*/ 930718 w 1907672"/>
              <a:gd name="connsiteY224" fmla="*/ 1768273 h 2836862"/>
              <a:gd name="connsiteX225" fmla="*/ 920376 w 1907672"/>
              <a:gd name="connsiteY225" fmla="*/ 1768273 h 2836862"/>
              <a:gd name="connsiteX226" fmla="*/ 920376 w 1907672"/>
              <a:gd name="connsiteY226" fmla="*/ 1772036 h 2836862"/>
              <a:gd name="connsiteX227" fmla="*/ 893580 w 1907672"/>
              <a:gd name="connsiteY227" fmla="*/ 1772506 h 2836862"/>
              <a:gd name="connsiteX228" fmla="*/ 886683 w 1907672"/>
              <a:gd name="connsiteY228" fmla="*/ 1773273 h 2836862"/>
              <a:gd name="connsiteX229" fmla="*/ 875246 w 1907672"/>
              <a:gd name="connsiteY229" fmla="*/ 1772036 h 2836862"/>
              <a:gd name="connsiteX230" fmla="*/ 866650 w 1907672"/>
              <a:gd name="connsiteY230" fmla="*/ 1773111 h 2836862"/>
              <a:gd name="connsiteX231" fmla="*/ 867725 w 1907672"/>
              <a:gd name="connsiteY231" fmla="*/ 1772036 h 2836862"/>
              <a:gd name="connsiteX232" fmla="*/ 871486 w 1907672"/>
              <a:gd name="connsiteY232" fmla="*/ 1768273 h 2836862"/>
              <a:gd name="connsiteX233" fmla="*/ 856981 w 1907672"/>
              <a:gd name="connsiteY233" fmla="*/ 1774320 h 2836862"/>
              <a:gd name="connsiteX234" fmla="*/ 845160 w 1907672"/>
              <a:gd name="connsiteY234" fmla="*/ 1775798 h 2836862"/>
              <a:gd name="connsiteX235" fmla="*/ 852682 w 1907672"/>
              <a:gd name="connsiteY235" fmla="*/ 1772036 h 2836862"/>
              <a:gd name="connsiteX236" fmla="*/ 837639 w 1907672"/>
              <a:gd name="connsiteY236" fmla="*/ 1775798 h 2836862"/>
              <a:gd name="connsiteX237" fmla="*/ 815074 w 1907672"/>
              <a:gd name="connsiteY237" fmla="*/ 1768273 h 2836862"/>
              <a:gd name="connsiteX238" fmla="*/ 807553 w 1907672"/>
              <a:gd name="connsiteY238" fmla="*/ 1779561 h 2836862"/>
              <a:gd name="connsiteX239" fmla="*/ 766184 w 1907672"/>
              <a:gd name="connsiteY239" fmla="*/ 1779561 h 2836862"/>
              <a:gd name="connsiteX240" fmla="*/ 773706 w 1907672"/>
              <a:gd name="connsiteY240" fmla="*/ 1772036 h 2836862"/>
              <a:gd name="connsiteX241" fmla="*/ 739859 w 1907672"/>
              <a:gd name="connsiteY241" fmla="*/ 1775798 h 2836862"/>
              <a:gd name="connsiteX242" fmla="*/ 743620 w 1907672"/>
              <a:gd name="connsiteY242" fmla="*/ 1783323 h 2836862"/>
              <a:gd name="connsiteX243" fmla="*/ 721055 w 1907672"/>
              <a:gd name="connsiteY243" fmla="*/ 1775798 h 2836862"/>
              <a:gd name="connsiteX244" fmla="*/ 706012 w 1907672"/>
              <a:gd name="connsiteY244" fmla="*/ 1779561 h 2836862"/>
              <a:gd name="connsiteX245" fmla="*/ 660883 w 1907672"/>
              <a:gd name="connsiteY245" fmla="*/ 1760748 h 2836862"/>
              <a:gd name="connsiteX246" fmla="*/ 653362 w 1907672"/>
              <a:gd name="connsiteY246" fmla="*/ 1753222 h 2836862"/>
              <a:gd name="connsiteX247" fmla="*/ 646780 w 1907672"/>
              <a:gd name="connsiteY247" fmla="*/ 1753222 h 2836862"/>
              <a:gd name="connsiteX248" fmla="*/ 646049 w 1907672"/>
              <a:gd name="connsiteY248" fmla="*/ 1753222 h 2836862"/>
              <a:gd name="connsiteX249" fmla="*/ 645840 w 1907672"/>
              <a:gd name="connsiteY249" fmla="*/ 1749460 h 2836862"/>
              <a:gd name="connsiteX250" fmla="*/ 645840 w 1907672"/>
              <a:gd name="connsiteY250" fmla="*/ 1753222 h 2836862"/>
              <a:gd name="connsiteX251" fmla="*/ 646049 w 1907672"/>
              <a:gd name="connsiteY251" fmla="*/ 1753222 h 2836862"/>
              <a:gd name="connsiteX252" fmla="*/ 646252 w 1907672"/>
              <a:gd name="connsiteY252" fmla="*/ 1756867 h 2836862"/>
              <a:gd name="connsiteX253" fmla="*/ 638319 w 1907672"/>
              <a:gd name="connsiteY253" fmla="*/ 1715596 h 2836862"/>
              <a:gd name="connsiteX254" fmla="*/ 642079 w 1907672"/>
              <a:gd name="connsiteY254" fmla="*/ 1715596 h 2836862"/>
              <a:gd name="connsiteX255" fmla="*/ 642079 w 1907672"/>
              <a:gd name="connsiteY255" fmla="*/ 1711833 h 2836862"/>
              <a:gd name="connsiteX256" fmla="*/ 660883 w 1907672"/>
              <a:gd name="connsiteY256" fmla="*/ 1704308 h 2836862"/>
              <a:gd name="connsiteX257" fmla="*/ 667464 w 1907672"/>
              <a:gd name="connsiteY257" fmla="*/ 1698664 h 2836862"/>
              <a:gd name="connsiteX258" fmla="*/ 668246 w 1907672"/>
              <a:gd name="connsiteY258" fmla="*/ 1693977 h 2836862"/>
              <a:gd name="connsiteX259" fmla="*/ 668405 w 1907672"/>
              <a:gd name="connsiteY259" fmla="*/ 1693020 h 2836862"/>
              <a:gd name="connsiteX260" fmla="*/ 668246 w 1907672"/>
              <a:gd name="connsiteY260" fmla="*/ 1693977 h 2836862"/>
              <a:gd name="connsiteX261" fmla="*/ 662528 w 1907672"/>
              <a:gd name="connsiteY261" fmla="*/ 1696156 h 2836862"/>
              <a:gd name="connsiteX262" fmla="*/ 681450 w 1907672"/>
              <a:gd name="connsiteY262" fmla="*/ 1689728 h 2836862"/>
              <a:gd name="connsiteX263" fmla="*/ 682201 w 1907672"/>
              <a:gd name="connsiteY263" fmla="*/ 1693793 h 2836862"/>
              <a:gd name="connsiteX264" fmla="*/ 681986 w 1907672"/>
              <a:gd name="connsiteY264" fmla="*/ 1693937 h 2836862"/>
              <a:gd name="connsiteX265" fmla="*/ 668857 w 1907672"/>
              <a:gd name="connsiteY265" fmla="*/ 1587581 h 2836862"/>
              <a:gd name="connsiteX266" fmla="*/ 668228 w 1907672"/>
              <a:gd name="connsiteY266" fmla="*/ 1589744 h 2836862"/>
              <a:gd name="connsiteX267" fmla="*/ 668052 w 1907672"/>
              <a:gd name="connsiteY267" fmla="*/ 1588078 h 2836862"/>
              <a:gd name="connsiteX268" fmla="*/ 673594 w 1907672"/>
              <a:gd name="connsiteY268" fmla="*/ 1584653 h 2836862"/>
              <a:gd name="connsiteX269" fmla="*/ 674773 w 1907672"/>
              <a:gd name="connsiteY269" fmla="*/ 1587788 h 2836862"/>
              <a:gd name="connsiteX270" fmla="*/ 674673 w 1907672"/>
              <a:gd name="connsiteY270" fmla="*/ 1587846 h 2836862"/>
              <a:gd name="connsiteX271" fmla="*/ 673563 w 1907672"/>
              <a:gd name="connsiteY271" fmla="*/ 1584672 h 2836862"/>
              <a:gd name="connsiteX272" fmla="*/ 673235 w 1907672"/>
              <a:gd name="connsiteY272" fmla="*/ 1583735 h 2836862"/>
              <a:gd name="connsiteX273" fmla="*/ 673563 w 1907672"/>
              <a:gd name="connsiteY273" fmla="*/ 1584672 h 2836862"/>
              <a:gd name="connsiteX274" fmla="*/ 668857 w 1907672"/>
              <a:gd name="connsiteY274" fmla="*/ 1587581 h 2836862"/>
              <a:gd name="connsiteX275" fmla="*/ 669345 w 1907672"/>
              <a:gd name="connsiteY275" fmla="*/ 1585903 h 2836862"/>
              <a:gd name="connsiteX276" fmla="*/ 673047 w 1907672"/>
              <a:gd name="connsiteY276" fmla="*/ 1583198 h 2836862"/>
              <a:gd name="connsiteX277" fmla="*/ 673246 w 1907672"/>
              <a:gd name="connsiteY277" fmla="*/ 1583729 h 2836862"/>
              <a:gd name="connsiteX278" fmla="*/ 673235 w 1907672"/>
              <a:gd name="connsiteY278" fmla="*/ 1583735 h 2836862"/>
              <a:gd name="connsiteX279" fmla="*/ 679687 w 1907672"/>
              <a:gd name="connsiteY279" fmla="*/ 1580141 h 2836862"/>
              <a:gd name="connsiteX280" fmla="*/ 674046 w 1907672"/>
              <a:gd name="connsiteY280" fmla="*/ 1584374 h 2836862"/>
              <a:gd name="connsiteX281" fmla="*/ 673594 w 1907672"/>
              <a:gd name="connsiteY281" fmla="*/ 1584653 h 2836862"/>
              <a:gd name="connsiteX282" fmla="*/ 673246 w 1907672"/>
              <a:gd name="connsiteY282" fmla="*/ 1583729 h 2836862"/>
              <a:gd name="connsiteX283" fmla="*/ 936425 w 1907672"/>
              <a:gd name="connsiteY283" fmla="*/ 1577323 h 2836862"/>
              <a:gd name="connsiteX284" fmla="*/ 952342 w 1907672"/>
              <a:gd name="connsiteY284" fmla="*/ 1578260 h 2836862"/>
              <a:gd name="connsiteX285" fmla="*/ 984308 w 1907672"/>
              <a:gd name="connsiteY285" fmla="*/ 1580141 h 2836862"/>
              <a:gd name="connsiteX286" fmla="*/ 976787 w 1907672"/>
              <a:gd name="connsiteY286" fmla="*/ 1580141 h 2836862"/>
              <a:gd name="connsiteX287" fmla="*/ 980548 w 1907672"/>
              <a:gd name="connsiteY287" fmla="*/ 1587666 h 2836862"/>
              <a:gd name="connsiteX288" fmla="*/ 1006873 w 1907672"/>
              <a:gd name="connsiteY288" fmla="*/ 1583904 h 2836862"/>
              <a:gd name="connsiteX289" fmla="*/ 1029438 w 1907672"/>
              <a:gd name="connsiteY289" fmla="*/ 1591429 h 2836862"/>
              <a:gd name="connsiteX290" fmla="*/ 1040720 w 1907672"/>
              <a:gd name="connsiteY290" fmla="*/ 1595191 h 2836862"/>
              <a:gd name="connsiteX291" fmla="*/ 1044481 w 1907672"/>
              <a:gd name="connsiteY291" fmla="*/ 1595191 h 2836862"/>
              <a:gd name="connsiteX292" fmla="*/ 1044481 w 1907672"/>
              <a:gd name="connsiteY292" fmla="*/ 1662919 h 2836862"/>
              <a:gd name="connsiteX293" fmla="*/ 1040720 w 1907672"/>
              <a:gd name="connsiteY293" fmla="*/ 1662919 h 2836862"/>
              <a:gd name="connsiteX294" fmla="*/ 1040720 w 1907672"/>
              <a:gd name="connsiteY294" fmla="*/ 1666682 h 2836862"/>
              <a:gd name="connsiteX295" fmla="*/ 995591 w 1907672"/>
              <a:gd name="connsiteY295" fmla="*/ 1674207 h 2836862"/>
              <a:gd name="connsiteX296" fmla="*/ 991830 w 1907672"/>
              <a:gd name="connsiteY296" fmla="*/ 1681732 h 2836862"/>
              <a:gd name="connsiteX297" fmla="*/ 927897 w 1907672"/>
              <a:gd name="connsiteY297" fmla="*/ 1693020 h 2836862"/>
              <a:gd name="connsiteX298" fmla="*/ 924136 w 1907672"/>
              <a:gd name="connsiteY298" fmla="*/ 1689258 h 2836862"/>
              <a:gd name="connsiteX299" fmla="*/ 916615 w 1907672"/>
              <a:gd name="connsiteY299" fmla="*/ 1696783 h 2836862"/>
              <a:gd name="connsiteX300" fmla="*/ 818835 w 1907672"/>
              <a:gd name="connsiteY300" fmla="*/ 1708071 h 2836862"/>
              <a:gd name="connsiteX301" fmla="*/ 786116 w 1907672"/>
              <a:gd name="connsiteY301" fmla="*/ 1719359 h 2836862"/>
              <a:gd name="connsiteX302" fmla="*/ 785710 w 1907672"/>
              <a:gd name="connsiteY302" fmla="*/ 1719499 h 2836862"/>
              <a:gd name="connsiteX303" fmla="*/ 758193 w 1907672"/>
              <a:gd name="connsiteY303" fmla="*/ 1720770 h 2836862"/>
              <a:gd name="connsiteX304" fmla="*/ 736098 w 1907672"/>
              <a:gd name="connsiteY304" fmla="*/ 1719359 h 2836862"/>
              <a:gd name="connsiteX305" fmla="*/ 724816 w 1907672"/>
              <a:gd name="connsiteY305" fmla="*/ 1711833 h 2836862"/>
              <a:gd name="connsiteX306" fmla="*/ 687208 w 1907672"/>
              <a:gd name="connsiteY306" fmla="*/ 1700545 h 2836862"/>
              <a:gd name="connsiteX307" fmla="*/ 683448 w 1907672"/>
              <a:gd name="connsiteY307" fmla="*/ 1700545 h 2836862"/>
              <a:gd name="connsiteX308" fmla="*/ 682201 w 1907672"/>
              <a:gd name="connsiteY308" fmla="*/ 1693793 h 2836862"/>
              <a:gd name="connsiteX309" fmla="*/ 682213 w 1907672"/>
              <a:gd name="connsiteY309" fmla="*/ 1693784 h 2836862"/>
              <a:gd name="connsiteX310" fmla="*/ 706012 w 1907672"/>
              <a:gd name="connsiteY310" fmla="*/ 1674207 h 2836862"/>
              <a:gd name="connsiteX311" fmla="*/ 713534 w 1907672"/>
              <a:gd name="connsiteY311" fmla="*/ 1674207 h 2836862"/>
              <a:gd name="connsiteX312" fmla="*/ 724816 w 1907672"/>
              <a:gd name="connsiteY312" fmla="*/ 1666682 h 2836862"/>
              <a:gd name="connsiteX313" fmla="*/ 736098 w 1907672"/>
              <a:gd name="connsiteY313" fmla="*/ 1677970 h 2836862"/>
              <a:gd name="connsiteX314" fmla="*/ 754902 w 1907672"/>
              <a:gd name="connsiteY314" fmla="*/ 1666682 h 2836862"/>
              <a:gd name="connsiteX315" fmla="*/ 762424 w 1907672"/>
              <a:gd name="connsiteY315" fmla="*/ 1670444 h 2836862"/>
              <a:gd name="connsiteX316" fmla="*/ 769945 w 1907672"/>
              <a:gd name="connsiteY316" fmla="*/ 1666682 h 2836862"/>
              <a:gd name="connsiteX317" fmla="*/ 781228 w 1907672"/>
              <a:gd name="connsiteY317" fmla="*/ 1666682 h 2836862"/>
              <a:gd name="connsiteX318" fmla="*/ 766184 w 1907672"/>
              <a:gd name="connsiteY318" fmla="*/ 1662919 h 2836862"/>
              <a:gd name="connsiteX319" fmla="*/ 768760 w 1907672"/>
              <a:gd name="connsiteY319" fmla="*/ 1661201 h 2836862"/>
              <a:gd name="connsiteX320" fmla="*/ 783578 w 1907672"/>
              <a:gd name="connsiteY320" fmla="*/ 1660567 h 2836862"/>
              <a:gd name="connsiteX321" fmla="*/ 805383 w 1907672"/>
              <a:gd name="connsiteY321" fmla="*/ 1654977 h 2836862"/>
              <a:gd name="connsiteX322" fmla="*/ 807553 w 1907672"/>
              <a:gd name="connsiteY322" fmla="*/ 1656334 h 2836862"/>
              <a:gd name="connsiteX323" fmla="*/ 815074 w 1907672"/>
              <a:gd name="connsiteY323" fmla="*/ 1655394 h 2836862"/>
              <a:gd name="connsiteX324" fmla="*/ 817112 w 1907672"/>
              <a:gd name="connsiteY324" fmla="*/ 1650297 h 2836862"/>
              <a:gd name="connsiteX325" fmla="*/ 822944 w 1907672"/>
              <a:gd name="connsiteY325" fmla="*/ 1647521 h 2836862"/>
              <a:gd name="connsiteX326" fmla="*/ 818835 w 1907672"/>
              <a:gd name="connsiteY326" fmla="*/ 1651631 h 2836862"/>
              <a:gd name="connsiteX327" fmla="*/ 830117 w 1907672"/>
              <a:gd name="connsiteY327" fmla="*/ 1651631 h 2836862"/>
              <a:gd name="connsiteX328" fmla="*/ 830117 w 1907672"/>
              <a:gd name="connsiteY328" fmla="*/ 1647868 h 2836862"/>
              <a:gd name="connsiteX329" fmla="*/ 833878 w 1907672"/>
              <a:gd name="connsiteY329" fmla="*/ 1647868 h 2836862"/>
              <a:gd name="connsiteX330" fmla="*/ 839836 w 1907672"/>
              <a:gd name="connsiteY330" fmla="*/ 1645186 h 2836862"/>
              <a:gd name="connsiteX331" fmla="*/ 863964 w 1907672"/>
              <a:gd name="connsiteY331" fmla="*/ 1647868 h 2836862"/>
              <a:gd name="connsiteX332" fmla="*/ 867725 w 1907672"/>
              <a:gd name="connsiteY332" fmla="*/ 1644106 h 2836862"/>
              <a:gd name="connsiteX333" fmla="*/ 875246 w 1907672"/>
              <a:gd name="connsiteY333" fmla="*/ 1647868 h 2836862"/>
              <a:gd name="connsiteX334" fmla="*/ 905333 w 1907672"/>
              <a:gd name="connsiteY334" fmla="*/ 1640343 h 2836862"/>
              <a:gd name="connsiteX335" fmla="*/ 909093 w 1907672"/>
              <a:gd name="connsiteY335" fmla="*/ 1644106 h 2836862"/>
              <a:gd name="connsiteX336" fmla="*/ 920376 w 1907672"/>
              <a:gd name="connsiteY336" fmla="*/ 1640343 h 2836862"/>
              <a:gd name="connsiteX337" fmla="*/ 924136 w 1907672"/>
              <a:gd name="connsiteY337" fmla="*/ 1644106 h 2836862"/>
              <a:gd name="connsiteX338" fmla="*/ 924136 w 1907672"/>
              <a:gd name="connsiteY338" fmla="*/ 1640343 h 2836862"/>
              <a:gd name="connsiteX339" fmla="*/ 942940 w 1907672"/>
              <a:gd name="connsiteY339" fmla="*/ 1644106 h 2836862"/>
              <a:gd name="connsiteX340" fmla="*/ 942940 w 1907672"/>
              <a:gd name="connsiteY340" fmla="*/ 1640343 h 2836862"/>
              <a:gd name="connsiteX341" fmla="*/ 984308 w 1907672"/>
              <a:gd name="connsiteY341" fmla="*/ 1647868 h 2836862"/>
              <a:gd name="connsiteX342" fmla="*/ 980548 w 1907672"/>
              <a:gd name="connsiteY342" fmla="*/ 1636581 h 2836862"/>
              <a:gd name="connsiteX343" fmla="*/ 991830 w 1907672"/>
              <a:gd name="connsiteY343" fmla="*/ 1636581 h 2836862"/>
              <a:gd name="connsiteX344" fmla="*/ 988069 w 1907672"/>
              <a:gd name="connsiteY344" fmla="*/ 1644106 h 2836862"/>
              <a:gd name="connsiteX345" fmla="*/ 1014395 w 1907672"/>
              <a:gd name="connsiteY345" fmla="*/ 1659156 h 2836862"/>
              <a:gd name="connsiteX346" fmla="*/ 1018155 w 1907672"/>
              <a:gd name="connsiteY346" fmla="*/ 1659156 h 2836862"/>
              <a:gd name="connsiteX347" fmla="*/ 1018155 w 1907672"/>
              <a:gd name="connsiteY347" fmla="*/ 1644576 h 2836862"/>
              <a:gd name="connsiteX348" fmla="*/ 1018155 w 1907672"/>
              <a:gd name="connsiteY348" fmla="*/ 1598954 h 2836862"/>
              <a:gd name="connsiteX349" fmla="*/ 1014395 w 1907672"/>
              <a:gd name="connsiteY349" fmla="*/ 1602717 h 2836862"/>
              <a:gd name="connsiteX350" fmla="*/ 1006873 w 1907672"/>
              <a:gd name="connsiteY350" fmla="*/ 1606479 h 2836862"/>
              <a:gd name="connsiteX351" fmla="*/ 988069 w 1907672"/>
              <a:gd name="connsiteY351" fmla="*/ 1610242 h 2836862"/>
              <a:gd name="connsiteX352" fmla="*/ 984308 w 1907672"/>
              <a:gd name="connsiteY352" fmla="*/ 1614005 h 2836862"/>
              <a:gd name="connsiteX353" fmla="*/ 931658 w 1907672"/>
              <a:gd name="connsiteY353" fmla="*/ 1625293 h 2836862"/>
              <a:gd name="connsiteX354" fmla="*/ 924136 w 1907672"/>
              <a:gd name="connsiteY354" fmla="*/ 1636581 h 2836862"/>
              <a:gd name="connsiteX355" fmla="*/ 909093 w 1907672"/>
              <a:gd name="connsiteY355" fmla="*/ 1629055 h 2836862"/>
              <a:gd name="connsiteX356" fmla="*/ 890290 w 1907672"/>
              <a:gd name="connsiteY356" fmla="*/ 1632818 h 2836862"/>
              <a:gd name="connsiteX357" fmla="*/ 871486 w 1907672"/>
              <a:gd name="connsiteY357" fmla="*/ 1640343 h 2836862"/>
              <a:gd name="connsiteX358" fmla="*/ 871486 w 1907672"/>
              <a:gd name="connsiteY358" fmla="*/ 1636581 h 2836862"/>
              <a:gd name="connsiteX359" fmla="*/ 852682 w 1907672"/>
              <a:gd name="connsiteY359" fmla="*/ 1636581 h 2836862"/>
              <a:gd name="connsiteX360" fmla="*/ 843280 w 1907672"/>
              <a:gd name="connsiteY360" fmla="*/ 1643636 h 2836862"/>
              <a:gd name="connsiteX361" fmla="*/ 839836 w 1907672"/>
              <a:gd name="connsiteY361" fmla="*/ 1645186 h 2836862"/>
              <a:gd name="connsiteX362" fmla="*/ 830117 w 1907672"/>
              <a:gd name="connsiteY362" fmla="*/ 1644106 h 2836862"/>
              <a:gd name="connsiteX363" fmla="*/ 822944 w 1907672"/>
              <a:gd name="connsiteY363" fmla="*/ 1647521 h 2836862"/>
              <a:gd name="connsiteX364" fmla="*/ 826357 w 1907672"/>
              <a:gd name="connsiteY364" fmla="*/ 1644106 h 2836862"/>
              <a:gd name="connsiteX365" fmla="*/ 817895 w 1907672"/>
              <a:gd name="connsiteY365" fmla="*/ 1648339 h 2836862"/>
              <a:gd name="connsiteX366" fmla="*/ 817112 w 1907672"/>
              <a:gd name="connsiteY366" fmla="*/ 1650297 h 2836862"/>
              <a:gd name="connsiteX367" fmla="*/ 809492 w 1907672"/>
              <a:gd name="connsiteY367" fmla="*/ 1653924 h 2836862"/>
              <a:gd name="connsiteX368" fmla="*/ 805383 w 1907672"/>
              <a:gd name="connsiteY368" fmla="*/ 1654977 h 2836862"/>
              <a:gd name="connsiteX369" fmla="*/ 801378 w 1907672"/>
              <a:gd name="connsiteY369" fmla="*/ 1652474 h 2836862"/>
              <a:gd name="connsiteX370" fmla="*/ 802852 w 1907672"/>
              <a:gd name="connsiteY370" fmla="*/ 1651631 h 2836862"/>
              <a:gd name="connsiteX371" fmla="*/ 811314 w 1907672"/>
              <a:gd name="connsiteY371" fmla="*/ 1651631 h 2836862"/>
              <a:gd name="connsiteX372" fmla="*/ 803792 w 1907672"/>
              <a:gd name="connsiteY372" fmla="*/ 1647868 h 2836862"/>
              <a:gd name="connsiteX373" fmla="*/ 802852 w 1907672"/>
              <a:gd name="connsiteY373" fmla="*/ 1651631 h 2836862"/>
              <a:gd name="connsiteX374" fmla="*/ 800031 w 1907672"/>
              <a:gd name="connsiteY374" fmla="*/ 1651631 h 2836862"/>
              <a:gd name="connsiteX375" fmla="*/ 801378 w 1907672"/>
              <a:gd name="connsiteY375" fmla="*/ 1652474 h 2836862"/>
              <a:gd name="connsiteX376" fmla="*/ 796271 w 1907672"/>
              <a:gd name="connsiteY376" fmla="*/ 1655394 h 2836862"/>
              <a:gd name="connsiteX377" fmla="*/ 777467 w 1907672"/>
              <a:gd name="connsiteY377" fmla="*/ 1655394 h 2836862"/>
              <a:gd name="connsiteX378" fmla="*/ 768760 w 1907672"/>
              <a:gd name="connsiteY378" fmla="*/ 1661201 h 2836862"/>
              <a:gd name="connsiteX379" fmla="*/ 728577 w 1907672"/>
              <a:gd name="connsiteY379" fmla="*/ 1662919 h 2836862"/>
              <a:gd name="connsiteX380" fmla="*/ 728577 w 1907672"/>
              <a:gd name="connsiteY380" fmla="*/ 1659156 h 2836862"/>
              <a:gd name="connsiteX381" fmla="*/ 717295 w 1907672"/>
              <a:gd name="connsiteY381" fmla="*/ 1662919 h 2836862"/>
              <a:gd name="connsiteX382" fmla="*/ 717295 w 1907672"/>
              <a:gd name="connsiteY382" fmla="*/ 1655394 h 2836862"/>
              <a:gd name="connsiteX383" fmla="*/ 690969 w 1907672"/>
              <a:gd name="connsiteY383" fmla="*/ 1659156 h 2836862"/>
              <a:gd name="connsiteX384" fmla="*/ 694730 w 1907672"/>
              <a:gd name="connsiteY384" fmla="*/ 1662919 h 2836862"/>
              <a:gd name="connsiteX385" fmla="*/ 672165 w 1907672"/>
              <a:gd name="connsiteY385" fmla="*/ 1662919 h 2836862"/>
              <a:gd name="connsiteX386" fmla="*/ 675926 w 1907672"/>
              <a:gd name="connsiteY386" fmla="*/ 1651631 h 2836862"/>
              <a:gd name="connsiteX387" fmla="*/ 664644 w 1907672"/>
              <a:gd name="connsiteY387" fmla="*/ 1655394 h 2836862"/>
              <a:gd name="connsiteX388" fmla="*/ 683448 w 1907672"/>
              <a:gd name="connsiteY388" fmla="*/ 1632818 h 2836862"/>
              <a:gd name="connsiteX389" fmla="*/ 675926 w 1907672"/>
              <a:gd name="connsiteY389" fmla="*/ 1632818 h 2836862"/>
              <a:gd name="connsiteX390" fmla="*/ 679687 w 1907672"/>
              <a:gd name="connsiteY390" fmla="*/ 1625293 h 2836862"/>
              <a:gd name="connsiteX391" fmla="*/ 672165 w 1907672"/>
              <a:gd name="connsiteY391" fmla="*/ 1625293 h 2836862"/>
              <a:gd name="connsiteX392" fmla="*/ 668405 w 1907672"/>
              <a:gd name="connsiteY392" fmla="*/ 1614005 h 2836862"/>
              <a:gd name="connsiteX393" fmla="*/ 660883 w 1907672"/>
              <a:gd name="connsiteY393" fmla="*/ 1610242 h 2836862"/>
              <a:gd name="connsiteX394" fmla="*/ 667464 w 1907672"/>
              <a:gd name="connsiteY394" fmla="*/ 1592370 h 2836862"/>
              <a:gd name="connsiteX395" fmla="*/ 668228 w 1907672"/>
              <a:gd name="connsiteY395" fmla="*/ 1589744 h 2836862"/>
              <a:gd name="connsiteX396" fmla="*/ 668405 w 1907672"/>
              <a:gd name="connsiteY396" fmla="*/ 1591429 h 2836862"/>
              <a:gd name="connsiteX397" fmla="*/ 674673 w 1907672"/>
              <a:gd name="connsiteY397" fmla="*/ 1587846 h 2836862"/>
              <a:gd name="connsiteX398" fmla="*/ 675926 w 1907672"/>
              <a:gd name="connsiteY398" fmla="*/ 1591429 h 2836862"/>
              <a:gd name="connsiteX399" fmla="*/ 676143 w 1907672"/>
              <a:gd name="connsiteY399" fmla="*/ 1591429 h 2836862"/>
              <a:gd name="connsiteX400" fmla="*/ 681097 w 1907672"/>
              <a:gd name="connsiteY400" fmla="*/ 1604598 h 2836862"/>
              <a:gd name="connsiteX401" fmla="*/ 694730 w 1907672"/>
              <a:gd name="connsiteY401" fmla="*/ 1640343 h 2836862"/>
              <a:gd name="connsiteX402" fmla="*/ 713534 w 1907672"/>
              <a:gd name="connsiteY402" fmla="*/ 1629055 h 2836862"/>
              <a:gd name="connsiteX403" fmla="*/ 773706 w 1907672"/>
              <a:gd name="connsiteY403" fmla="*/ 1610242 h 2836862"/>
              <a:gd name="connsiteX404" fmla="*/ 815074 w 1907672"/>
              <a:gd name="connsiteY404" fmla="*/ 1606479 h 2836862"/>
              <a:gd name="connsiteX405" fmla="*/ 831527 w 1907672"/>
              <a:gd name="connsiteY405" fmla="*/ 1598484 h 2836862"/>
              <a:gd name="connsiteX406" fmla="*/ 836504 w 1907672"/>
              <a:gd name="connsiteY406" fmla="*/ 1594535 h 2836862"/>
              <a:gd name="connsiteX407" fmla="*/ 850801 w 1907672"/>
              <a:gd name="connsiteY407" fmla="*/ 1590959 h 2836862"/>
              <a:gd name="connsiteX408" fmla="*/ 851979 w 1907672"/>
              <a:gd name="connsiteY408" fmla="*/ 1589485 h 2836862"/>
              <a:gd name="connsiteX409" fmla="*/ 852212 w 1907672"/>
              <a:gd name="connsiteY409" fmla="*/ 1589548 h 2836862"/>
              <a:gd name="connsiteX410" fmla="*/ 856443 w 1907672"/>
              <a:gd name="connsiteY410" fmla="*/ 1591429 h 2836862"/>
              <a:gd name="connsiteX411" fmla="*/ 912854 w 1907672"/>
              <a:gd name="connsiteY411" fmla="*/ 1583904 h 2836862"/>
              <a:gd name="connsiteX412" fmla="*/ 912854 w 1907672"/>
              <a:gd name="connsiteY412" fmla="*/ 1587666 h 2836862"/>
              <a:gd name="connsiteX413" fmla="*/ 1046770 w 1907672"/>
              <a:gd name="connsiteY413" fmla="*/ 1549058 h 2836862"/>
              <a:gd name="connsiteX414" fmla="*/ 1048241 w 1907672"/>
              <a:gd name="connsiteY414" fmla="*/ 1550040 h 2836862"/>
              <a:gd name="connsiteX415" fmla="*/ 1057618 w 1907672"/>
              <a:gd name="connsiteY415" fmla="*/ 1550040 h 2836862"/>
              <a:gd name="connsiteX416" fmla="*/ 1057173 w 1907672"/>
              <a:gd name="connsiteY416" fmla="*/ 1555213 h 2836862"/>
              <a:gd name="connsiteX417" fmla="*/ 1057972 w 1907672"/>
              <a:gd name="connsiteY417" fmla="*/ 1550040 h 2836862"/>
              <a:gd name="connsiteX418" fmla="*/ 1058033 w 1907672"/>
              <a:gd name="connsiteY418" fmla="*/ 1550040 h 2836862"/>
              <a:gd name="connsiteX419" fmla="*/ 1055880 w 1907672"/>
              <a:gd name="connsiteY419" fmla="*/ 1567031 h 2836862"/>
              <a:gd name="connsiteX420" fmla="*/ 1055763 w 1907672"/>
              <a:gd name="connsiteY420" fmla="*/ 1553802 h 2836862"/>
              <a:gd name="connsiteX421" fmla="*/ 1052002 w 1907672"/>
              <a:gd name="connsiteY421" fmla="*/ 1553802 h 2836862"/>
              <a:gd name="connsiteX422" fmla="*/ 1042392 w 1907672"/>
              <a:gd name="connsiteY422" fmla="*/ 1550597 h 2836862"/>
              <a:gd name="connsiteX423" fmla="*/ 1044481 w 1907672"/>
              <a:gd name="connsiteY423" fmla="*/ 1550040 h 2836862"/>
              <a:gd name="connsiteX424" fmla="*/ 1749057 w 1907672"/>
              <a:gd name="connsiteY424" fmla="*/ 1547107 h 2836862"/>
              <a:gd name="connsiteX425" fmla="*/ 1747928 w 1907672"/>
              <a:gd name="connsiteY425" fmla="*/ 1549360 h 2836862"/>
              <a:gd name="connsiteX426" fmla="*/ 1748399 w 1907672"/>
              <a:gd name="connsiteY426" fmla="*/ 1547482 h 2836862"/>
              <a:gd name="connsiteX427" fmla="*/ 1058525 w 1907672"/>
              <a:gd name="connsiteY427" fmla="*/ 1546454 h 2836862"/>
              <a:gd name="connsiteX428" fmla="*/ 1059524 w 1907672"/>
              <a:gd name="connsiteY428" fmla="*/ 1550040 h 2836862"/>
              <a:gd name="connsiteX429" fmla="*/ 1058114 w 1907672"/>
              <a:gd name="connsiteY429" fmla="*/ 1550040 h 2836862"/>
              <a:gd name="connsiteX430" fmla="*/ 1058033 w 1907672"/>
              <a:gd name="connsiteY430" fmla="*/ 1550040 h 2836862"/>
              <a:gd name="connsiteX431" fmla="*/ 1058318 w 1907672"/>
              <a:gd name="connsiteY431" fmla="*/ 1547796 h 2836862"/>
              <a:gd name="connsiteX432" fmla="*/ 1058812 w 1907672"/>
              <a:gd name="connsiteY432" fmla="*/ 1543895 h 2836862"/>
              <a:gd name="connsiteX433" fmla="*/ 1058318 w 1907672"/>
              <a:gd name="connsiteY433" fmla="*/ 1547796 h 2836862"/>
              <a:gd name="connsiteX434" fmla="*/ 1057972 w 1907672"/>
              <a:gd name="connsiteY434" fmla="*/ 1550040 h 2836862"/>
              <a:gd name="connsiteX435" fmla="*/ 1057618 w 1907672"/>
              <a:gd name="connsiteY435" fmla="*/ 1550040 h 2836862"/>
              <a:gd name="connsiteX436" fmla="*/ 1057937 w 1907672"/>
              <a:gd name="connsiteY436" fmla="*/ 1546336 h 2836862"/>
              <a:gd name="connsiteX437" fmla="*/ 1058142 w 1907672"/>
              <a:gd name="connsiteY437" fmla="*/ 1544182 h 2836862"/>
              <a:gd name="connsiteX438" fmla="*/ 1066814 w 1907672"/>
              <a:gd name="connsiteY438" fmla="*/ 1540464 h 2836862"/>
              <a:gd name="connsiteX439" fmla="*/ 1066046 w 1907672"/>
              <a:gd name="connsiteY439" fmla="*/ 1546160 h 2836862"/>
              <a:gd name="connsiteX440" fmla="*/ 1066563 w 1907672"/>
              <a:gd name="connsiteY440" fmla="*/ 1540571 h 2836862"/>
              <a:gd name="connsiteX441" fmla="*/ 1059812 w 1907672"/>
              <a:gd name="connsiteY441" fmla="*/ 1535278 h 2836862"/>
              <a:gd name="connsiteX442" fmla="*/ 1063284 w 1907672"/>
              <a:gd name="connsiteY442" fmla="*/ 1538752 h 2836862"/>
              <a:gd name="connsiteX443" fmla="*/ 1066732 w 1907672"/>
              <a:gd name="connsiteY443" fmla="*/ 1538752 h 2836862"/>
              <a:gd name="connsiteX444" fmla="*/ 1066563 w 1907672"/>
              <a:gd name="connsiteY444" fmla="*/ 1540571 h 2836862"/>
              <a:gd name="connsiteX445" fmla="*/ 1058812 w 1907672"/>
              <a:gd name="connsiteY445" fmla="*/ 1543895 h 2836862"/>
              <a:gd name="connsiteX446" fmla="*/ 1059524 w 1907672"/>
              <a:gd name="connsiteY446" fmla="*/ 1538282 h 2836862"/>
              <a:gd name="connsiteX447" fmla="*/ 872330 w 1907672"/>
              <a:gd name="connsiteY447" fmla="*/ 1523999 h 2836862"/>
              <a:gd name="connsiteX448" fmla="*/ 876299 w 1907672"/>
              <a:gd name="connsiteY448" fmla="*/ 1527968 h 2836862"/>
              <a:gd name="connsiteX449" fmla="*/ 872330 w 1907672"/>
              <a:gd name="connsiteY449" fmla="*/ 1531937 h 2836862"/>
              <a:gd name="connsiteX450" fmla="*/ 872330 w 1907672"/>
              <a:gd name="connsiteY450" fmla="*/ 1523999 h 2836862"/>
              <a:gd name="connsiteX451" fmla="*/ 715254 w 1907672"/>
              <a:gd name="connsiteY451" fmla="*/ 1523379 h 2836862"/>
              <a:gd name="connsiteX452" fmla="*/ 715068 w 1907672"/>
              <a:gd name="connsiteY452" fmla="*/ 1524000 h 2836862"/>
              <a:gd name="connsiteX453" fmla="*/ 715015 w 1907672"/>
              <a:gd name="connsiteY453" fmla="*/ 1524035 h 2836862"/>
              <a:gd name="connsiteX454" fmla="*/ 713580 w 1907672"/>
              <a:gd name="connsiteY454" fmla="*/ 1520031 h 2836862"/>
              <a:gd name="connsiteX455" fmla="*/ 714138 w 1907672"/>
              <a:gd name="connsiteY455" fmla="*/ 1524620 h 2836862"/>
              <a:gd name="connsiteX456" fmla="*/ 715015 w 1907672"/>
              <a:gd name="connsiteY456" fmla="*/ 1524035 h 2836862"/>
              <a:gd name="connsiteX457" fmla="*/ 713580 w 1907672"/>
              <a:gd name="connsiteY457" fmla="*/ 1527968 h 2836862"/>
              <a:gd name="connsiteX458" fmla="*/ 713580 w 1907672"/>
              <a:gd name="connsiteY458" fmla="*/ 1520031 h 2836862"/>
              <a:gd name="connsiteX459" fmla="*/ 1083146 w 1907672"/>
              <a:gd name="connsiteY459" fmla="*/ 1502713 h 2836862"/>
              <a:gd name="connsiteX460" fmla="*/ 1082088 w 1907672"/>
              <a:gd name="connsiteY460" fmla="*/ 1534989 h 2836862"/>
              <a:gd name="connsiteX461" fmla="*/ 1082088 w 1907672"/>
              <a:gd name="connsiteY461" fmla="*/ 1538752 h 2836862"/>
              <a:gd name="connsiteX462" fmla="*/ 1078328 w 1907672"/>
              <a:gd name="connsiteY462" fmla="*/ 1538752 h 2836862"/>
              <a:gd name="connsiteX463" fmla="*/ 1070806 w 1907672"/>
              <a:gd name="connsiteY463" fmla="*/ 1538752 h 2836862"/>
              <a:gd name="connsiteX464" fmla="*/ 1066814 w 1907672"/>
              <a:gd name="connsiteY464" fmla="*/ 1540464 h 2836862"/>
              <a:gd name="connsiteX465" fmla="*/ 1067045 w 1907672"/>
              <a:gd name="connsiteY465" fmla="*/ 1538752 h 2836862"/>
              <a:gd name="connsiteX466" fmla="*/ 1066732 w 1907672"/>
              <a:gd name="connsiteY466" fmla="*/ 1538752 h 2836862"/>
              <a:gd name="connsiteX467" fmla="*/ 1067515 w 1907672"/>
              <a:gd name="connsiteY467" fmla="*/ 1530286 h 2836862"/>
              <a:gd name="connsiteX468" fmla="*/ 1068996 w 1907672"/>
              <a:gd name="connsiteY468" fmla="*/ 1516593 h 2836862"/>
              <a:gd name="connsiteX469" fmla="*/ 1070336 w 1907672"/>
              <a:gd name="connsiteY469" fmla="*/ 1514295 h 2836862"/>
              <a:gd name="connsiteX470" fmla="*/ 1070405 w 1907672"/>
              <a:gd name="connsiteY470" fmla="*/ 1514361 h 2836862"/>
              <a:gd name="connsiteX471" fmla="*/ 1069219 w 1907672"/>
              <a:gd name="connsiteY471" fmla="*/ 1531227 h 2836862"/>
              <a:gd name="connsiteX472" fmla="*/ 1070806 w 1907672"/>
              <a:gd name="connsiteY472" fmla="*/ 1531227 h 2836862"/>
              <a:gd name="connsiteX473" fmla="*/ 1071805 w 1907672"/>
              <a:gd name="connsiteY473" fmla="*/ 1515706 h 2836862"/>
              <a:gd name="connsiteX474" fmla="*/ 1070405 w 1907672"/>
              <a:gd name="connsiteY474" fmla="*/ 1514361 h 2836862"/>
              <a:gd name="connsiteX475" fmla="*/ 1070806 w 1907672"/>
              <a:gd name="connsiteY475" fmla="*/ 1508651 h 2836862"/>
              <a:gd name="connsiteX476" fmla="*/ 1070150 w 1907672"/>
              <a:gd name="connsiteY476" fmla="*/ 1507995 h 2836862"/>
              <a:gd name="connsiteX477" fmla="*/ 1070806 w 1907672"/>
              <a:gd name="connsiteY477" fmla="*/ 1504888 h 2836862"/>
              <a:gd name="connsiteX478" fmla="*/ 1076448 w 1907672"/>
              <a:gd name="connsiteY478" fmla="*/ 1507710 h 2836862"/>
              <a:gd name="connsiteX479" fmla="*/ 1078328 w 1907672"/>
              <a:gd name="connsiteY479" fmla="*/ 1508651 h 2836862"/>
              <a:gd name="connsiteX480" fmla="*/ 1082088 w 1907672"/>
              <a:gd name="connsiteY480" fmla="*/ 1508651 h 2836862"/>
              <a:gd name="connsiteX481" fmla="*/ 1083146 w 1907672"/>
              <a:gd name="connsiteY481" fmla="*/ 1502713 h 2836862"/>
              <a:gd name="connsiteX482" fmla="*/ 725487 w 1907672"/>
              <a:gd name="connsiteY482" fmla="*/ 1501774 h 2836862"/>
              <a:gd name="connsiteX483" fmla="*/ 729191 w 1907672"/>
              <a:gd name="connsiteY483" fmla="*/ 1508124 h 2836862"/>
              <a:gd name="connsiteX484" fmla="*/ 725487 w 1907672"/>
              <a:gd name="connsiteY484" fmla="*/ 1501774 h 2836862"/>
              <a:gd name="connsiteX485" fmla="*/ 710142 w 1907672"/>
              <a:gd name="connsiteY485" fmla="*/ 1501774 h 2836862"/>
              <a:gd name="connsiteX486" fmla="*/ 702733 w 1907672"/>
              <a:gd name="connsiteY486" fmla="*/ 1504949 h 2836862"/>
              <a:gd name="connsiteX487" fmla="*/ 710142 w 1907672"/>
              <a:gd name="connsiteY487" fmla="*/ 1501774 h 2836862"/>
              <a:gd name="connsiteX488" fmla="*/ 758663 w 1907672"/>
              <a:gd name="connsiteY488" fmla="*/ 1501126 h 2836862"/>
              <a:gd name="connsiteX489" fmla="*/ 758663 w 1907672"/>
              <a:gd name="connsiteY489" fmla="*/ 1512413 h 2836862"/>
              <a:gd name="connsiteX490" fmla="*/ 747381 w 1907672"/>
              <a:gd name="connsiteY490" fmla="*/ 1516176 h 2836862"/>
              <a:gd name="connsiteX491" fmla="*/ 736098 w 1907672"/>
              <a:gd name="connsiteY491" fmla="*/ 1516176 h 2836862"/>
              <a:gd name="connsiteX492" fmla="*/ 758663 w 1907672"/>
              <a:gd name="connsiteY492" fmla="*/ 1501126 h 2836862"/>
              <a:gd name="connsiteX493" fmla="*/ 777018 w 1907672"/>
              <a:gd name="connsiteY493" fmla="*/ 1497419 h 2836862"/>
              <a:gd name="connsiteX494" fmla="*/ 769945 w 1907672"/>
              <a:gd name="connsiteY494" fmla="*/ 1501126 h 2836862"/>
              <a:gd name="connsiteX495" fmla="*/ 773706 w 1907672"/>
              <a:gd name="connsiteY495" fmla="*/ 1497833 h 2836862"/>
              <a:gd name="connsiteX496" fmla="*/ 1025677 w 1907672"/>
              <a:gd name="connsiteY496" fmla="*/ 1486075 h 2836862"/>
              <a:gd name="connsiteX497" fmla="*/ 1030333 w 1907672"/>
              <a:gd name="connsiteY497" fmla="*/ 1488404 h 2836862"/>
              <a:gd name="connsiteX498" fmla="*/ 1023592 w 1907672"/>
              <a:gd name="connsiteY498" fmla="*/ 1486896 h 2836862"/>
              <a:gd name="connsiteX499" fmla="*/ 716654 w 1907672"/>
              <a:gd name="connsiteY499" fmla="*/ 1484820 h 2836862"/>
              <a:gd name="connsiteX500" fmla="*/ 725124 w 1907672"/>
              <a:gd name="connsiteY500" fmla="*/ 1486230 h 2836862"/>
              <a:gd name="connsiteX501" fmla="*/ 728889 w 1907672"/>
              <a:gd name="connsiteY501" fmla="*/ 1493750 h 2836862"/>
              <a:gd name="connsiteX502" fmla="*/ 725124 w 1907672"/>
              <a:gd name="connsiteY502" fmla="*/ 1501271 h 2836862"/>
              <a:gd name="connsiteX503" fmla="*/ 713830 w 1907672"/>
              <a:gd name="connsiteY503" fmla="*/ 1486230 h 2836862"/>
              <a:gd name="connsiteX504" fmla="*/ 716654 w 1907672"/>
              <a:gd name="connsiteY504" fmla="*/ 1484820 h 2836862"/>
              <a:gd name="connsiteX505" fmla="*/ 980547 w 1907672"/>
              <a:gd name="connsiteY505" fmla="*/ 1481372 h 2836862"/>
              <a:gd name="connsiteX506" fmla="*/ 1003112 w 1907672"/>
              <a:gd name="connsiteY506" fmla="*/ 1482312 h 2836862"/>
              <a:gd name="connsiteX507" fmla="*/ 1023592 w 1907672"/>
              <a:gd name="connsiteY507" fmla="*/ 1486896 h 2836862"/>
              <a:gd name="connsiteX508" fmla="*/ 1018508 w 1907672"/>
              <a:gd name="connsiteY508" fmla="*/ 1488897 h 2836862"/>
              <a:gd name="connsiteX509" fmla="*/ 1006873 w 1907672"/>
              <a:gd name="connsiteY509" fmla="*/ 1497363 h 2836862"/>
              <a:gd name="connsiteX510" fmla="*/ 1006873 w 1907672"/>
              <a:gd name="connsiteY510" fmla="*/ 1493600 h 2836862"/>
              <a:gd name="connsiteX511" fmla="*/ 999352 w 1907672"/>
              <a:gd name="connsiteY511" fmla="*/ 1497363 h 2836862"/>
              <a:gd name="connsiteX512" fmla="*/ 1010634 w 1907672"/>
              <a:gd name="connsiteY512" fmla="*/ 1504888 h 2836862"/>
              <a:gd name="connsiteX513" fmla="*/ 991830 w 1907672"/>
              <a:gd name="connsiteY513" fmla="*/ 1512413 h 2836862"/>
              <a:gd name="connsiteX514" fmla="*/ 999352 w 1907672"/>
              <a:gd name="connsiteY514" fmla="*/ 1516176 h 2836862"/>
              <a:gd name="connsiteX515" fmla="*/ 998139 w 1907672"/>
              <a:gd name="connsiteY515" fmla="*/ 1517633 h 2836862"/>
              <a:gd name="connsiteX516" fmla="*/ 991830 w 1907672"/>
              <a:gd name="connsiteY516" fmla="*/ 1516176 h 2836862"/>
              <a:gd name="connsiteX517" fmla="*/ 980548 w 1907672"/>
              <a:gd name="connsiteY517" fmla="*/ 1523701 h 2836862"/>
              <a:gd name="connsiteX518" fmla="*/ 984867 w 1907672"/>
              <a:gd name="connsiteY518" fmla="*/ 1527159 h 2836862"/>
              <a:gd name="connsiteX519" fmla="*/ 984308 w 1907672"/>
              <a:gd name="connsiteY519" fmla="*/ 1527464 h 2836862"/>
              <a:gd name="connsiteX520" fmla="*/ 977036 w 1907672"/>
              <a:gd name="connsiteY520" fmla="*/ 1524230 h 2836862"/>
              <a:gd name="connsiteX521" fmla="*/ 977257 w 1907672"/>
              <a:gd name="connsiteY521" fmla="*/ 1523231 h 2836862"/>
              <a:gd name="connsiteX522" fmla="*/ 977013 w 1907672"/>
              <a:gd name="connsiteY522" fmla="*/ 1517612 h 2836862"/>
              <a:gd name="connsiteX523" fmla="*/ 978667 w 1907672"/>
              <a:gd name="connsiteY523" fmla="*/ 1516646 h 2836862"/>
              <a:gd name="connsiteX524" fmla="*/ 984308 w 1907672"/>
              <a:gd name="connsiteY524" fmla="*/ 1516176 h 2836862"/>
              <a:gd name="connsiteX525" fmla="*/ 984308 w 1907672"/>
              <a:gd name="connsiteY525" fmla="*/ 1501126 h 2836862"/>
              <a:gd name="connsiteX526" fmla="*/ 973496 w 1907672"/>
              <a:gd name="connsiteY526" fmla="*/ 1505359 h 2836862"/>
              <a:gd name="connsiteX527" fmla="*/ 968897 w 1907672"/>
              <a:gd name="connsiteY527" fmla="*/ 1509419 h 2836862"/>
              <a:gd name="connsiteX528" fmla="*/ 965505 w 1907672"/>
              <a:gd name="connsiteY528" fmla="*/ 1508651 h 2836862"/>
              <a:gd name="connsiteX529" fmla="*/ 927897 w 1907672"/>
              <a:gd name="connsiteY529" fmla="*/ 1516176 h 2836862"/>
              <a:gd name="connsiteX530" fmla="*/ 921627 w 1907672"/>
              <a:gd name="connsiteY530" fmla="*/ 1515644 h 2836862"/>
              <a:gd name="connsiteX531" fmla="*/ 920750 w 1907672"/>
              <a:gd name="connsiteY531" fmla="*/ 1516062 h 2836862"/>
              <a:gd name="connsiteX532" fmla="*/ 921443 w 1907672"/>
              <a:gd name="connsiteY532" fmla="*/ 1515629 h 2836862"/>
              <a:gd name="connsiteX533" fmla="*/ 900162 w 1907672"/>
              <a:gd name="connsiteY533" fmla="*/ 1513824 h 2836862"/>
              <a:gd name="connsiteX534" fmla="*/ 875246 w 1907672"/>
              <a:gd name="connsiteY534" fmla="*/ 1519939 h 2836862"/>
              <a:gd name="connsiteX535" fmla="*/ 860203 w 1907672"/>
              <a:gd name="connsiteY535" fmla="*/ 1504888 h 2836862"/>
              <a:gd name="connsiteX536" fmla="*/ 856443 w 1907672"/>
              <a:gd name="connsiteY536" fmla="*/ 1512413 h 2836862"/>
              <a:gd name="connsiteX537" fmla="*/ 856443 w 1907672"/>
              <a:gd name="connsiteY537" fmla="*/ 1508651 h 2836862"/>
              <a:gd name="connsiteX538" fmla="*/ 826357 w 1907672"/>
              <a:gd name="connsiteY538" fmla="*/ 1519939 h 2836862"/>
              <a:gd name="connsiteX539" fmla="*/ 830117 w 1907672"/>
              <a:gd name="connsiteY539" fmla="*/ 1508651 h 2836862"/>
              <a:gd name="connsiteX540" fmla="*/ 822596 w 1907672"/>
              <a:gd name="connsiteY540" fmla="*/ 1512413 h 2836862"/>
              <a:gd name="connsiteX541" fmla="*/ 822596 w 1907672"/>
              <a:gd name="connsiteY541" fmla="*/ 1504888 h 2836862"/>
              <a:gd name="connsiteX542" fmla="*/ 796271 w 1907672"/>
              <a:gd name="connsiteY542" fmla="*/ 1508651 h 2836862"/>
              <a:gd name="connsiteX543" fmla="*/ 800031 w 1907672"/>
              <a:gd name="connsiteY543" fmla="*/ 1512413 h 2836862"/>
              <a:gd name="connsiteX544" fmla="*/ 758663 w 1907672"/>
              <a:gd name="connsiteY544" fmla="*/ 1519939 h 2836862"/>
              <a:gd name="connsiteX545" fmla="*/ 758663 w 1907672"/>
              <a:gd name="connsiteY545" fmla="*/ 1512413 h 2836862"/>
              <a:gd name="connsiteX546" fmla="*/ 777467 w 1907672"/>
              <a:gd name="connsiteY546" fmla="*/ 1508651 h 2836862"/>
              <a:gd name="connsiteX547" fmla="*/ 769945 w 1907672"/>
              <a:gd name="connsiteY547" fmla="*/ 1512413 h 2836862"/>
              <a:gd name="connsiteX548" fmla="*/ 777467 w 1907672"/>
              <a:gd name="connsiteY548" fmla="*/ 1497363 h 2836862"/>
              <a:gd name="connsiteX549" fmla="*/ 777018 w 1907672"/>
              <a:gd name="connsiteY549" fmla="*/ 1497419 h 2836862"/>
              <a:gd name="connsiteX550" fmla="*/ 779818 w 1907672"/>
              <a:gd name="connsiteY550" fmla="*/ 1495952 h 2836862"/>
              <a:gd name="connsiteX551" fmla="*/ 792510 w 1907672"/>
              <a:gd name="connsiteY551" fmla="*/ 1493600 h 2836862"/>
              <a:gd name="connsiteX552" fmla="*/ 792510 w 1907672"/>
              <a:gd name="connsiteY552" fmla="*/ 1501126 h 2836862"/>
              <a:gd name="connsiteX553" fmla="*/ 815074 w 1907672"/>
              <a:gd name="connsiteY553" fmla="*/ 1489838 h 2836862"/>
              <a:gd name="connsiteX554" fmla="*/ 852682 w 1907672"/>
              <a:gd name="connsiteY554" fmla="*/ 1486075 h 2836862"/>
              <a:gd name="connsiteX555" fmla="*/ 830117 w 1907672"/>
              <a:gd name="connsiteY555" fmla="*/ 1501126 h 2836862"/>
              <a:gd name="connsiteX556" fmla="*/ 848921 w 1907672"/>
              <a:gd name="connsiteY556" fmla="*/ 1501126 h 2836862"/>
              <a:gd name="connsiteX557" fmla="*/ 867725 w 1907672"/>
              <a:gd name="connsiteY557" fmla="*/ 1486075 h 2836862"/>
              <a:gd name="connsiteX558" fmla="*/ 867725 w 1907672"/>
              <a:gd name="connsiteY558" fmla="*/ 1489838 h 2836862"/>
              <a:gd name="connsiteX559" fmla="*/ 890290 w 1907672"/>
              <a:gd name="connsiteY559" fmla="*/ 1482312 h 2836862"/>
              <a:gd name="connsiteX560" fmla="*/ 957983 w 1907672"/>
              <a:gd name="connsiteY560" fmla="*/ 1482312 h 2836862"/>
              <a:gd name="connsiteX561" fmla="*/ 957983 w 1907672"/>
              <a:gd name="connsiteY561" fmla="*/ 1486075 h 2836862"/>
              <a:gd name="connsiteX562" fmla="*/ 980547 w 1907672"/>
              <a:gd name="connsiteY562" fmla="*/ 1481372 h 2836862"/>
              <a:gd name="connsiteX563" fmla="*/ 1624878 w 1907672"/>
              <a:gd name="connsiteY563" fmla="*/ 1475076 h 2836862"/>
              <a:gd name="connsiteX564" fmla="*/ 1625203 w 1907672"/>
              <a:gd name="connsiteY564" fmla="*/ 1475184 h 2836862"/>
              <a:gd name="connsiteX565" fmla="*/ 1624012 w 1907672"/>
              <a:gd name="connsiteY565" fmla="*/ 1477962 h 2836862"/>
              <a:gd name="connsiteX566" fmla="*/ 1625203 w 1907672"/>
              <a:gd name="connsiteY566" fmla="*/ 1473993 h 2836862"/>
              <a:gd name="connsiteX567" fmla="*/ 1624878 w 1907672"/>
              <a:gd name="connsiteY567" fmla="*/ 1475076 h 2836862"/>
              <a:gd name="connsiteX568" fmla="*/ 1624012 w 1907672"/>
              <a:gd name="connsiteY568" fmla="*/ 1474787 h 2836862"/>
              <a:gd name="connsiteX569" fmla="*/ 1625203 w 1907672"/>
              <a:gd name="connsiteY569" fmla="*/ 1473993 h 2836862"/>
              <a:gd name="connsiteX570" fmla="*/ 710065 w 1907672"/>
              <a:gd name="connsiteY570" fmla="*/ 1471189 h 2836862"/>
              <a:gd name="connsiteX571" fmla="*/ 710066 w 1907672"/>
              <a:gd name="connsiteY571" fmla="*/ 1471189 h 2836862"/>
              <a:gd name="connsiteX572" fmla="*/ 713830 w 1907672"/>
              <a:gd name="connsiteY572" fmla="*/ 1478709 h 2836862"/>
              <a:gd name="connsiteX573" fmla="*/ 710065 w 1907672"/>
              <a:gd name="connsiteY573" fmla="*/ 1471189 h 2836862"/>
              <a:gd name="connsiteX574" fmla="*/ 1636871 w 1907672"/>
              <a:gd name="connsiteY574" fmla="*/ 1466733 h 2836862"/>
              <a:gd name="connsiteX575" fmla="*/ 1638753 w 1907672"/>
              <a:gd name="connsiteY575" fmla="*/ 1466733 h 2836862"/>
              <a:gd name="connsiteX576" fmla="*/ 1631224 w 1907672"/>
              <a:gd name="connsiteY576" fmla="*/ 1470489 h 2836862"/>
              <a:gd name="connsiteX577" fmla="*/ 1634989 w 1907672"/>
              <a:gd name="connsiteY577" fmla="*/ 1466733 h 2836862"/>
              <a:gd name="connsiteX578" fmla="*/ 1636871 w 1907672"/>
              <a:gd name="connsiteY578" fmla="*/ 1466733 h 2836862"/>
              <a:gd name="connsiteX579" fmla="*/ 1619930 w 1907672"/>
              <a:gd name="connsiteY579" fmla="*/ 1459221 h 2836862"/>
              <a:gd name="connsiteX580" fmla="*/ 1619930 w 1907672"/>
              <a:gd name="connsiteY580" fmla="*/ 1462977 h 2836862"/>
              <a:gd name="connsiteX581" fmla="*/ 1619930 w 1907672"/>
              <a:gd name="connsiteY581" fmla="*/ 1459221 h 2836862"/>
              <a:gd name="connsiteX582" fmla="*/ 1616850 w 1907672"/>
              <a:gd name="connsiteY582" fmla="*/ 1459016 h 2836862"/>
              <a:gd name="connsiteX583" fmla="*/ 1619930 w 1907672"/>
              <a:gd name="connsiteY583" fmla="*/ 1459221 h 2836862"/>
              <a:gd name="connsiteX584" fmla="*/ 1616165 w 1907672"/>
              <a:gd name="connsiteY584" fmla="*/ 1459221 h 2836862"/>
              <a:gd name="connsiteX585" fmla="*/ 1608636 w 1907672"/>
              <a:gd name="connsiteY585" fmla="*/ 1451710 h 2836862"/>
              <a:gd name="connsiteX586" fmla="*/ 1607096 w 1907672"/>
              <a:gd name="connsiteY586" fmla="*/ 1453246 h 2836862"/>
              <a:gd name="connsiteX587" fmla="*/ 1606518 w 1907672"/>
              <a:gd name="connsiteY587" fmla="*/ 1453294 h 2836862"/>
              <a:gd name="connsiteX588" fmla="*/ 1608636 w 1907672"/>
              <a:gd name="connsiteY588" fmla="*/ 1451710 h 2836862"/>
              <a:gd name="connsiteX589" fmla="*/ 1569621 w 1907672"/>
              <a:gd name="connsiteY589" fmla="*/ 1416883 h 2836862"/>
              <a:gd name="connsiteX590" fmla="*/ 1567225 w 1907672"/>
              <a:gd name="connsiteY590" fmla="*/ 1421663 h 2836862"/>
              <a:gd name="connsiteX591" fmla="*/ 1567225 w 1907672"/>
              <a:gd name="connsiteY591" fmla="*/ 1417907 h 2836862"/>
              <a:gd name="connsiteX592" fmla="*/ 1550395 w 1907672"/>
              <a:gd name="connsiteY592" fmla="*/ 1409070 h 2836862"/>
              <a:gd name="connsiteX593" fmla="*/ 1550661 w 1907672"/>
              <a:gd name="connsiteY593" fmla="*/ 1409269 h 2836862"/>
              <a:gd name="connsiteX594" fmla="*/ 1550284 w 1907672"/>
              <a:gd name="connsiteY594" fmla="*/ 1409926 h 2836862"/>
              <a:gd name="connsiteX595" fmla="*/ 1548402 w 1907672"/>
              <a:gd name="connsiteY595" fmla="*/ 1410396 h 2836862"/>
              <a:gd name="connsiteX596" fmla="*/ 1550284 w 1907672"/>
              <a:gd name="connsiteY596" fmla="*/ 1409457 h 2836862"/>
              <a:gd name="connsiteX597" fmla="*/ 1550661 w 1907672"/>
              <a:gd name="connsiteY597" fmla="*/ 1408142 h 2836862"/>
              <a:gd name="connsiteX598" fmla="*/ 1550395 w 1907672"/>
              <a:gd name="connsiteY598" fmla="*/ 1409070 h 2836862"/>
              <a:gd name="connsiteX599" fmla="*/ 1550284 w 1907672"/>
              <a:gd name="connsiteY599" fmla="*/ 1408988 h 2836862"/>
              <a:gd name="connsiteX600" fmla="*/ 1548402 w 1907672"/>
              <a:gd name="connsiteY600" fmla="*/ 1410396 h 2836862"/>
              <a:gd name="connsiteX601" fmla="*/ 1552167 w 1907672"/>
              <a:gd name="connsiteY601" fmla="*/ 1406640 h 2836862"/>
              <a:gd name="connsiteX602" fmla="*/ 1552167 w 1907672"/>
              <a:gd name="connsiteY602" fmla="*/ 1410396 h 2836862"/>
              <a:gd name="connsiteX603" fmla="*/ 1550661 w 1907672"/>
              <a:gd name="connsiteY603" fmla="*/ 1409269 h 2836862"/>
              <a:gd name="connsiteX604" fmla="*/ 1552167 w 1907672"/>
              <a:gd name="connsiteY604" fmla="*/ 1402884 h 2836862"/>
              <a:gd name="connsiteX605" fmla="*/ 1552167 w 1907672"/>
              <a:gd name="connsiteY605" fmla="*/ 1406640 h 2836862"/>
              <a:gd name="connsiteX606" fmla="*/ 1550661 w 1907672"/>
              <a:gd name="connsiteY606" fmla="*/ 1408142 h 2836862"/>
              <a:gd name="connsiteX607" fmla="*/ 1514520 w 1907672"/>
              <a:gd name="connsiteY607" fmla="*/ 1387861 h 2836862"/>
              <a:gd name="connsiteX608" fmla="*/ 1515649 w 1907672"/>
              <a:gd name="connsiteY608" fmla="*/ 1388988 h 2836862"/>
              <a:gd name="connsiteX609" fmla="*/ 1514520 w 1907672"/>
              <a:gd name="connsiteY609" fmla="*/ 1391617 h 2836862"/>
              <a:gd name="connsiteX610" fmla="*/ 1514520 w 1907672"/>
              <a:gd name="connsiteY610" fmla="*/ 1387861 h 2836862"/>
              <a:gd name="connsiteX611" fmla="*/ 1476294 w 1907672"/>
              <a:gd name="connsiteY611" fmla="*/ 1365442 h 2836862"/>
              <a:gd name="connsiteX612" fmla="*/ 1469345 w 1907672"/>
              <a:gd name="connsiteY612" fmla="*/ 1372838 h 2836862"/>
              <a:gd name="connsiteX613" fmla="*/ 1474659 w 1907672"/>
              <a:gd name="connsiteY613" fmla="*/ 1365768 h 2836862"/>
              <a:gd name="connsiteX614" fmla="*/ 1480639 w 1907672"/>
              <a:gd name="connsiteY614" fmla="*/ 1365326 h 2836862"/>
              <a:gd name="connsiteX615" fmla="*/ 1480638 w 1907672"/>
              <a:gd name="connsiteY615" fmla="*/ 1365327 h 2836862"/>
              <a:gd name="connsiteX616" fmla="*/ 1480638 w 1907672"/>
              <a:gd name="connsiteY616" fmla="*/ 1365326 h 2836862"/>
              <a:gd name="connsiteX617" fmla="*/ 1488167 w 1907672"/>
              <a:gd name="connsiteY617" fmla="*/ 1361571 h 2836862"/>
              <a:gd name="connsiteX618" fmla="*/ 1487697 w 1907672"/>
              <a:gd name="connsiteY618" fmla="*/ 1362510 h 2836862"/>
              <a:gd name="connsiteX619" fmla="*/ 1480639 w 1907672"/>
              <a:gd name="connsiteY619" fmla="*/ 1365326 h 2836862"/>
              <a:gd name="connsiteX620" fmla="*/ 1480639 w 1907672"/>
              <a:gd name="connsiteY620" fmla="*/ 1365326 h 2836862"/>
              <a:gd name="connsiteX621" fmla="*/ 1484403 w 1907672"/>
              <a:gd name="connsiteY621" fmla="*/ 1363449 h 2836862"/>
              <a:gd name="connsiteX622" fmla="*/ 1488167 w 1907672"/>
              <a:gd name="connsiteY622" fmla="*/ 1361571 h 2836862"/>
              <a:gd name="connsiteX623" fmla="*/ 1488168 w 1907672"/>
              <a:gd name="connsiteY623" fmla="*/ 1361571 h 2836862"/>
              <a:gd name="connsiteX624" fmla="*/ 1488167 w 1907672"/>
              <a:gd name="connsiteY624" fmla="*/ 1361571 h 2836862"/>
              <a:gd name="connsiteX625" fmla="*/ 1458051 w 1907672"/>
              <a:gd name="connsiteY625" fmla="*/ 1361570 h 2836862"/>
              <a:gd name="connsiteX626" fmla="*/ 1458051 w 1907672"/>
              <a:gd name="connsiteY626" fmla="*/ 1361571 h 2836862"/>
              <a:gd name="connsiteX627" fmla="*/ 1454286 w 1907672"/>
              <a:gd name="connsiteY627" fmla="*/ 1365326 h 2836862"/>
              <a:gd name="connsiteX628" fmla="*/ 1458051 w 1907672"/>
              <a:gd name="connsiteY628" fmla="*/ 1357815 h 2836862"/>
              <a:gd name="connsiteX629" fmla="*/ 1454286 w 1907672"/>
              <a:gd name="connsiteY629" fmla="*/ 1361571 h 2836862"/>
              <a:gd name="connsiteX630" fmla="*/ 1458050 w 1907672"/>
              <a:gd name="connsiteY630" fmla="*/ 1357815 h 2836862"/>
              <a:gd name="connsiteX631" fmla="*/ 1439862 w 1907672"/>
              <a:gd name="connsiteY631" fmla="*/ 1343024 h 2836862"/>
              <a:gd name="connsiteX632" fmla="*/ 1439862 w 1907672"/>
              <a:gd name="connsiteY632" fmla="*/ 1347787 h 2836862"/>
              <a:gd name="connsiteX633" fmla="*/ 1439862 w 1907672"/>
              <a:gd name="connsiteY633" fmla="*/ 1343024 h 2836862"/>
              <a:gd name="connsiteX634" fmla="*/ 1450521 w 1907672"/>
              <a:gd name="connsiteY634" fmla="*/ 1342792 h 2836862"/>
              <a:gd name="connsiteX635" fmla="*/ 1450521 w 1907672"/>
              <a:gd name="connsiteY635" fmla="*/ 1346547 h 2836862"/>
              <a:gd name="connsiteX636" fmla="*/ 1446757 w 1907672"/>
              <a:gd name="connsiteY636" fmla="*/ 1354059 h 2836862"/>
              <a:gd name="connsiteX637" fmla="*/ 1442992 w 1907672"/>
              <a:gd name="connsiteY637" fmla="*/ 1357815 h 2836862"/>
              <a:gd name="connsiteX638" fmla="*/ 1450521 w 1907672"/>
              <a:gd name="connsiteY638" fmla="*/ 1342792 h 2836862"/>
              <a:gd name="connsiteX639" fmla="*/ 1435463 w 1907672"/>
              <a:gd name="connsiteY639" fmla="*/ 1339036 h 2836862"/>
              <a:gd name="connsiteX640" fmla="*/ 1436404 w 1907672"/>
              <a:gd name="connsiteY640" fmla="*/ 1341853 h 2836862"/>
              <a:gd name="connsiteX641" fmla="*/ 1440596 w 1907672"/>
              <a:gd name="connsiteY641" fmla="*/ 1340060 h 2836862"/>
              <a:gd name="connsiteX642" fmla="*/ 1439227 w 1907672"/>
              <a:gd name="connsiteY642" fmla="*/ 1342792 h 2836862"/>
              <a:gd name="connsiteX643" fmla="*/ 1431698 w 1907672"/>
              <a:gd name="connsiteY643" fmla="*/ 1346547 h 2836862"/>
              <a:gd name="connsiteX644" fmla="*/ 1435463 w 1907672"/>
              <a:gd name="connsiteY644" fmla="*/ 1339036 h 2836862"/>
              <a:gd name="connsiteX645" fmla="*/ 1442992 w 1907672"/>
              <a:gd name="connsiteY645" fmla="*/ 1335280 h 2836862"/>
              <a:gd name="connsiteX646" fmla="*/ 1444043 w 1907672"/>
              <a:gd name="connsiteY646" fmla="*/ 1336154 h 2836862"/>
              <a:gd name="connsiteX647" fmla="*/ 1442992 w 1907672"/>
              <a:gd name="connsiteY647" fmla="*/ 1339036 h 2836862"/>
              <a:gd name="connsiteX648" fmla="*/ 1440596 w 1907672"/>
              <a:gd name="connsiteY648" fmla="*/ 1340060 h 2836862"/>
              <a:gd name="connsiteX649" fmla="*/ 1441580 w 1907672"/>
              <a:gd name="connsiteY649" fmla="*/ 1329177 h 2836862"/>
              <a:gd name="connsiteX650" fmla="*/ 1442155 w 1907672"/>
              <a:gd name="connsiteY650" fmla="*/ 1329438 h 2836862"/>
              <a:gd name="connsiteX651" fmla="*/ 1439227 w 1907672"/>
              <a:gd name="connsiteY651" fmla="*/ 1335280 h 2836862"/>
              <a:gd name="connsiteX652" fmla="*/ 1441580 w 1907672"/>
              <a:gd name="connsiteY652" fmla="*/ 1329177 h 2836862"/>
              <a:gd name="connsiteX653" fmla="*/ 258603 w 1907672"/>
              <a:gd name="connsiteY653" fmla="*/ 1328004 h 2836862"/>
              <a:gd name="connsiteX654" fmla="*/ 258603 w 1907672"/>
              <a:gd name="connsiteY654" fmla="*/ 1331749 h 2836862"/>
              <a:gd name="connsiteX655" fmla="*/ 257194 w 1907672"/>
              <a:gd name="connsiteY655" fmla="*/ 1331749 h 2836862"/>
              <a:gd name="connsiteX656" fmla="*/ 698500 w 1907672"/>
              <a:gd name="connsiteY656" fmla="*/ 1323974 h 2836862"/>
              <a:gd name="connsiteX657" fmla="*/ 702468 w 1907672"/>
              <a:gd name="connsiteY657" fmla="*/ 1328737 h 2836862"/>
              <a:gd name="connsiteX658" fmla="*/ 698500 w 1907672"/>
              <a:gd name="connsiteY658" fmla="*/ 1328737 h 2836862"/>
              <a:gd name="connsiteX659" fmla="*/ 698500 w 1907672"/>
              <a:gd name="connsiteY659" fmla="*/ 1323974 h 2836862"/>
              <a:gd name="connsiteX660" fmla="*/ 696890 w 1907672"/>
              <a:gd name="connsiteY660" fmla="*/ 1320782 h 2836862"/>
              <a:gd name="connsiteX661" fmla="*/ 697517 w 1907672"/>
              <a:gd name="connsiteY661" fmla="*/ 1321033 h 2836862"/>
              <a:gd name="connsiteX662" fmla="*/ 696262 w 1907672"/>
              <a:gd name="connsiteY662" fmla="*/ 1321283 h 2836862"/>
              <a:gd name="connsiteX663" fmla="*/ 1435463 w 1907672"/>
              <a:gd name="connsiteY663" fmla="*/ 1320257 h 2836862"/>
              <a:gd name="connsiteX664" fmla="*/ 1431698 w 1907672"/>
              <a:gd name="connsiteY664" fmla="*/ 1331524 h 2836862"/>
              <a:gd name="connsiteX665" fmla="*/ 1424169 w 1907672"/>
              <a:gd name="connsiteY665" fmla="*/ 1342792 h 2836862"/>
              <a:gd name="connsiteX666" fmla="*/ 1427934 w 1907672"/>
              <a:gd name="connsiteY666" fmla="*/ 1335280 h 2836862"/>
              <a:gd name="connsiteX667" fmla="*/ 1424169 w 1907672"/>
              <a:gd name="connsiteY667" fmla="*/ 1335280 h 2836862"/>
              <a:gd name="connsiteX668" fmla="*/ 1428750 w 1907672"/>
              <a:gd name="connsiteY668" fmla="*/ 1330329 h 2836862"/>
              <a:gd name="connsiteX669" fmla="*/ 1429816 w 1907672"/>
              <a:gd name="connsiteY669" fmla="*/ 1329177 h 2836862"/>
              <a:gd name="connsiteX670" fmla="*/ 1435463 w 1907672"/>
              <a:gd name="connsiteY670" fmla="*/ 1320257 h 2836862"/>
              <a:gd name="connsiteX671" fmla="*/ 281146 w 1907672"/>
              <a:gd name="connsiteY671" fmla="*/ 1313025 h 2836862"/>
              <a:gd name="connsiteX672" fmla="*/ 284903 w 1907672"/>
              <a:gd name="connsiteY672" fmla="*/ 1320514 h 2836862"/>
              <a:gd name="connsiteX673" fmla="*/ 281146 w 1907672"/>
              <a:gd name="connsiteY673" fmla="*/ 1313025 h 2836862"/>
              <a:gd name="connsiteX674" fmla="*/ 702536 w 1907672"/>
              <a:gd name="connsiteY674" fmla="*/ 1305741 h 2836862"/>
              <a:gd name="connsiteX675" fmla="*/ 698772 w 1907672"/>
              <a:gd name="connsiteY675" fmla="*/ 1309501 h 2836862"/>
              <a:gd name="connsiteX676" fmla="*/ 706301 w 1907672"/>
              <a:gd name="connsiteY676" fmla="*/ 1324542 h 2836862"/>
              <a:gd name="connsiteX677" fmla="*/ 697517 w 1907672"/>
              <a:gd name="connsiteY677" fmla="*/ 1321033 h 2836862"/>
              <a:gd name="connsiteX678" fmla="*/ 698772 w 1907672"/>
              <a:gd name="connsiteY678" fmla="*/ 1320782 h 2836862"/>
              <a:gd name="connsiteX679" fmla="*/ 702536 w 1907672"/>
              <a:gd name="connsiteY679" fmla="*/ 1305741 h 2836862"/>
              <a:gd name="connsiteX680" fmla="*/ 299931 w 1907672"/>
              <a:gd name="connsiteY680" fmla="*/ 1305535 h 2836862"/>
              <a:gd name="connsiteX681" fmla="*/ 299931 w 1907672"/>
              <a:gd name="connsiteY681" fmla="*/ 1306003 h 2836862"/>
              <a:gd name="connsiteX682" fmla="*/ 299931 w 1907672"/>
              <a:gd name="connsiteY682" fmla="*/ 1308812 h 2836862"/>
              <a:gd name="connsiteX683" fmla="*/ 299931 w 1907672"/>
              <a:gd name="connsiteY683" fmla="*/ 1309280 h 2836862"/>
              <a:gd name="connsiteX684" fmla="*/ 299931 w 1907672"/>
              <a:gd name="connsiteY684" fmla="*/ 1305535 h 2836862"/>
              <a:gd name="connsiteX685" fmla="*/ 307445 w 1907672"/>
              <a:gd name="connsiteY685" fmla="*/ 1301790 h 2836862"/>
              <a:gd name="connsiteX686" fmla="*/ 311202 w 1907672"/>
              <a:gd name="connsiteY686" fmla="*/ 1305535 h 2836862"/>
              <a:gd name="connsiteX687" fmla="*/ 309324 w 1907672"/>
              <a:gd name="connsiteY687" fmla="*/ 1304131 h 2836862"/>
              <a:gd name="connsiteX688" fmla="*/ 308811 w 1907672"/>
              <a:gd name="connsiteY688" fmla="*/ 1304514 h 2836862"/>
              <a:gd name="connsiteX689" fmla="*/ 307915 w 1907672"/>
              <a:gd name="connsiteY689" fmla="*/ 1304131 h 2836862"/>
              <a:gd name="connsiteX690" fmla="*/ 307445 w 1907672"/>
              <a:gd name="connsiteY690" fmla="*/ 1305535 h 2836862"/>
              <a:gd name="connsiteX691" fmla="*/ 348773 w 1907672"/>
              <a:gd name="connsiteY691" fmla="*/ 1294301 h 2836862"/>
              <a:gd name="connsiteX692" fmla="*/ 347191 w 1907672"/>
              <a:gd name="connsiteY692" fmla="*/ 1298637 h 2836862"/>
              <a:gd name="connsiteX693" fmla="*/ 345433 w 1907672"/>
              <a:gd name="connsiteY693" fmla="*/ 1295133 h 2836862"/>
              <a:gd name="connsiteX694" fmla="*/ 345486 w 1907672"/>
              <a:gd name="connsiteY694" fmla="*/ 1294769 h 2836862"/>
              <a:gd name="connsiteX695" fmla="*/ 348773 w 1907672"/>
              <a:gd name="connsiteY695" fmla="*/ 1294301 h 2836862"/>
              <a:gd name="connsiteX696" fmla="*/ 345016 w 1907672"/>
              <a:gd name="connsiteY696" fmla="*/ 1294301 h 2836862"/>
              <a:gd name="connsiteX697" fmla="*/ 345433 w 1907672"/>
              <a:gd name="connsiteY697" fmla="*/ 1295133 h 2836862"/>
              <a:gd name="connsiteX698" fmla="*/ 345016 w 1907672"/>
              <a:gd name="connsiteY698" fmla="*/ 1298045 h 2836862"/>
              <a:gd name="connsiteX699" fmla="*/ 345016 w 1907672"/>
              <a:gd name="connsiteY699" fmla="*/ 1294301 h 2836862"/>
              <a:gd name="connsiteX700" fmla="*/ 1417111 w 1907672"/>
              <a:gd name="connsiteY700" fmla="*/ 1292558 h 2836862"/>
              <a:gd name="connsiteX701" fmla="*/ 1417534 w 1907672"/>
              <a:gd name="connsiteY701" fmla="*/ 1292739 h 2836862"/>
              <a:gd name="connsiteX702" fmla="*/ 1416640 w 1907672"/>
              <a:gd name="connsiteY702" fmla="*/ 1293966 h 2836862"/>
              <a:gd name="connsiteX703" fmla="*/ 491542 w 1907672"/>
              <a:gd name="connsiteY703" fmla="*/ 1286811 h 2836862"/>
              <a:gd name="connsiteX704" fmla="*/ 495299 w 1907672"/>
              <a:gd name="connsiteY704" fmla="*/ 1298045 h 2836862"/>
              <a:gd name="connsiteX705" fmla="*/ 491542 w 1907672"/>
              <a:gd name="connsiteY705" fmla="*/ 1286811 h 2836862"/>
              <a:gd name="connsiteX706" fmla="*/ 1435463 w 1907672"/>
              <a:gd name="connsiteY706" fmla="*/ 1286455 h 2836862"/>
              <a:gd name="connsiteX707" fmla="*/ 1433878 w 1907672"/>
              <a:gd name="connsiteY707" fmla="*/ 1288826 h 2836862"/>
              <a:gd name="connsiteX708" fmla="*/ 1431698 w 1907672"/>
              <a:gd name="connsiteY708" fmla="*/ 1290211 h 2836862"/>
              <a:gd name="connsiteX709" fmla="*/ 1435463 w 1907672"/>
              <a:gd name="connsiteY709" fmla="*/ 1286455 h 2836862"/>
              <a:gd name="connsiteX710" fmla="*/ 1420404 w 1907672"/>
              <a:gd name="connsiteY710" fmla="*/ 1282699 h 2836862"/>
              <a:gd name="connsiteX711" fmla="*/ 1417111 w 1907672"/>
              <a:gd name="connsiteY711" fmla="*/ 1292558 h 2836862"/>
              <a:gd name="connsiteX712" fmla="*/ 1417110 w 1907672"/>
              <a:gd name="connsiteY712" fmla="*/ 1292558 h 2836862"/>
              <a:gd name="connsiteX713" fmla="*/ 1416640 w 1907672"/>
              <a:gd name="connsiteY713" fmla="*/ 1293966 h 2836862"/>
              <a:gd name="connsiteX714" fmla="*/ 1420404 w 1907672"/>
              <a:gd name="connsiteY714" fmla="*/ 1293966 h 2836862"/>
              <a:gd name="connsiteX715" fmla="*/ 1417534 w 1907672"/>
              <a:gd name="connsiteY715" fmla="*/ 1292739 h 2836862"/>
              <a:gd name="connsiteX716" fmla="*/ 1420404 w 1907672"/>
              <a:gd name="connsiteY716" fmla="*/ 1288802 h 2836862"/>
              <a:gd name="connsiteX717" fmla="*/ 1424169 w 1907672"/>
              <a:gd name="connsiteY717" fmla="*/ 1286455 h 2836862"/>
              <a:gd name="connsiteX718" fmla="*/ 1427934 w 1907672"/>
              <a:gd name="connsiteY718" fmla="*/ 1282699 h 2836862"/>
              <a:gd name="connsiteX719" fmla="*/ 1435463 w 1907672"/>
              <a:gd name="connsiteY719" fmla="*/ 1282699 h 2836862"/>
              <a:gd name="connsiteX720" fmla="*/ 1424169 w 1907672"/>
              <a:gd name="connsiteY720" fmla="*/ 1293966 h 2836862"/>
              <a:gd name="connsiteX721" fmla="*/ 1427934 w 1907672"/>
              <a:gd name="connsiteY721" fmla="*/ 1297722 h 2836862"/>
              <a:gd name="connsiteX722" fmla="*/ 1433878 w 1907672"/>
              <a:gd name="connsiteY722" fmla="*/ 1288826 h 2836862"/>
              <a:gd name="connsiteX723" fmla="*/ 1436874 w 1907672"/>
              <a:gd name="connsiteY723" fmla="*/ 1286924 h 2836862"/>
              <a:gd name="connsiteX724" fmla="*/ 1439227 w 1907672"/>
              <a:gd name="connsiteY724" fmla="*/ 1286455 h 2836862"/>
              <a:gd name="connsiteX725" fmla="*/ 1446757 w 1907672"/>
              <a:gd name="connsiteY725" fmla="*/ 1290211 h 2836862"/>
              <a:gd name="connsiteX726" fmla="*/ 1442992 w 1907672"/>
              <a:gd name="connsiteY726" fmla="*/ 1297722 h 2836862"/>
              <a:gd name="connsiteX727" fmla="*/ 1454286 w 1907672"/>
              <a:gd name="connsiteY727" fmla="*/ 1290211 h 2836862"/>
              <a:gd name="connsiteX728" fmla="*/ 1458051 w 1907672"/>
              <a:gd name="connsiteY728" fmla="*/ 1297722 h 2836862"/>
              <a:gd name="connsiteX729" fmla="*/ 1476874 w 1907672"/>
              <a:gd name="connsiteY729" fmla="*/ 1301478 h 2836862"/>
              <a:gd name="connsiteX730" fmla="*/ 1473109 w 1907672"/>
              <a:gd name="connsiteY730" fmla="*/ 1305234 h 2836862"/>
              <a:gd name="connsiteX731" fmla="*/ 1473109 w 1907672"/>
              <a:gd name="connsiteY731" fmla="*/ 1308989 h 2836862"/>
              <a:gd name="connsiteX732" fmla="*/ 1480638 w 1907672"/>
              <a:gd name="connsiteY732" fmla="*/ 1301478 h 2836862"/>
              <a:gd name="connsiteX733" fmla="*/ 1488168 w 1907672"/>
              <a:gd name="connsiteY733" fmla="*/ 1301478 h 2836862"/>
              <a:gd name="connsiteX734" fmla="*/ 1484403 w 1907672"/>
              <a:gd name="connsiteY734" fmla="*/ 1305234 h 2836862"/>
              <a:gd name="connsiteX735" fmla="*/ 1491932 w 1907672"/>
              <a:gd name="connsiteY735" fmla="*/ 1308989 h 2836862"/>
              <a:gd name="connsiteX736" fmla="*/ 1491932 w 1907672"/>
              <a:gd name="connsiteY736" fmla="*/ 1316501 h 2836862"/>
              <a:gd name="connsiteX737" fmla="*/ 1499462 w 1907672"/>
              <a:gd name="connsiteY737" fmla="*/ 1308989 h 2836862"/>
              <a:gd name="connsiteX738" fmla="*/ 1503226 w 1907672"/>
              <a:gd name="connsiteY738" fmla="*/ 1316501 h 2836862"/>
              <a:gd name="connsiteX739" fmla="*/ 1525814 w 1907672"/>
              <a:gd name="connsiteY739" fmla="*/ 1316501 h 2836862"/>
              <a:gd name="connsiteX740" fmla="*/ 1522050 w 1907672"/>
              <a:gd name="connsiteY740" fmla="*/ 1324013 h 2836862"/>
              <a:gd name="connsiteX741" fmla="*/ 1540873 w 1907672"/>
              <a:gd name="connsiteY741" fmla="*/ 1327768 h 2836862"/>
              <a:gd name="connsiteX742" fmla="*/ 1537108 w 1907672"/>
              <a:gd name="connsiteY742" fmla="*/ 1335280 h 2836862"/>
              <a:gd name="connsiteX743" fmla="*/ 1544637 w 1907672"/>
              <a:gd name="connsiteY743" fmla="*/ 1331524 h 2836862"/>
              <a:gd name="connsiteX744" fmla="*/ 1544637 w 1907672"/>
              <a:gd name="connsiteY744" fmla="*/ 1335280 h 2836862"/>
              <a:gd name="connsiteX745" fmla="*/ 1552167 w 1907672"/>
              <a:gd name="connsiteY745" fmla="*/ 1331524 h 2836862"/>
              <a:gd name="connsiteX746" fmla="*/ 1559696 w 1907672"/>
              <a:gd name="connsiteY746" fmla="*/ 1339036 h 2836862"/>
              <a:gd name="connsiteX747" fmla="*/ 1555931 w 1907672"/>
              <a:gd name="connsiteY747" fmla="*/ 1339036 h 2836862"/>
              <a:gd name="connsiteX748" fmla="*/ 1555931 w 1907672"/>
              <a:gd name="connsiteY748" fmla="*/ 1342792 h 2836862"/>
              <a:gd name="connsiteX749" fmla="*/ 1563461 w 1907672"/>
              <a:gd name="connsiteY749" fmla="*/ 1339036 h 2836862"/>
              <a:gd name="connsiteX750" fmla="*/ 1567225 w 1907672"/>
              <a:gd name="connsiteY750" fmla="*/ 1346547 h 2836862"/>
              <a:gd name="connsiteX751" fmla="*/ 1574754 w 1907672"/>
              <a:gd name="connsiteY751" fmla="*/ 1342792 h 2836862"/>
              <a:gd name="connsiteX752" fmla="*/ 1578519 w 1907672"/>
              <a:gd name="connsiteY752" fmla="*/ 1350303 h 2836862"/>
              <a:gd name="connsiteX753" fmla="*/ 1574754 w 1907672"/>
              <a:gd name="connsiteY753" fmla="*/ 1354059 h 2836862"/>
              <a:gd name="connsiteX754" fmla="*/ 1582284 w 1907672"/>
              <a:gd name="connsiteY754" fmla="*/ 1350303 h 2836862"/>
              <a:gd name="connsiteX755" fmla="*/ 1589813 w 1907672"/>
              <a:gd name="connsiteY755" fmla="*/ 1361571 h 2836862"/>
              <a:gd name="connsiteX756" fmla="*/ 1608636 w 1907672"/>
              <a:gd name="connsiteY756" fmla="*/ 1372838 h 2836862"/>
              <a:gd name="connsiteX757" fmla="*/ 1608636 w 1907672"/>
              <a:gd name="connsiteY757" fmla="*/ 1376594 h 2836862"/>
              <a:gd name="connsiteX758" fmla="*/ 1616165 w 1907672"/>
              <a:gd name="connsiteY758" fmla="*/ 1376594 h 2836862"/>
              <a:gd name="connsiteX759" fmla="*/ 1616165 w 1907672"/>
              <a:gd name="connsiteY759" fmla="*/ 1384105 h 2836862"/>
              <a:gd name="connsiteX760" fmla="*/ 1623695 w 1907672"/>
              <a:gd name="connsiteY760" fmla="*/ 1387861 h 2836862"/>
              <a:gd name="connsiteX761" fmla="*/ 1619930 w 1907672"/>
              <a:gd name="connsiteY761" fmla="*/ 1387861 h 2836862"/>
              <a:gd name="connsiteX762" fmla="*/ 1627459 w 1907672"/>
              <a:gd name="connsiteY762" fmla="*/ 1395373 h 2836862"/>
              <a:gd name="connsiteX763" fmla="*/ 1623695 w 1907672"/>
              <a:gd name="connsiteY763" fmla="*/ 1399129 h 2836862"/>
              <a:gd name="connsiteX764" fmla="*/ 1627459 w 1907672"/>
              <a:gd name="connsiteY764" fmla="*/ 1395373 h 2836862"/>
              <a:gd name="connsiteX765" fmla="*/ 1646283 w 1907672"/>
              <a:gd name="connsiteY765" fmla="*/ 1406640 h 2836862"/>
              <a:gd name="connsiteX766" fmla="*/ 1642518 w 1907672"/>
              <a:gd name="connsiteY766" fmla="*/ 1417907 h 2836862"/>
              <a:gd name="connsiteX767" fmla="*/ 1646283 w 1907672"/>
              <a:gd name="connsiteY767" fmla="*/ 1417907 h 2836862"/>
              <a:gd name="connsiteX768" fmla="*/ 1642518 w 1907672"/>
              <a:gd name="connsiteY768" fmla="*/ 1421663 h 2836862"/>
              <a:gd name="connsiteX769" fmla="*/ 1650047 w 1907672"/>
              <a:gd name="connsiteY769" fmla="*/ 1417907 h 2836862"/>
              <a:gd name="connsiteX770" fmla="*/ 1650047 w 1907672"/>
              <a:gd name="connsiteY770" fmla="*/ 1425419 h 2836862"/>
              <a:gd name="connsiteX771" fmla="*/ 1646283 w 1907672"/>
              <a:gd name="connsiteY771" fmla="*/ 1429175 h 2836862"/>
              <a:gd name="connsiteX772" fmla="*/ 1665106 w 1907672"/>
              <a:gd name="connsiteY772" fmla="*/ 1421663 h 2836862"/>
              <a:gd name="connsiteX773" fmla="*/ 1702752 w 1907672"/>
              <a:gd name="connsiteY773" fmla="*/ 1447954 h 2836862"/>
              <a:gd name="connsiteX774" fmla="*/ 1732869 w 1907672"/>
              <a:gd name="connsiteY774" fmla="*/ 1481756 h 2836862"/>
              <a:gd name="connsiteX775" fmla="*/ 1730517 w 1907672"/>
              <a:gd name="connsiteY775" fmla="*/ 1488329 h 2836862"/>
              <a:gd name="connsiteX776" fmla="*/ 1736634 w 1907672"/>
              <a:gd name="connsiteY776" fmla="*/ 1489268 h 2836862"/>
              <a:gd name="connsiteX777" fmla="*/ 1738045 w 1907672"/>
              <a:gd name="connsiteY777" fmla="*/ 1489268 h 2836862"/>
              <a:gd name="connsiteX778" fmla="*/ 1740398 w 1907672"/>
              <a:gd name="connsiteY778" fmla="*/ 1489268 h 2836862"/>
              <a:gd name="connsiteX779" fmla="*/ 1751692 w 1907672"/>
              <a:gd name="connsiteY779" fmla="*/ 1496779 h 2836862"/>
              <a:gd name="connsiteX780" fmla="*/ 1747928 w 1907672"/>
              <a:gd name="connsiteY780" fmla="*/ 1504291 h 2836862"/>
              <a:gd name="connsiteX781" fmla="*/ 1751692 w 1907672"/>
              <a:gd name="connsiteY781" fmla="*/ 1500535 h 2836862"/>
              <a:gd name="connsiteX782" fmla="*/ 1755457 w 1907672"/>
              <a:gd name="connsiteY782" fmla="*/ 1496779 h 2836862"/>
              <a:gd name="connsiteX783" fmla="*/ 1781810 w 1907672"/>
              <a:gd name="connsiteY783" fmla="*/ 1530581 h 2836862"/>
              <a:gd name="connsiteX784" fmla="*/ 1793103 w 1907672"/>
              <a:gd name="connsiteY784" fmla="*/ 1538093 h 2836862"/>
              <a:gd name="connsiteX785" fmla="*/ 1808162 w 1907672"/>
              <a:gd name="connsiteY785" fmla="*/ 1568139 h 2836862"/>
              <a:gd name="connsiteX786" fmla="*/ 1785574 w 1907672"/>
              <a:gd name="connsiteY786" fmla="*/ 1583162 h 2836862"/>
              <a:gd name="connsiteX787" fmla="*/ 1762986 w 1907672"/>
              <a:gd name="connsiteY787" fmla="*/ 1575651 h 2836862"/>
              <a:gd name="connsiteX788" fmla="*/ 1766751 w 1907672"/>
              <a:gd name="connsiteY788" fmla="*/ 1568139 h 2836862"/>
              <a:gd name="connsiteX789" fmla="*/ 1755457 w 1907672"/>
              <a:gd name="connsiteY789" fmla="*/ 1549360 h 2836862"/>
              <a:gd name="connsiteX790" fmla="*/ 1751692 w 1907672"/>
              <a:gd name="connsiteY790" fmla="*/ 1549360 h 2836862"/>
              <a:gd name="connsiteX791" fmla="*/ 1751692 w 1907672"/>
              <a:gd name="connsiteY791" fmla="*/ 1545605 h 2836862"/>
              <a:gd name="connsiteX792" fmla="*/ 1749057 w 1907672"/>
              <a:gd name="connsiteY792" fmla="*/ 1547107 h 2836862"/>
              <a:gd name="connsiteX793" fmla="*/ 1751221 w 1907672"/>
              <a:gd name="connsiteY793" fmla="*/ 1542788 h 2836862"/>
              <a:gd name="connsiteX794" fmla="*/ 1751692 w 1907672"/>
              <a:gd name="connsiteY794" fmla="*/ 1541849 h 2836862"/>
              <a:gd name="connsiteX795" fmla="*/ 1747928 w 1907672"/>
              <a:gd name="connsiteY795" fmla="*/ 1545605 h 2836862"/>
              <a:gd name="connsiteX796" fmla="*/ 1736634 w 1907672"/>
              <a:gd name="connsiteY796" fmla="*/ 1541849 h 2836862"/>
              <a:gd name="connsiteX797" fmla="*/ 1740398 w 1907672"/>
              <a:gd name="connsiteY797" fmla="*/ 1541849 h 2836862"/>
              <a:gd name="connsiteX798" fmla="*/ 1717811 w 1907672"/>
              <a:gd name="connsiteY798" fmla="*/ 1534337 h 2836862"/>
              <a:gd name="connsiteX799" fmla="*/ 1725340 w 1907672"/>
              <a:gd name="connsiteY799" fmla="*/ 1530581 h 2836862"/>
              <a:gd name="connsiteX800" fmla="*/ 1714046 w 1907672"/>
              <a:gd name="connsiteY800" fmla="*/ 1534337 h 2836862"/>
              <a:gd name="connsiteX801" fmla="*/ 1710281 w 1907672"/>
              <a:gd name="connsiteY801" fmla="*/ 1530581 h 2836862"/>
              <a:gd name="connsiteX802" fmla="*/ 1706517 w 1907672"/>
              <a:gd name="connsiteY802" fmla="*/ 1530581 h 2836862"/>
              <a:gd name="connsiteX803" fmla="*/ 1710281 w 1907672"/>
              <a:gd name="connsiteY803" fmla="*/ 1526826 h 2836862"/>
              <a:gd name="connsiteX804" fmla="*/ 1706517 w 1907672"/>
              <a:gd name="connsiteY804" fmla="*/ 1526826 h 2836862"/>
              <a:gd name="connsiteX805" fmla="*/ 1706517 w 1907672"/>
              <a:gd name="connsiteY805" fmla="*/ 1523070 h 2836862"/>
              <a:gd name="connsiteX806" fmla="*/ 1698988 w 1907672"/>
              <a:gd name="connsiteY806" fmla="*/ 1523070 h 2836862"/>
              <a:gd name="connsiteX807" fmla="*/ 1710281 w 1907672"/>
              <a:gd name="connsiteY807" fmla="*/ 1515558 h 2836862"/>
              <a:gd name="connsiteX808" fmla="*/ 1687694 w 1907672"/>
              <a:gd name="connsiteY808" fmla="*/ 1504291 h 2836862"/>
              <a:gd name="connsiteX809" fmla="*/ 1691458 w 1907672"/>
              <a:gd name="connsiteY809" fmla="*/ 1500535 h 2836862"/>
              <a:gd name="connsiteX810" fmla="*/ 1683929 w 1907672"/>
              <a:gd name="connsiteY810" fmla="*/ 1500535 h 2836862"/>
              <a:gd name="connsiteX811" fmla="*/ 1687694 w 1907672"/>
              <a:gd name="connsiteY811" fmla="*/ 1496779 h 2836862"/>
              <a:gd name="connsiteX812" fmla="*/ 1680164 w 1907672"/>
              <a:gd name="connsiteY812" fmla="*/ 1496779 h 2836862"/>
              <a:gd name="connsiteX813" fmla="*/ 1687694 w 1907672"/>
              <a:gd name="connsiteY813" fmla="*/ 1493023 h 2836862"/>
              <a:gd name="connsiteX814" fmla="*/ 1680164 w 1907672"/>
              <a:gd name="connsiteY814" fmla="*/ 1496779 h 2836862"/>
              <a:gd name="connsiteX815" fmla="*/ 1683929 w 1907672"/>
              <a:gd name="connsiteY815" fmla="*/ 1493023 h 2836862"/>
              <a:gd name="connsiteX816" fmla="*/ 1676400 w 1907672"/>
              <a:gd name="connsiteY816" fmla="*/ 1493023 h 2836862"/>
              <a:gd name="connsiteX817" fmla="*/ 1680164 w 1907672"/>
              <a:gd name="connsiteY817" fmla="*/ 1489268 h 2836862"/>
              <a:gd name="connsiteX818" fmla="*/ 1668870 w 1907672"/>
              <a:gd name="connsiteY818" fmla="*/ 1489268 h 2836862"/>
              <a:gd name="connsiteX819" fmla="*/ 1665106 w 1907672"/>
              <a:gd name="connsiteY819" fmla="*/ 1485512 h 2836862"/>
              <a:gd name="connsiteX820" fmla="*/ 1668870 w 1907672"/>
              <a:gd name="connsiteY820" fmla="*/ 1478000 h 2836862"/>
              <a:gd name="connsiteX821" fmla="*/ 1657576 w 1907672"/>
              <a:gd name="connsiteY821" fmla="*/ 1485512 h 2836862"/>
              <a:gd name="connsiteX822" fmla="*/ 1653812 w 1907672"/>
              <a:gd name="connsiteY822" fmla="*/ 1478000 h 2836862"/>
              <a:gd name="connsiteX823" fmla="*/ 1661341 w 1907672"/>
              <a:gd name="connsiteY823" fmla="*/ 1470489 h 2836862"/>
              <a:gd name="connsiteX824" fmla="*/ 1665106 w 1907672"/>
              <a:gd name="connsiteY824" fmla="*/ 1466733 h 2836862"/>
              <a:gd name="connsiteX825" fmla="*/ 1668870 w 1907672"/>
              <a:gd name="connsiteY825" fmla="*/ 1466733 h 2836862"/>
              <a:gd name="connsiteX826" fmla="*/ 1665106 w 1907672"/>
              <a:gd name="connsiteY826" fmla="*/ 1462977 h 2836862"/>
              <a:gd name="connsiteX827" fmla="*/ 1650047 w 1907672"/>
              <a:gd name="connsiteY827" fmla="*/ 1474244 h 2836862"/>
              <a:gd name="connsiteX828" fmla="*/ 1657576 w 1907672"/>
              <a:gd name="connsiteY828" fmla="*/ 1466733 h 2836862"/>
              <a:gd name="connsiteX829" fmla="*/ 1642518 w 1907672"/>
              <a:gd name="connsiteY829" fmla="*/ 1474244 h 2836862"/>
              <a:gd name="connsiteX830" fmla="*/ 1646283 w 1907672"/>
              <a:gd name="connsiteY830" fmla="*/ 1470489 h 2836862"/>
              <a:gd name="connsiteX831" fmla="*/ 1638753 w 1907672"/>
              <a:gd name="connsiteY831" fmla="*/ 1474244 h 2836862"/>
              <a:gd name="connsiteX832" fmla="*/ 1642518 w 1907672"/>
              <a:gd name="connsiteY832" fmla="*/ 1466733 h 2836862"/>
              <a:gd name="connsiteX833" fmla="*/ 1642989 w 1907672"/>
              <a:gd name="connsiteY833" fmla="*/ 1464855 h 2836862"/>
              <a:gd name="connsiteX834" fmla="*/ 1644146 w 1907672"/>
              <a:gd name="connsiteY834" fmla="*/ 1464195 h 2836862"/>
              <a:gd name="connsiteX835" fmla="*/ 1644401 w 1907672"/>
              <a:gd name="connsiteY835" fmla="*/ 1464385 h 2836862"/>
              <a:gd name="connsiteX836" fmla="*/ 1646283 w 1907672"/>
              <a:gd name="connsiteY836" fmla="*/ 1462977 h 2836862"/>
              <a:gd name="connsiteX837" fmla="*/ 1644146 w 1907672"/>
              <a:gd name="connsiteY837" fmla="*/ 1464195 h 2836862"/>
              <a:gd name="connsiteX838" fmla="*/ 1642518 w 1907672"/>
              <a:gd name="connsiteY838" fmla="*/ 1462977 h 2836862"/>
              <a:gd name="connsiteX839" fmla="*/ 1634989 w 1907672"/>
              <a:gd name="connsiteY839" fmla="*/ 1466733 h 2836862"/>
              <a:gd name="connsiteX840" fmla="*/ 1623695 w 1907672"/>
              <a:gd name="connsiteY840" fmla="*/ 1470489 h 2836862"/>
              <a:gd name="connsiteX841" fmla="*/ 1627459 w 1907672"/>
              <a:gd name="connsiteY841" fmla="*/ 1466733 h 2836862"/>
              <a:gd name="connsiteX842" fmla="*/ 1619930 w 1907672"/>
              <a:gd name="connsiteY842" fmla="*/ 1459221 h 2836862"/>
              <a:gd name="connsiteX843" fmla="*/ 1620871 w 1907672"/>
              <a:gd name="connsiteY843" fmla="*/ 1457813 h 2836862"/>
              <a:gd name="connsiteX844" fmla="*/ 1616850 w 1907672"/>
              <a:gd name="connsiteY844" fmla="*/ 1459016 h 2836862"/>
              <a:gd name="connsiteX845" fmla="*/ 1612871 w 1907672"/>
              <a:gd name="connsiteY845" fmla="*/ 1458752 h 2836862"/>
              <a:gd name="connsiteX846" fmla="*/ 1608636 w 1907672"/>
              <a:gd name="connsiteY846" fmla="*/ 1455465 h 2836862"/>
              <a:gd name="connsiteX847" fmla="*/ 1601107 w 1907672"/>
              <a:gd name="connsiteY847" fmla="*/ 1459221 h 2836862"/>
              <a:gd name="connsiteX848" fmla="*/ 1604872 w 1907672"/>
              <a:gd name="connsiteY848" fmla="*/ 1455465 h 2836862"/>
              <a:gd name="connsiteX849" fmla="*/ 1606754 w 1907672"/>
              <a:gd name="connsiteY849" fmla="*/ 1453588 h 2836862"/>
              <a:gd name="connsiteX850" fmla="*/ 1607096 w 1907672"/>
              <a:gd name="connsiteY850" fmla="*/ 1453246 h 2836862"/>
              <a:gd name="connsiteX851" fmla="*/ 1608636 w 1907672"/>
              <a:gd name="connsiteY851" fmla="*/ 1453118 h 2836862"/>
              <a:gd name="connsiteX852" fmla="*/ 1608636 w 1907672"/>
              <a:gd name="connsiteY852" fmla="*/ 1451710 h 2836862"/>
              <a:gd name="connsiteX853" fmla="*/ 1604872 w 1907672"/>
              <a:gd name="connsiteY853" fmla="*/ 1451710 h 2836862"/>
              <a:gd name="connsiteX854" fmla="*/ 1608636 w 1907672"/>
              <a:gd name="connsiteY854" fmla="*/ 1444198 h 2836862"/>
              <a:gd name="connsiteX855" fmla="*/ 1604872 w 1907672"/>
              <a:gd name="connsiteY855" fmla="*/ 1447954 h 2836862"/>
              <a:gd name="connsiteX856" fmla="*/ 1601107 w 1907672"/>
              <a:gd name="connsiteY856" fmla="*/ 1447954 h 2836862"/>
              <a:gd name="connsiteX857" fmla="*/ 1597342 w 1907672"/>
              <a:gd name="connsiteY857" fmla="*/ 1451710 h 2836862"/>
              <a:gd name="connsiteX858" fmla="*/ 1601107 w 1907672"/>
              <a:gd name="connsiteY858" fmla="*/ 1444198 h 2836862"/>
              <a:gd name="connsiteX859" fmla="*/ 1604872 w 1907672"/>
              <a:gd name="connsiteY859" fmla="*/ 1440442 h 2836862"/>
              <a:gd name="connsiteX860" fmla="*/ 1597342 w 1907672"/>
              <a:gd name="connsiteY860" fmla="*/ 1447954 h 2836862"/>
              <a:gd name="connsiteX861" fmla="*/ 1597342 w 1907672"/>
              <a:gd name="connsiteY861" fmla="*/ 1444198 h 2836862"/>
              <a:gd name="connsiteX862" fmla="*/ 1593578 w 1907672"/>
              <a:gd name="connsiteY862" fmla="*/ 1447954 h 2836862"/>
              <a:gd name="connsiteX863" fmla="*/ 1593578 w 1907672"/>
              <a:gd name="connsiteY863" fmla="*/ 1440442 h 2836862"/>
              <a:gd name="connsiteX864" fmla="*/ 1586048 w 1907672"/>
              <a:gd name="connsiteY864" fmla="*/ 1440442 h 2836862"/>
              <a:gd name="connsiteX865" fmla="*/ 1589813 w 1907672"/>
              <a:gd name="connsiteY865" fmla="*/ 1436686 h 2836862"/>
              <a:gd name="connsiteX866" fmla="*/ 1586048 w 1907672"/>
              <a:gd name="connsiteY866" fmla="*/ 1436686 h 2836862"/>
              <a:gd name="connsiteX867" fmla="*/ 1589813 w 1907672"/>
              <a:gd name="connsiteY867" fmla="*/ 1429175 h 2836862"/>
              <a:gd name="connsiteX868" fmla="*/ 1582284 w 1907672"/>
              <a:gd name="connsiteY868" fmla="*/ 1436686 h 2836862"/>
              <a:gd name="connsiteX869" fmla="*/ 1578519 w 1907672"/>
              <a:gd name="connsiteY869" fmla="*/ 1432931 h 2836862"/>
              <a:gd name="connsiteX870" fmla="*/ 1579562 w 1907672"/>
              <a:gd name="connsiteY870" fmla="*/ 1431890 h 2836862"/>
              <a:gd name="connsiteX871" fmla="*/ 1586048 w 1907672"/>
              <a:gd name="connsiteY871" fmla="*/ 1425419 h 2836862"/>
              <a:gd name="connsiteX872" fmla="*/ 1582284 w 1907672"/>
              <a:gd name="connsiteY872" fmla="*/ 1425419 h 2836862"/>
              <a:gd name="connsiteX873" fmla="*/ 1574754 w 1907672"/>
              <a:gd name="connsiteY873" fmla="*/ 1432931 h 2836862"/>
              <a:gd name="connsiteX874" fmla="*/ 1574754 w 1907672"/>
              <a:gd name="connsiteY874" fmla="*/ 1429175 h 2836862"/>
              <a:gd name="connsiteX875" fmla="*/ 1570990 w 1907672"/>
              <a:gd name="connsiteY875" fmla="*/ 1429175 h 2836862"/>
              <a:gd name="connsiteX876" fmla="*/ 1570990 w 1907672"/>
              <a:gd name="connsiteY876" fmla="*/ 1417907 h 2836862"/>
              <a:gd name="connsiteX877" fmla="*/ 1570519 w 1907672"/>
              <a:gd name="connsiteY877" fmla="*/ 1416499 h 2836862"/>
              <a:gd name="connsiteX878" fmla="*/ 1569621 w 1907672"/>
              <a:gd name="connsiteY878" fmla="*/ 1416883 h 2836862"/>
              <a:gd name="connsiteX879" fmla="*/ 1570990 w 1907672"/>
              <a:gd name="connsiteY879" fmla="*/ 1414152 h 2836862"/>
              <a:gd name="connsiteX880" fmla="*/ 1559696 w 1907672"/>
              <a:gd name="connsiteY880" fmla="*/ 1417907 h 2836862"/>
              <a:gd name="connsiteX881" fmla="*/ 1563461 w 1907672"/>
              <a:gd name="connsiteY881" fmla="*/ 1414152 h 2836862"/>
              <a:gd name="connsiteX882" fmla="*/ 1555931 w 1907672"/>
              <a:gd name="connsiteY882" fmla="*/ 1417907 h 2836862"/>
              <a:gd name="connsiteX883" fmla="*/ 1561723 w 1907672"/>
              <a:gd name="connsiteY883" fmla="*/ 1409240 h 2836862"/>
              <a:gd name="connsiteX884" fmla="*/ 1562990 w 1907672"/>
              <a:gd name="connsiteY884" fmla="*/ 1408518 h 2836862"/>
              <a:gd name="connsiteX885" fmla="*/ 1563461 w 1907672"/>
              <a:gd name="connsiteY885" fmla="*/ 1406640 h 2836862"/>
              <a:gd name="connsiteX886" fmla="*/ 1561723 w 1907672"/>
              <a:gd name="connsiteY886" fmla="*/ 1409240 h 2836862"/>
              <a:gd name="connsiteX887" fmla="*/ 1559696 w 1907672"/>
              <a:gd name="connsiteY887" fmla="*/ 1410396 h 2836862"/>
              <a:gd name="connsiteX888" fmla="*/ 1563461 w 1907672"/>
              <a:gd name="connsiteY888" fmla="*/ 1402884 h 2836862"/>
              <a:gd name="connsiteX889" fmla="*/ 1559696 w 1907672"/>
              <a:gd name="connsiteY889" fmla="*/ 1406640 h 2836862"/>
              <a:gd name="connsiteX890" fmla="*/ 1555931 w 1907672"/>
              <a:gd name="connsiteY890" fmla="*/ 1410396 h 2836862"/>
              <a:gd name="connsiteX891" fmla="*/ 1552167 w 1907672"/>
              <a:gd name="connsiteY891" fmla="*/ 1414152 h 2836862"/>
              <a:gd name="connsiteX892" fmla="*/ 1552167 w 1907672"/>
              <a:gd name="connsiteY892" fmla="*/ 1410396 h 2836862"/>
              <a:gd name="connsiteX893" fmla="*/ 1552167 w 1907672"/>
              <a:gd name="connsiteY893" fmla="*/ 1402884 h 2836862"/>
              <a:gd name="connsiteX894" fmla="*/ 1544637 w 1907672"/>
              <a:gd name="connsiteY894" fmla="*/ 1410396 h 2836862"/>
              <a:gd name="connsiteX895" fmla="*/ 1544637 w 1907672"/>
              <a:gd name="connsiteY895" fmla="*/ 1402884 h 2836862"/>
              <a:gd name="connsiteX896" fmla="*/ 1540873 w 1907672"/>
              <a:gd name="connsiteY896" fmla="*/ 1402884 h 2836862"/>
              <a:gd name="connsiteX897" fmla="*/ 1537108 w 1907672"/>
              <a:gd name="connsiteY897" fmla="*/ 1402884 h 2836862"/>
              <a:gd name="connsiteX898" fmla="*/ 1544637 w 1907672"/>
              <a:gd name="connsiteY898" fmla="*/ 1391617 h 2836862"/>
              <a:gd name="connsiteX899" fmla="*/ 1537108 w 1907672"/>
              <a:gd name="connsiteY899" fmla="*/ 1402884 h 2836862"/>
              <a:gd name="connsiteX900" fmla="*/ 1533343 w 1907672"/>
              <a:gd name="connsiteY900" fmla="*/ 1395373 h 2836862"/>
              <a:gd name="connsiteX901" fmla="*/ 1529579 w 1907672"/>
              <a:gd name="connsiteY901" fmla="*/ 1399129 h 2836862"/>
              <a:gd name="connsiteX902" fmla="*/ 1522050 w 1907672"/>
              <a:gd name="connsiteY902" fmla="*/ 1387861 h 2836862"/>
              <a:gd name="connsiteX903" fmla="*/ 1525814 w 1907672"/>
              <a:gd name="connsiteY903" fmla="*/ 1384105 h 2836862"/>
              <a:gd name="connsiteX904" fmla="*/ 1518285 w 1907672"/>
              <a:gd name="connsiteY904" fmla="*/ 1391617 h 2836862"/>
              <a:gd name="connsiteX905" fmla="*/ 1515649 w 1907672"/>
              <a:gd name="connsiteY905" fmla="*/ 1388988 h 2836862"/>
              <a:gd name="connsiteX906" fmla="*/ 1517344 w 1907672"/>
              <a:gd name="connsiteY906" fmla="*/ 1385044 h 2836862"/>
              <a:gd name="connsiteX907" fmla="*/ 1514520 w 1907672"/>
              <a:gd name="connsiteY907" fmla="*/ 1384105 h 2836862"/>
              <a:gd name="connsiteX908" fmla="*/ 1510756 w 1907672"/>
              <a:gd name="connsiteY908" fmla="*/ 1387861 h 2836862"/>
              <a:gd name="connsiteX909" fmla="*/ 1510756 w 1907672"/>
              <a:gd name="connsiteY909" fmla="*/ 1384105 h 2836862"/>
              <a:gd name="connsiteX910" fmla="*/ 1506991 w 1907672"/>
              <a:gd name="connsiteY910" fmla="*/ 1384105 h 2836862"/>
              <a:gd name="connsiteX911" fmla="*/ 1506991 w 1907672"/>
              <a:gd name="connsiteY911" fmla="*/ 1380350 h 2836862"/>
              <a:gd name="connsiteX912" fmla="*/ 1503226 w 1907672"/>
              <a:gd name="connsiteY912" fmla="*/ 1384105 h 2836862"/>
              <a:gd name="connsiteX913" fmla="*/ 1506991 w 1907672"/>
              <a:gd name="connsiteY913" fmla="*/ 1372838 h 2836862"/>
              <a:gd name="connsiteX914" fmla="*/ 1488168 w 1907672"/>
              <a:gd name="connsiteY914" fmla="*/ 1376594 h 2836862"/>
              <a:gd name="connsiteX915" fmla="*/ 1491932 w 1907672"/>
              <a:gd name="connsiteY915" fmla="*/ 1372838 h 2836862"/>
              <a:gd name="connsiteX916" fmla="*/ 1488168 w 1907672"/>
              <a:gd name="connsiteY916" fmla="*/ 1376594 h 2836862"/>
              <a:gd name="connsiteX917" fmla="*/ 1491932 w 1907672"/>
              <a:gd name="connsiteY917" fmla="*/ 1369082 h 2836862"/>
              <a:gd name="connsiteX918" fmla="*/ 1488168 w 1907672"/>
              <a:gd name="connsiteY918" fmla="*/ 1372838 h 2836862"/>
              <a:gd name="connsiteX919" fmla="*/ 1484403 w 1907672"/>
              <a:gd name="connsiteY919" fmla="*/ 1376594 h 2836862"/>
              <a:gd name="connsiteX920" fmla="*/ 1480638 w 1907672"/>
              <a:gd name="connsiteY920" fmla="*/ 1376594 h 2836862"/>
              <a:gd name="connsiteX921" fmla="*/ 1488168 w 1907672"/>
              <a:gd name="connsiteY921" fmla="*/ 1369082 h 2836862"/>
              <a:gd name="connsiteX922" fmla="*/ 1484403 w 1907672"/>
              <a:gd name="connsiteY922" fmla="*/ 1369082 h 2836862"/>
              <a:gd name="connsiteX923" fmla="*/ 1499462 w 1907672"/>
              <a:gd name="connsiteY923" fmla="*/ 1350303 h 2836862"/>
              <a:gd name="connsiteX924" fmla="*/ 1503226 w 1907672"/>
              <a:gd name="connsiteY924" fmla="*/ 1342792 h 2836862"/>
              <a:gd name="connsiteX925" fmla="*/ 1491932 w 1907672"/>
              <a:gd name="connsiteY925" fmla="*/ 1354059 h 2836862"/>
              <a:gd name="connsiteX926" fmla="*/ 1488167 w 1907672"/>
              <a:gd name="connsiteY926" fmla="*/ 1361571 h 2836862"/>
              <a:gd name="connsiteX927" fmla="*/ 1486286 w 1907672"/>
              <a:gd name="connsiteY927" fmla="*/ 1361571 h 2836862"/>
              <a:gd name="connsiteX928" fmla="*/ 1484403 w 1907672"/>
              <a:gd name="connsiteY928" fmla="*/ 1361571 h 2836862"/>
              <a:gd name="connsiteX929" fmla="*/ 1480639 w 1907672"/>
              <a:gd name="connsiteY929" fmla="*/ 1365326 h 2836862"/>
              <a:gd name="connsiteX930" fmla="*/ 1480638 w 1907672"/>
              <a:gd name="connsiteY930" fmla="*/ 1365326 h 2836862"/>
              <a:gd name="connsiteX931" fmla="*/ 1476874 w 1907672"/>
              <a:gd name="connsiteY931" fmla="*/ 1369082 h 2836862"/>
              <a:gd name="connsiteX932" fmla="*/ 1480638 w 1907672"/>
              <a:gd name="connsiteY932" fmla="*/ 1365327 h 2836862"/>
              <a:gd name="connsiteX933" fmla="*/ 1476874 w 1907672"/>
              <a:gd name="connsiteY933" fmla="*/ 1372838 h 2836862"/>
              <a:gd name="connsiteX934" fmla="*/ 1469345 w 1907672"/>
              <a:gd name="connsiteY934" fmla="*/ 1372838 h 2836862"/>
              <a:gd name="connsiteX935" fmla="*/ 1476874 w 1907672"/>
              <a:gd name="connsiteY935" fmla="*/ 1365326 h 2836862"/>
              <a:gd name="connsiteX936" fmla="*/ 1476294 w 1907672"/>
              <a:gd name="connsiteY936" fmla="*/ 1365442 h 2836862"/>
              <a:gd name="connsiteX937" fmla="*/ 1476403 w 1907672"/>
              <a:gd name="connsiteY937" fmla="*/ 1365326 h 2836862"/>
              <a:gd name="connsiteX938" fmla="*/ 1480638 w 1907672"/>
              <a:gd name="connsiteY938" fmla="*/ 1357815 h 2836862"/>
              <a:gd name="connsiteX939" fmla="*/ 1474991 w 1907672"/>
              <a:gd name="connsiteY939" fmla="*/ 1365326 h 2836862"/>
              <a:gd name="connsiteX940" fmla="*/ 1474659 w 1907672"/>
              <a:gd name="connsiteY940" fmla="*/ 1365768 h 2836862"/>
              <a:gd name="connsiteX941" fmla="*/ 1472168 w 1907672"/>
              <a:gd name="connsiteY941" fmla="*/ 1366265 h 2836862"/>
              <a:gd name="connsiteX942" fmla="*/ 1473109 w 1907672"/>
              <a:gd name="connsiteY942" fmla="*/ 1361571 h 2836862"/>
              <a:gd name="connsiteX943" fmla="*/ 1469345 w 1907672"/>
              <a:gd name="connsiteY943" fmla="*/ 1357815 h 2836862"/>
              <a:gd name="connsiteX944" fmla="*/ 1465580 w 1907672"/>
              <a:gd name="connsiteY944" fmla="*/ 1361571 h 2836862"/>
              <a:gd name="connsiteX945" fmla="*/ 1465580 w 1907672"/>
              <a:gd name="connsiteY945" fmla="*/ 1365326 h 2836862"/>
              <a:gd name="connsiteX946" fmla="*/ 1461815 w 1907672"/>
              <a:gd name="connsiteY946" fmla="*/ 1369082 h 2836862"/>
              <a:gd name="connsiteX947" fmla="*/ 1461815 w 1907672"/>
              <a:gd name="connsiteY947" fmla="*/ 1365326 h 2836862"/>
              <a:gd name="connsiteX948" fmla="*/ 1458051 w 1907672"/>
              <a:gd name="connsiteY948" fmla="*/ 1369082 h 2836862"/>
              <a:gd name="connsiteX949" fmla="*/ 1461815 w 1907672"/>
              <a:gd name="connsiteY949" fmla="*/ 1361571 h 2836862"/>
              <a:gd name="connsiteX950" fmla="*/ 1465580 w 1907672"/>
              <a:gd name="connsiteY950" fmla="*/ 1357815 h 2836862"/>
              <a:gd name="connsiteX951" fmla="*/ 1465580 w 1907672"/>
              <a:gd name="connsiteY951" fmla="*/ 1354059 h 2836862"/>
              <a:gd name="connsiteX952" fmla="*/ 1458051 w 1907672"/>
              <a:gd name="connsiteY952" fmla="*/ 1361570 h 2836862"/>
              <a:gd name="connsiteX953" fmla="*/ 1461815 w 1907672"/>
              <a:gd name="connsiteY953" fmla="*/ 1354059 h 2836862"/>
              <a:gd name="connsiteX954" fmla="*/ 1458050 w 1907672"/>
              <a:gd name="connsiteY954" fmla="*/ 1357815 h 2836862"/>
              <a:gd name="connsiteX955" fmla="*/ 1450975 w 1907672"/>
              <a:gd name="connsiteY955" fmla="*/ 1361344 h 2836862"/>
              <a:gd name="connsiteX956" fmla="*/ 1450975 w 1907672"/>
              <a:gd name="connsiteY956" fmla="*/ 1362074 h 2836862"/>
              <a:gd name="connsiteX957" fmla="*/ 1450577 w 1907672"/>
              <a:gd name="connsiteY957" fmla="*/ 1361543 h 2836862"/>
              <a:gd name="connsiteX958" fmla="*/ 1450521 w 1907672"/>
              <a:gd name="connsiteY958" fmla="*/ 1361571 h 2836862"/>
              <a:gd name="connsiteX959" fmla="*/ 1450545 w 1907672"/>
              <a:gd name="connsiteY959" fmla="*/ 1361500 h 2836862"/>
              <a:gd name="connsiteX960" fmla="*/ 1449784 w 1907672"/>
              <a:gd name="connsiteY960" fmla="*/ 1360486 h 2836862"/>
              <a:gd name="connsiteX961" fmla="*/ 1450975 w 1907672"/>
              <a:gd name="connsiteY961" fmla="*/ 1358899 h 2836862"/>
              <a:gd name="connsiteX962" fmla="*/ 1450975 w 1907672"/>
              <a:gd name="connsiteY962" fmla="*/ 1360212 h 2836862"/>
              <a:gd name="connsiteX963" fmla="*/ 1454286 w 1907672"/>
              <a:gd name="connsiteY963" fmla="*/ 1350303 h 2836862"/>
              <a:gd name="connsiteX964" fmla="*/ 1461815 w 1907672"/>
              <a:gd name="connsiteY964" fmla="*/ 1342792 h 2836862"/>
              <a:gd name="connsiteX965" fmla="*/ 1463698 w 1907672"/>
              <a:gd name="connsiteY965" fmla="*/ 1338567 h 2836862"/>
              <a:gd name="connsiteX966" fmla="*/ 1464097 w 1907672"/>
              <a:gd name="connsiteY966" fmla="*/ 1337071 h 2836862"/>
              <a:gd name="connsiteX967" fmla="*/ 1465580 w 1907672"/>
              <a:gd name="connsiteY967" fmla="*/ 1335280 h 2836862"/>
              <a:gd name="connsiteX968" fmla="*/ 1465580 w 1907672"/>
              <a:gd name="connsiteY968" fmla="*/ 1331524 h 2836862"/>
              <a:gd name="connsiteX969" fmla="*/ 1464097 w 1907672"/>
              <a:gd name="connsiteY969" fmla="*/ 1337071 h 2836862"/>
              <a:gd name="connsiteX970" fmla="*/ 1456639 w 1907672"/>
              <a:gd name="connsiteY970" fmla="*/ 1346078 h 2836862"/>
              <a:gd name="connsiteX971" fmla="*/ 1450521 w 1907672"/>
              <a:gd name="connsiteY971" fmla="*/ 1354059 h 2836862"/>
              <a:gd name="connsiteX972" fmla="*/ 1450521 w 1907672"/>
              <a:gd name="connsiteY972" fmla="*/ 1346547 h 2836862"/>
              <a:gd name="connsiteX973" fmla="*/ 1454286 w 1907672"/>
              <a:gd name="connsiteY973" fmla="*/ 1335280 h 2836862"/>
              <a:gd name="connsiteX974" fmla="*/ 1450521 w 1907672"/>
              <a:gd name="connsiteY974" fmla="*/ 1339036 h 2836862"/>
              <a:gd name="connsiteX975" fmla="*/ 1446757 w 1907672"/>
              <a:gd name="connsiteY975" fmla="*/ 1342792 h 2836862"/>
              <a:gd name="connsiteX976" fmla="*/ 1442992 w 1907672"/>
              <a:gd name="connsiteY976" fmla="*/ 1346547 h 2836862"/>
              <a:gd name="connsiteX977" fmla="*/ 1439227 w 1907672"/>
              <a:gd name="connsiteY977" fmla="*/ 1354059 h 2836862"/>
              <a:gd name="connsiteX978" fmla="*/ 1435463 w 1907672"/>
              <a:gd name="connsiteY978" fmla="*/ 1357815 h 2836862"/>
              <a:gd name="connsiteX979" fmla="*/ 1439227 w 1907672"/>
              <a:gd name="connsiteY979" fmla="*/ 1350303 h 2836862"/>
              <a:gd name="connsiteX980" fmla="*/ 1442992 w 1907672"/>
              <a:gd name="connsiteY980" fmla="*/ 1342792 h 2836862"/>
              <a:gd name="connsiteX981" fmla="*/ 1445815 w 1907672"/>
              <a:gd name="connsiteY981" fmla="*/ 1337628 h 2836862"/>
              <a:gd name="connsiteX982" fmla="*/ 1444043 w 1907672"/>
              <a:gd name="connsiteY982" fmla="*/ 1336154 h 2836862"/>
              <a:gd name="connsiteX983" fmla="*/ 1444874 w 1907672"/>
              <a:gd name="connsiteY983" fmla="*/ 1333872 h 2836862"/>
              <a:gd name="connsiteX984" fmla="*/ 1446757 w 1907672"/>
              <a:gd name="connsiteY984" fmla="*/ 1331524 h 2836862"/>
              <a:gd name="connsiteX985" fmla="*/ 1454286 w 1907672"/>
              <a:gd name="connsiteY985" fmla="*/ 1316501 h 2836862"/>
              <a:gd name="connsiteX986" fmla="*/ 1450521 w 1907672"/>
              <a:gd name="connsiteY986" fmla="*/ 1320257 h 2836862"/>
              <a:gd name="connsiteX987" fmla="*/ 1446757 w 1907672"/>
              <a:gd name="connsiteY987" fmla="*/ 1331524 h 2836862"/>
              <a:gd name="connsiteX988" fmla="*/ 1442155 w 1907672"/>
              <a:gd name="connsiteY988" fmla="*/ 1329438 h 2836862"/>
              <a:gd name="connsiteX989" fmla="*/ 1442992 w 1907672"/>
              <a:gd name="connsiteY989" fmla="*/ 1327768 h 2836862"/>
              <a:gd name="connsiteX990" fmla="*/ 1435463 w 1907672"/>
              <a:gd name="connsiteY990" fmla="*/ 1320257 h 2836862"/>
              <a:gd name="connsiteX991" fmla="*/ 1435463 w 1907672"/>
              <a:gd name="connsiteY991" fmla="*/ 1312745 h 2836862"/>
              <a:gd name="connsiteX992" fmla="*/ 1427934 w 1907672"/>
              <a:gd name="connsiteY992" fmla="*/ 1320257 h 2836862"/>
              <a:gd name="connsiteX993" fmla="*/ 1420404 w 1907672"/>
              <a:gd name="connsiteY993" fmla="*/ 1316501 h 2836862"/>
              <a:gd name="connsiteX994" fmla="*/ 1424169 w 1907672"/>
              <a:gd name="connsiteY994" fmla="*/ 1305234 h 2836862"/>
              <a:gd name="connsiteX995" fmla="*/ 1416640 w 1907672"/>
              <a:gd name="connsiteY995" fmla="*/ 1308989 h 2836862"/>
              <a:gd name="connsiteX996" fmla="*/ 1420404 w 1907672"/>
              <a:gd name="connsiteY996" fmla="*/ 1301478 h 2836862"/>
              <a:gd name="connsiteX997" fmla="*/ 1420404 w 1907672"/>
              <a:gd name="connsiteY997" fmla="*/ 1305234 h 2836862"/>
              <a:gd name="connsiteX998" fmla="*/ 1424169 w 1907672"/>
              <a:gd name="connsiteY998" fmla="*/ 1297722 h 2836862"/>
              <a:gd name="connsiteX999" fmla="*/ 1420404 w 1907672"/>
              <a:gd name="connsiteY999" fmla="*/ 1297722 h 2836862"/>
              <a:gd name="connsiteX1000" fmla="*/ 1416640 w 1907672"/>
              <a:gd name="connsiteY1000" fmla="*/ 1301478 h 2836862"/>
              <a:gd name="connsiteX1001" fmla="*/ 1412875 w 1907672"/>
              <a:gd name="connsiteY1001" fmla="*/ 1301478 h 2836862"/>
              <a:gd name="connsiteX1002" fmla="*/ 1412875 w 1907672"/>
              <a:gd name="connsiteY1002" fmla="*/ 1297722 h 2836862"/>
              <a:gd name="connsiteX1003" fmla="*/ 1412875 w 1907672"/>
              <a:gd name="connsiteY1003" fmla="*/ 1294905 h 2836862"/>
              <a:gd name="connsiteX1004" fmla="*/ 1412875 w 1907672"/>
              <a:gd name="connsiteY1004" fmla="*/ 1293966 h 2836862"/>
              <a:gd name="connsiteX1005" fmla="*/ 1420404 w 1907672"/>
              <a:gd name="connsiteY1005" fmla="*/ 1282699 h 2836862"/>
              <a:gd name="connsiteX1006" fmla="*/ 1420404 w 1907672"/>
              <a:gd name="connsiteY1006" fmla="*/ 1282699 h 2836862"/>
              <a:gd name="connsiteX1007" fmla="*/ 1424169 w 1907672"/>
              <a:gd name="connsiteY1007" fmla="*/ 1282699 h 2836862"/>
              <a:gd name="connsiteX1008" fmla="*/ 1424169 w 1907672"/>
              <a:gd name="connsiteY1008" fmla="*/ 1286455 h 2836862"/>
              <a:gd name="connsiteX1009" fmla="*/ 1420404 w 1907672"/>
              <a:gd name="connsiteY1009" fmla="*/ 1282699 h 2836862"/>
              <a:gd name="connsiteX1010" fmla="*/ 1415256 w 1907672"/>
              <a:gd name="connsiteY1010" fmla="*/ 1277243 h 2836862"/>
              <a:gd name="connsiteX1011" fmla="*/ 1417637 w 1907672"/>
              <a:gd name="connsiteY1011" fmla="*/ 1278731 h 2836862"/>
              <a:gd name="connsiteX1012" fmla="*/ 1412875 w 1907672"/>
              <a:gd name="connsiteY1012" fmla="*/ 1278731 h 2836862"/>
              <a:gd name="connsiteX1013" fmla="*/ 1415256 w 1907672"/>
              <a:gd name="connsiteY1013" fmla="*/ 1277243 h 2836862"/>
              <a:gd name="connsiteX1014" fmla="*/ 386344 w 1907672"/>
              <a:gd name="connsiteY1014" fmla="*/ 1275576 h 2836862"/>
              <a:gd name="connsiteX1015" fmla="*/ 390101 w 1907672"/>
              <a:gd name="connsiteY1015" fmla="*/ 1279321 h 2836862"/>
              <a:gd name="connsiteX1016" fmla="*/ 388223 w 1907672"/>
              <a:gd name="connsiteY1016" fmla="*/ 1279321 h 2836862"/>
              <a:gd name="connsiteX1017" fmla="*/ 416400 w 1907672"/>
              <a:gd name="connsiteY1017" fmla="*/ 1271831 h 2836862"/>
              <a:gd name="connsiteX1018" fmla="*/ 417809 w 1907672"/>
              <a:gd name="connsiteY1018" fmla="*/ 1279321 h 2836862"/>
              <a:gd name="connsiteX1019" fmla="*/ 416400 w 1907672"/>
              <a:gd name="connsiteY1019" fmla="*/ 1279321 h 2836862"/>
              <a:gd name="connsiteX1020" fmla="*/ 416400 w 1907672"/>
              <a:gd name="connsiteY1020" fmla="*/ 1271831 h 2836862"/>
              <a:gd name="connsiteX1021" fmla="*/ 464589 w 1907672"/>
              <a:gd name="connsiteY1021" fmla="*/ 1266133 h 2836862"/>
              <a:gd name="connsiteX1022" fmla="*/ 465242 w 1907672"/>
              <a:gd name="connsiteY1022" fmla="*/ 1268086 h 2836862"/>
              <a:gd name="connsiteX1023" fmla="*/ 464713 w 1907672"/>
              <a:gd name="connsiteY1023" fmla="*/ 1269494 h 2836862"/>
              <a:gd name="connsiteX1024" fmla="*/ 464303 w 1907672"/>
              <a:gd name="connsiteY1024" fmla="*/ 1268555 h 2836862"/>
              <a:gd name="connsiteX1025" fmla="*/ 412643 w 1907672"/>
              <a:gd name="connsiteY1025" fmla="*/ 1264342 h 2836862"/>
              <a:gd name="connsiteX1026" fmla="*/ 412643 w 1907672"/>
              <a:gd name="connsiteY1026" fmla="*/ 1271831 h 2836862"/>
              <a:gd name="connsiteX1027" fmla="*/ 408886 w 1907672"/>
              <a:gd name="connsiteY1027" fmla="*/ 1268086 h 2836862"/>
              <a:gd name="connsiteX1028" fmla="*/ 412643 w 1907672"/>
              <a:gd name="connsiteY1028" fmla="*/ 1264342 h 2836862"/>
              <a:gd name="connsiteX1029" fmla="*/ 465242 w 1907672"/>
              <a:gd name="connsiteY1029" fmla="*/ 1260597 h 2836862"/>
              <a:gd name="connsiteX1030" fmla="*/ 464589 w 1907672"/>
              <a:gd name="connsiteY1030" fmla="*/ 1266133 h 2836862"/>
              <a:gd name="connsiteX1031" fmla="*/ 463155 w 1907672"/>
              <a:gd name="connsiteY1031" fmla="*/ 1261845 h 2836862"/>
              <a:gd name="connsiteX1032" fmla="*/ 463364 w 1907672"/>
              <a:gd name="connsiteY1032" fmla="*/ 1262001 h 2836862"/>
              <a:gd name="connsiteX1033" fmla="*/ 465242 w 1907672"/>
              <a:gd name="connsiteY1033" fmla="*/ 1260597 h 2836862"/>
              <a:gd name="connsiteX1034" fmla="*/ 420157 w 1907672"/>
              <a:gd name="connsiteY1034" fmla="*/ 1260597 h 2836862"/>
              <a:gd name="connsiteX1035" fmla="*/ 421050 w 1907672"/>
              <a:gd name="connsiteY1035" fmla="*/ 1264824 h 2836862"/>
              <a:gd name="connsiteX1036" fmla="*/ 420627 w 1907672"/>
              <a:gd name="connsiteY1036" fmla="*/ 1264342 h 2836862"/>
              <a:gd name="connsiteX1037" fmla="*/ 420157 w 1907672"/>
              <a:gd name="connsiteY1037" fmla="*/ 1260597 h 2836862"/>
              <a:gd name="connsiteX1038" fmla="*/ 450850 w 1907672"/>
              <a:gd name="connsiteY1038" fmla="*/ 1260474 h 2836862"/>
              <a:gd name="connsiteX1039" fmla="*/ 451247 w 1907672"/>
              <a:gd name="connsiteY1039" fmla="*/ 1260871 h 2836862"/>
              <a:gd name="connsiteX1040" fmla="*/ 453971 w 1907672"/>
              <a:gd name="connsiteY1040" fmla="*/ 1263595 h 2836862"/>
              <a:gd name="connsiteX1041" fmla="*/ 431800 w 1907672"/>
              <a:gd name="connsiteY1041" fmla="*/ 1257299 h 2836862"/>
              <a:gd name="connsiteX1042" fmla="*/ 434975 w 1907672"/>
              <a:gd name="connsiteY1042" fmla="*/ 1260474 h 2836862"/>
              <a:gd name="connsiteX1043" fmla="*/ 434975 w 1907672"/>
              <a:gd name="connsiteY1043" fmla="*/ 1263649 h 2836862"/>
              <a:gd name="connsiteX1044" fmla="*/ 431800 w 1907672"/>
              <a:gd name="connsiteY1044" fmla="*/ 1257299 h 2836862"/>
              <a:gd name="connsiteX1045" fmla="*/ 461485 w 1907672"/>
              <a:gd name="connsiteY1045" fmla="*/ 1256852 h 2836862"/>
              <a:gd name="connsiteX1046" fmla="*/ 463155 w 1907672"/>
              <a:gd name="connsiteY1046" fmla="*/ 1261845 h 2836862"/>
              <a:gd name="connsiteX1047" fmla="*/ 461962 w 1907672"/>
              <a:gd name="connsiteY1047" fmla="*/ 1260953 h 2836862"/>
              <a:gd name="connsiteX1048" fmla="*/ 461962 w 1907672"/>
              <a:gd name="connsiteY1048" fmla="*/ 1268412 h 2836862"/>
              <a:gd name="connsiteX1049" fmla="*/ 460771 w 1907672"/>
              <a:gd name="connsiteY1049" fmla="*/ 1262955 h 2836862"/>
              <a:gd name="connsiteX1050" fmla="*/ 461793 w 1907672"/>
              <a:gd name="connsiteY1050" fmla="*/ 1260827 h 2836862"/>
              <a:gd name="connsiteX1051" fmla="*/ 461485 w 1907672"/>
              <a:gd name="connsiteY1051" fmla="*/ 1260597 h 2836862"/>
              <a:gd name="connsiteX1052" fmla="*/ 461485 w 1907672"/>
              <a:gd name="connsiteY1052" fmla="*/ 1256852 h 2836862"/>
              <a:gd name="connsiteX1053" fmla="*/ 453971 w 1907672"/>
              <a:gd name="connsiteY1053" fmla="*/ 1256852 h 2836862"/>
              <a:gd name="connsiteX1054" fmla="*/ 457728 w 1907672"/>
              <a:gd name="connsiteY1054" fmla="*/ 1264342 h 2836862"/>
              <a:gd name="connsiteX1055" fmla="*/ 453971 w 1907672"/>
              <a:gd name="connsiteY1055" fmla="*/ 1268086 h 2836862"/>
              <a:gd name="connsiteX1056" fmla="*/ 453971 w 1907672"/>
              <a:gd name="connsiteY1056" fmla="*/ 1263595 h 2836862"/>
              <a:gd name="connsiteX1057" fmla="*/ 453971 w 1907672"/>
              <a:gd name="connsiteY1057" fmla="*/ 1260597 h 2836862"/>
              <a:gd name="connsiteX1058" fmla="*/ 453971 w 1907672"/>
              <a:gd name="connsiteY1058" fmla="*/ 1256852 h 2836862"/>
              <a:gd name="connsiteX1059" fmla="*/ 442700 w 1907672"/>
              <a:gd name="connsiteY1059" fmla="*/ 1253107 h 2836862"/>
              <a:gd name="connsiteX1060" fmla="*/ 446457 w 1907672"/>
              <a:gd name="connsiteY1060" fmla="*/ 1268086 h 2836862"/>
              <a:gd name="connsiteX1061" fmla="*/ 442700 w 1907672"/>
              <a:gd name="connsiteY1061" fmla="*/ 1260597 h 2836862"/>
              <a:gd name="connsiteX1062" fmla="*/ 442700 w 1907672"/>
              <a:gd name="connsiteY1062" fmla="*/ 1253107 h 2836862"/>
              <a:gd name="connsiteX1063" fmla="*/ 446457 w 1907672"/>
              <a:gd name="connsiteY1063" fmla="*/ 1249362 h 2836862"/>
              <a:gd name="connsiteX1064" fmla="*/ 450214 w 1907672"/>
              <a:gd name="connsiteY1064" fmla="*/ 1256852 h 2836862"/>
              <a:gd name="connsiteX1065" fmla="*/ 450214 w 1907672"/>
              <a:gd name="connsiteY1065" fmla="*/ 1264342 h 2836862"/>
              <a:gd name="connsiteX1066" fmla="*/ 453971 w 1907672"/>
              <a:gd name="connsiteY1066" fmla="*/ 1268086 h 2836862"/>
              <a:gd name="connsiteX1067" fmla="*/ 453971 w 1907672"/>
              <a:gd name="connsiteY1067" fmla="*/ 1275576 h 2836862"/>
              <a:gd name="connsiteX1068" fmla="*/ 457728 w 1907672"/>
              <a:gd name="connsiteY1068" fmla="*/ 1290556 h 2836862"/>
              <a:gd name="connsiteX1069" fmla="*/ 457728 w 1907672"/>
              <a:gd name="connsiteY1069" fmla="*/ 1286811 h 2836862"/>
              <a:gd name="connsiteX1070" fmla="*/ 457728 w 1907672"/>
              <a:gd name="connsiteY1070" fmla="*/ 1282598 h 2836862"/>
              <a:gd name="connsiteX1071" fmla="*/ 457728 w 1907672"/>
              <a:gd name="connsiteY1071" fmla="*/ 1276044 h 2836862"/>
              <a:gd name="connsiteX1072" fmla="*/ 457728 w 1907672"/>
              <a:gd name="connsiteY1072" fmla="*/ 1275576 h 2836862"/>
              <a:gd name="connsiteX1073" fmla="*/ 457728 w 1907672"/>
              <a:gd name="connsiteY1073" fmla="*/ 1268086 h 2836862"/>
              <a:gd name="connsiteX1074" fmla="*/ 461485 w 1907672"/>
              <a:gd name="connsiteY1074" fmla="*/ 1279321 h 2836862"/>
              <a:gd name="connsiteX1075" fmla="*/ 465242 w 1907672"/>
              <a:gd name="connsiteY1075" fmla="*/ 1275576 h 2836862"/>
              <a:gd name="connsiteX1076" fmla="*/ 463833 w 1907672"/>
              <a:gd name="connsiteY1076" fmla="*/ 1271831 h 2836862"/>
              <a:gd name="connsiteX1077" fmla="*/ 464713 w 1907672"/>
              <a:gd name="connsiteY1077" fmla="*/ 1269494 h 2836862"/>
              <a:gd name="connsiteX1078" fmla="*/ 468999 w 1907672"/>
              <a:gd name="connsiteY1078" fmla="*/ 1279321 h 2836862"/>
              <a:gd name="connsiteX1079" fmla="*/ 468999 w 1907672"/>
              <a:gd name="connsiteY1079" fmla="*/ 1283066 h 2836862"/>
              <a:gd name="connsiteX1080" fmla="*/ 472757 w 1907672"/>
              <a:gd name="connsiteY1080" fmla="*/ 1275576 h 2836862"/>
              <a:gd name="connsiteX1081" fmla="*/ 476514 w 1907672"/>
              <a:gd name="connsiteY1081" fmla="*/ 1271831 h 2836862"/>
              <a:gd name="connsiteX1082" fmla="*/ 478945 w 1907672"/>
              <a:gd name="connsiteY1082" fmla="*/ 1281524 h 2836862"/>
              <a:gd name="connsiteX1083" fmla="*/ 478862 w 1907672"/>
              <a:gd name="connsiteY1083" fmla="*/ 1281662 h 2836862"/>
              <a:gd name="connsiteX1084" fmla="*/ 480271 w 1907672"/>
              <a:gd name="connsiteY1084" fmla="*/ 1286811 h 2836862"/>
              <a:gd name="connsiteX1085" fmla="*/ 478945 w 1907672"/>
              <a:gd name="connsiteY1085" fmla="*/ 1281524 h 2836862"/>
              <a:gd name="connsiteX1086" fmla="*/ 480271 w 1907672"/>
              <a:gd name="connsiteY1086" fmla="*/ 1279321 h 2836862"/>
              <a:gd name="connsiteX1087" fmla="*/ 480271 w 1907672"/>
              <a:gd name="connsiteY1087" fmla="*/ 1283066 h 2836862"/>
              <a:gd name="connsiteX1088" fmla="*/ 480271 w 1907672"/>
              <a:gd name="connsiteY1088" fmla="*/ 1275576 h 2836862"/>
              <a:gd name="connsiteX1089" fmla="*/ 484028 w 1907672"/>
              <a:gd name="connsiteY1089" fmla="*/ 1283066 h 2836862"/>
              <a:gd name="connsiteX1090" fmla="*/ 484028 w 1907672"/>
              <a:gd name="connsiteY1090" fmla="*/ 1290556 h 2836862"/>
              <a:gd name="connsiteX1091" fmla="*/ 487785 w 1907672"/>
              <a:gd name="connsiteY1091" fmla="*/ 1286811 h 2836862"/>
              <a:gd name="connsiteX1092" fmla="*/ 487785 w 1907672"/>
              <a:gd name="connsiteY1092" fmla="*/ 1283066 h 2836862"/>
              <a:gd name="connsiteX1093" fmla="*/ 491542 w 1907672"/>
              <a:gd name="connsiteY1093" fmla="*/ 1279321 h 2836862"/>
              <a:gd name="connsiteX1094" fmla="*/ 491542 w 1907672"/>
              <a:gd name="connsiteY1094" fmla="*/ 1283066 h 2836862"/>
              <a:gd name="connsiteX1095" fmla="*/ 491542 w 1907672"/>
              <a:gd name="connsiteY1095" fmla="*/ 1286811 h 2836862"/>
              <a:gd name="connsiteX1096" fmla="*/ 491542 w 1907672"/>
              <a:gd name="connsiteY1096" fmla="*/ 1290556 h 2836862"/>
              <a:gd name="connsiteX1097" fmla="*/ 491542 w 1907672"/>
              <a:gd name="connsiteY1097" fmla="*/ 1298045 h 2836862"/>
              <a:gd name="connsiteX1098" fmla="*/ 487785 w 1907672"/>
              <a:gd name="connsiteY1098" fmla="*/ 1301790 h 2836862"/>
              <a:gd name="connsiteX1099" fmla="*/ 487785 w 1907672"/>
              <a:gd name="connsiteY1099" fmla="*/ 1305535 h 2836862"/>
              <a:gd name="connsiteX1100" fmla="*/ 484028 w 1907672"/>
              <a:gd name="connsiteY1100" fmla="*/ 1294301 h 2836862"/>
              <a:gd name="connsiteX1101" fmla="*/ 484028 w 1907672"/>
              <a:gd name="connsiteY1101" fmla="*/ 1301790 h 2836862"/>
              <a:gd name="connsiteX1102" fmla="*/ 484028 w 1907672"/>
              <a:gd name="connsiteY1102" fmla="*/ 1305535 h 2836862"/>
              <a:gd name="connsiteX1103" fmla="*/ 484028 w 1907672"/>
              <a:gd name="connsiteY1103" fmla="*/ 1309280 h 2836862"/>
              <a:gd name="connsiteX1104" fmla="*/ 476514 w 1907672"/>
              <a:gd name="connsiteY1104" fmla="*/ 1305535 h 2836862"/>
              <a:gd name="connsiteX1105" fmla="*/ 476514 w 1907672"/>
              <a:gd name="connsiteY1105" fmla="*/ 1301790 h 2836862"/>
              <a:gd name="connsiteX1106" fmla="*/ 472757 w 1907672"/>
              <a:gd name="connsiteY1106" fmla="*/ 1313025 h 2836862"/>
              <a:gd name="connsiteX1107" fmla="*/ 465242 w 1907672"/>
              <a:gd name="connsiteY1107" fmla="*/ 1309280 h 2836862"/>
              <a:gd name="connsiteX1108" fmla="*/ 457728 w 1907672"/>
              <a:gd name="connsiteY1108" fmla="*/ 1316770 h 2836862"/>
              <a:gd name="connsiteX1109" fmla="*/ 453971 w 1907672"/>
              <a:gd name="connsiteY1109" fmla="*/ 1309280 h 2836862"/>
              <a:gd name="connsiteX1110" fmla="*/ 453971 w 1907672"/>
              <a:gd name="connsiteY1110" fmla="*/ 1310216 h 2836862"/>
              <a:gd name="connsiteX1111" fmla="*/ 453971 w 1907672"/>
              <a:gd name="connsiteY1111" fmla="*/ 1316770 h 2836862"/>
              <a:gd name="connsiteX1112" fmla="*/ 450214 w 1907672"/>
              <a:gd name="connsiteY1112" fmla="*/ 1324259 h 2836862"/>
              <a:gd name="connsiteX1113" fmla="*/ 450214 w 1907672"/>
              <a:gd name="connsiteY1113" fmla="*/ 1320514 h 2836862"/>
              <a:gd name="connsiteX1114" fmla="*/ 442700 w 1907672"/>
              <a:gd name="connsiteY1114" fmla="*/ 1320514 h 2836862"/>
              <a:gd name="connsiteX1115" fmla="*/ 442700 w 1907672"/>
              <a:gd name="connsiteY1115" fmla="*/ 1316770 h 2836862"/>
              <a:gd name="connsiteX1116" fmla="*/ 438943 w 1907672"/>
              <a:gd name="connsiteY1116" fmla="*/ 1328004 h 2836862"/>
              <a:gd name="connsiteX1117" fmla="*/ 435186 w 1907672"/>
              <a:gd name="connsiteY1117" fmla="*/ 1324259 h 2836862"/>
              <a:gd name="connsiteX1118" fmla="*/ 423915 w 1907672"/>
              <a:gd name="connsiteY1118" fmla="*/ 1335494 h 2836862"/>
              <a:gd name="connsiteX1119" fmla="*/ 423915 w 1907672"/>
              <a:gd name="connsiteY1119" fmla="*/ 1331749 h 2836862"/>
              <a:gd name="connsiteX1120" fmla="*/ 412643 w 1907672"/>
              <a:gd name="connsiteY1120" fmla="*/ 1339239 h 2836862"/>
              <a:gd name="connsiteX1121" fmla="*/ 408886 w 1907672"/>
              <a:gd name="connsiteY1121" fmla="*/ 1331749 h 2836862"/>
              <a:gd name="connsiteX1122" fmla="*/ 408886 w 1907672"/>
              <a:gd name="connsiteY1122" fmla="*/ 1339239 h 2836862"/>
              <a:gd name="connsiteX1123" fmla="*/ 405129 w 1907672"/>
              <a:gd name="connsiteY1123" fmla="*/ 1339239 h 2836862"/>
              <a:gd name="connsiteX1124" fmla="*/ 405129 w 1907672"/>
              <a:gd name="connsiteY1124" fmla="*/ 1342984 h 2836862"/>
              <a:gd name="connsiteX1125" fmla="*/ 397615 w 1907672"/>
              <a:gd name="connsiteY1125" fmla="*/ 1342984 h 2836862"/>
              <a:gd name="connsiteX1126" fmla="*/ 397615 w 1907672"/>
              <a:gd name="connsiteY1126" fmla="*/ 1339239 h 2836862"/>
              <a:gd name="connsiteX1127" fmla="*/ 397615 w 1907672"/>
              <a:gd name="connsiteY1127" fmla="*/ 1346729 h 2836862"/>
              <a:gd name="connsiteX1128" fmla="*/ 386344 w 1907672"/>
              <a:gd name="connsiteY1128" fmla="*/ 1346729 h 2836862"/>
              <a:gd name="connsiteX1129" fmla="*/ 390101 w 1907672"/>
              <a:gd name="connsiteY1129" fmla="*/ 1350473 h 2836862"/>
              <a:gd name="connsiteX1130" fmla="*/ 382587 w 1907672"/>
              <a:gd name="connsiteY1130" fmla="*/ 1350473 h 2836862"/>
              <a:gd name="connsiteX1131" fmla="*/ 371315 w 1907672"/>
              <a:gd name="connsiteY1131" fmla="*/ 1350473 h 2836862"/>
              <a:gd name="connsiteX1132" fmla="*/ 356287 w 1907672"/>
              <a:gd name="connsiteY1132" fmla="*/ 1357963 h 2836862"/>
              <a:gd name="connsiteX1133" fmla="*/ 356287 w 1907672"/>
              <a:gd name="connsiteY1133" fmla="*/ 1354218 h 2836862"/>
              <a:gd name="connsiteX1134" fmla="*/ 348773 w 1907672"/>
              <a:gd name="connsiteY1134" fmla="*/ 1357963 h 2836862"/>
              <a:gd name="connsiteX1135" fmla="*/ 348773 w 1907672"/>
              <a:gd name="connsiteY1135" fmla="*/ 1354218 h 2836862"/>
              <a:gd name="connsiteX1136" fmla="*/ 341259 w 1907672"/>
              <a:gd name="connsiteY1136" fmla="*/ 1357963 h 2836862"/>
              <a:gd name="connsiteX1137" fmla="*/ 337502 w 1907672"/>
              <a:gd name="connsiteY1137" fmla="*/ 1354218 h 2836862"/>
              <a:gd name="connsiteX1138" fmla="*/ 337502 w 1907672"/>
              <a:gd name="connsiteY1138" fmla="*/ 1350473 h 2836862"/>
              <a:gd name="connsiteX1139" fmla="*/ 333745 w 1907672"/>
              <a:gd name="connsiteY1139" fmla="*/ 1350473 h 2836862"/>
              <a:gd name="connsiteX1140" fmla="*/ 333745 w 1907672"/>
              <a:gd name="connsiteY1140" fmla="*/ 1354218 h 2836862"/>
              <a:gd name="connsiteX1141" fmla="*/ 318716 w 1907672"/>
              <a:gd name="connsiteY1141" fmla="*/ 1361708 h 2836862"/>
              <a:gd name="connsiteX1142" fmla="*/ 314959 w 1907672"/>
              <a:gd name="connsiteY1142" fmla="*/ 1354218 h 2836862"/>
              <a:gd name="connsiteX1143" fmla="*/ 311202 w 1907672"/>
              <a:gd name="connsiteY1143" fmla="*/ 1350473 h 2836862"/>
              <a:gd name="connsiteX1144" fmla="*/ 314959 w 1907672"/>
              <a:gd name="connsiteY1144" fmla="*/ 1357963 h 2836862"/>
              <a:gd name="connsiteX1145" fmla="*/ 307445 w 1907672"/>
              <a:gd name="connsiteY1145" fmla="*/ 1354218 h 2836862"/>
              <a:gd name="connsiteX1146" fmla="*/ 307445 w 1907672"/>
              <a:gd name="connsiteY1146" fmla="*/ 1350473 h 2836862"/>
              <a:gd name="connsiteX1147" fmla="*/ 303688 w 1907672"/>
              <a:gd name="connsiteY1147" fmla="*/ 1365453 h 2836862"/>
              <a:gd name="connsiteX1148" fmla="*/ 273631 w 1907672"/>
              <a:gd name="connsiteY1148" fmla="*/ 1380433 h 2836862"/>
              <a:gd name="connsiteX1149" fmla="*/ 239818 w 1907672"/>
              <a:gd name="connsiteY1149" fmla="*/ 1380433 h 2836862"/>
              <a:gd name="connsiteX1150" fmla="*/ 233490 w 1907672"/>
              <a:gd name="connsiteY1150" fmla="*/ 1377279 h 2836862"/>
              <a:gd name="connsiteX1151" fmla="*/ 233713 w 1907672"/>
              <a:gd name="connsiteY1151" fmla="*/ 1376688 h 2836862"/>
              <a:gd name="connsiteX1152" fmla="*/ 232304 w 1907672"/>
              <a:gd name="connsiteY1152" fmla="*/ 1372943 h 2836862"/>
              <a:gd name="connsiteX1153" fmla="*/ 232304 w 1907672"/>
              <a:gd name="connsiteY1153" fmla="*/ 1376688 h 2836862"/>
              <a:gd name="connsiteX1154" fmla="*/ 233490 w 1907672"/>
              <a:gd name="connsiteY1154" fmla="*/ 1377279 h 2836862"/>
              <a:gd name="connsiteX1155" fmla="*/ 232304 w 1907672"/>
              <a:gd name="connsiteY1155" fmla="*/ 1380433 h 2836862"/>
              <a:gd name="connsiteX1156" fmla="*/ 221032 w 1907672"/>
              <a:gd name="connsiteY1156" fmla="*/ 1384177 h 2836862"/>
              <a:gd name="connsiteX1157" fmla="*/ 221032 w 1907672"/>
              <a:gd name="connsiteY1157" fmla="*/ 1380433 h 2836862"/>
              <a:gd name="connsiteX1158" fmla="*/ 221032 w 1907672"/>
              <a:gd name="connsiteY1158" fmla="*/ 1387922 h 2836862"/>
              <a:gd name="connsiteX1159" fmla="*/ 187219 w 1907672"/>
              <a:gd name="connsiteY1159" fmla="*/ 1384177 h 2836862"/>
              <a:gd name="connsiteX1160" fmla="*/ 179704 w 1907672"/>
              <a:gd name="connsiteY1160" fmla="*/ 1387922 h 2836862"/>
              <a:gd name="connsiteX1161" fmla="*/ 157162 w 1907672"/>
              <a:gd name="connsiteY1161" fmla="*/ 1380433 h 2836862"/>
              <a:gd name="connsiteX1162" fmla="*/ 157162 w 1907672"/>
              <a:gd name="connsiteY1162" fmla="*/ 1354218 h 2836862"/>
              <a:gd name="connsiteX1163" fmla="*/ 172190 w 1907672"/>
              <a:gd name="connsiteY1163" fmla="*/ 1342984 h 2836862"/>
              <a:gd name="connsiteX1164" fmla="*/ 172190 w 1907672"/>
              <a:gd name="connsiteY1164" fmla="*/ 1350473 h 2836862"/>
              <a:gd name="connsiteX1165" fmla="*/ 190976 w 1907672"/>
              <a:gd name="connsiteY1165" fmla="*/ 1354218 h 2836862"/>
              <a:gd name="connsiteX1166" fmla="*/ 190976 w 1907672"/>
              <a:gd name="connsiteY1166" fmla="*/ 1350473 h 2836862"/>
              <a:gd name="connsiteX1167" fmla="*/ 194733 w 1907672"/>
              <a:gd name="connsiteY1167" fmla="*/ 1354218 h 2836862"/>
              <a:gd name="connsiteX1168" fmla="*/ 194733 w 1907672"/>
              <a:gd name="connsiteY1168" fmla="*/ 1346729 h 2836862"/>
              <a:gd name="connsiteX1169" fmla="*/ 194733 w 1907672"/>
              <a:gd name="connsiteY1169" fmla="*/ 1350473 h 2836862"/>
              <a:gd name="connsiteX1170" fmla="*/ 202247 w 1907672"/>
              <a:gd name="connsiteY1170" fmla="*/ 1342984 h 2836862"/>
              <a:gd name="connsiteX1171" fmla="*/ 202247 w 1907672"/>
              <a:gd name="connsiteY1171" fmla="*/ 1346729 h 2836862"/>
              <a:gd name="connsiteX1172" fmla="*/ 213518 w 1907672"/>
              <a:gd name="connsiteY1172" fmla="*/ 1335494 h 2836862"/>
              <a:gd name="connsiteX1173" fmla="*/ 213518 w 1907672"/>
              <a:gd name="connsiteY1173" fmla="*/ 1342984 h 2836862"/>
              <a:gd name="connsiteX1174" fmla="*/ 217275 w 1907672"/>
              <a:gd name="connsiteY1174" fmla="*/ 1331749 h 2836862"/>
              <a:gd name="connsiteX1175" fmla="*/ 221032 w 1907672"/>
              <a:gd name="connsiteY1175" fmla="*/ 1331749 h 2836862"/>
              <a:gd name="connsiteX1176" fmla="*/ 224789 w 1907672"/>
              <a:gd name="connsiteY1176" fmla="*/ 1331749 h 2836862"/>
              <a:gd name="connsiteX1177" fmla="*/ 228546 w 1907672"/>
              <a:gd name="connsiteY1177" fmla="*/ 1328004 h 2836862"/>
              <a:gd name="connsiteX1178" fmla="*/ 228546 w 1907672"/>
              <a:gd name="connsiteY1178" fmla="*/ 1339239 h 2836862"/>
              <a:gd name="connsiteX1179" fmla="*/ 243575 w 1907672"/>
              <a:gd name="connsiteY1179" fmla="*/ 1328004 h 2836862"/>
              <a:gd name="connsiteX1180" fmla="*/ 247332 w 1907672"/>
              <a:gd name="connsiteY1180" fmla="*/ 1335494 h 2836862"/>
              <a:gd name="connsiteX1181" fmla="*/ 247332 w 1907672"/>
              <a:gd name="connsiteY1181" fmla="*/ 1331749 h 2836862"/>
              <a:gd name="connsiteX1182" fmla="*/ 251089 w 1907672"/>
              <a:gd name="connsiteY1182" fmla="*/ 1335494 h 2836862"/>
              <a:gd name="connsiteX1183" fmla="*/ 254846 w 1907672"/>
              <a:gd name="connsiteY1183" fmla="*/ 1328004 h 2836862"/>
              <a:gd name="connsiteX1184" fmla="*/ 254846 w 1907672"/>
              <a:gd name="connsiteY1184" fmla="*/ 1331749 h 2836862"/>
              <a:gd name="connsiteX1185" fmla="*/ 255316 w 1907672"/>
              <a:gd name="connsiteY1185" fmla="*/ 1331749 h 2836862"/>
              <a:gd name="connsiteX1186" fmla="*/ 257194 w 1907672"/>
              <a:gd name="connsiteY1186" fmla="*/ 1331749 h 2836862"/>
              <a:gd name="connsiteX1187" fmla="*/ 257194 w 1907672"/>
              <a:gd name="connsiteY1187" fmla="*/ 1331749 h 2836862"/>
              <a:gd name="connsiteX1188" fmla="*/ 258603 w 1907672"/>
              <a:gd name="connsiteY1188" fmla="*/ 1335494 h 2836862"/>
              <a:gd name="connsiteX1189" fmla="*/ 258603 w 1907672"/>
              <a:gd name="connsiteY1189" fmla="*/ 1331749 h 2836862"/>
              <a:gd name="connsiteX1190" fmla="*/ 262360 w 1907672"/>
              <a:gd name="connsiteY1190" fmla="*/ 1324259 h 2836862"/>
              <a:gd name="connsiteX1191" fmla="*/ 262360 w 1907672"/>
              <a:gd name="connsiteY1191" fmla="*/ 1328004 h 2836862"/>
              <a:gd name="connsiteX1192" fmla="*/ 266117 w 1907672"/>
              <a:gd name="connsiteY1192" fmla="*/ 1324259 h 2836862"/>
              <a:gd name="connsiteX1193" fmla="*/ 267996 w 1907672"/>
              <a:gd name="connsiteY1193" fmla="*/ 1329409 h 2836862"/>
              <a:gd name="connsiteX1194" fmla="*/ 269746 w 1907672"/>
              <a:gd name="connsiteY1194" fmla="*/ 1331590 h 2836862"/>
              <a:gd name="connsiteX1195" fmla="*/ 266700 w 1907672"/>
              <a:gd name="connsiteY1195" fmla="*/ 1323974 h 2836862"/>
              <a:gd name="connsiteX1196" fmla="*/ 269874 w 1907672"/>
              <a:gd name="connsiteY1196" fmla="*/ 1323974 h 2836862"/>
              <a:gd name="connsiteX1197" fmla="*/ 269874 w 1907672"/>
              <a:gd name="connsiteY1197" fmla="*/ 1320514 h 2836862"/>
              <a:gd name="connsiteX1198" fmla="*/ 273631 w 1907672"/>
              <a:gd name="connsiteY1198" fmla="*/ 1320514 h 2836862"/>
              <a:gd name="connsiteX1199" fmla="*/ 273631 w 1907672"/>
              <a:gd name="connsiteY1199" fmla="*/ 1331749 h 2836862"/>
              <a:gd name="connsiteX1200" fmla="*/ 277388 w 1907672"/>
              <a:gd name="connsiteY1200" fmla="*/ 1335494 h 2836862"/>
              <a:gd name="connsiteX1201" fmla="*/ 281146 w 1907672"/>
              <a:gd name="connsiteY1201" fmla="*/ 1320514 h 2836862"/>
              <a:gd name="connsiteX1202" fmla="*/ 281146 w 1907672"/>
              <a:gd name="connsiteY1202" fmla="*/ 1318642 h 2836862"/>
              <a:gd name="connsiteX1203" fmla="*/ 281146 w 1907672"/>
              <a:gd name="connsiteY1203" fmla="*/ 1316770 h 2836862"/>
              <a:gd name="connsiteX1204" fmla="*/ 284903 w 1907672"/>
              <a:gd name="connsiteY1204" fmla="*/ 1320514 h 2836862"/>
              <a:gd name="connsiteX1205" fmla="*/ 288660 w 1907672"/>
              <a:gd name="connsiteY1205" fmla="*/ 1324259 h 2836862"/>
              <a:gd name="connsiteX1206" fmla="*/ 288660 w 1907672"/>
              <a:gd name="connsiteY1206" fmla="*/ 1320514 h 2836862"/>
              <a:gd name="connsiteX1207" fmla="*/ 288660 w 1907672"/>
              <a:gd name="connsiteY1207" fmla="*/ 1319579 h 2836862"/>
              <a:gd name="connsiteX1208" fmla="*/ 288660 w 1907672"/>
              <a:gd name="connsiteY1208" fmla="*/ 1316770 h 2836862"/>
              <a:gd name="connsiteX1209" fmla="*/ 288660 w 1907672"/>
              <a:gd name="connsiteY1209" fmla="*/ 1313025 h 2836862"/>
              <a:gd name="connsiteX1210" fmla="*/ 288660 w 1907672"/>
              <a:gd name="connsiteY1210" fmla="*/ 1309280 h 2836862"/>
              <a:gd name="connsiteX1211" fmla="*/ 292417 w 1907672"/>
              <a:gd name="connsiteY1211" fmla="*/ 1316770 h 2836862"/>
              <a:gd name="connsiteX1212" fmla="*/ 292417 w 1907672"/>
              <a:gd name="connsiteY1212" fmla="*/ 1309280 h 2836862"/>
              <a:gd name="connsiteX1213" fmla="*/ 299931 w 1907672"/>
              <a:gd name="connsiteY1213" fmla="*/ 1309280 h 2836862"/>
              <a:gd name="connsiteX1214" fmla="*/ 307445 w 1907672"/>
              <a:gd name="connsiteY1214" fmla="*/ 1305535 h 2836862"/>
              <a:gd name="connsiteX1215" fmla="*/ 308811 w 1907672"/>
              <a:gd name="connsiteY1215" fmla="*/ 1304514 h 2836862"/>
              <a:gd name="connsiteX1216" fmla="*/ 311202 w 1907672"/>
              <a:gd name="connsiteY1216" fmla="*/ 1305535 h 2836862"/>
              <a:gd name="connsiteX1217" fmla="*/ 311202 w 1907672"/>
              <a:gd name="connsiteY1217" fmla="*/ 1301790 h 2836862"/>
              <a:gd name="connsiteX1218" fmla="*/ 314959 w 1907672"/>
              <a:gd name="connsiteY1218" fmla="*/ 1309280 h 2836862"/>
              <a:gd name="connsiteX1219" fmla="*/ 314959 w 1907672"/>
              <a:gd name="connsiteY1219" fmla="*/ 1305535 h 2836862"/>
              <a:gd name="connsiteX1220" fmla="*/ 314959 w 1907672"/>
              <a:gd name="connsiteY1220" fmla="*/ 1301790 h 2836862"/>
              <a:gd name="connsiteX1221" fmla="*/ 314959 w 1907672"/>
              <a:gd name="connsiteY1221" fmla="*/ 1298045 h 2836862"/>
              <a:gd name="connsiteX1222" fmla="*/ 318716 w 1907672"/>
              <a:gd name="connsiteY1222" fmla="*/ 1301790 h 2836862"/>
              <a:gd name="connsiteX1223" fmla="*/ 318716 w 1907672"/>
              <a:gd name="connsiteY1223" fmla="*/ 1294301 h 2836862"/>
              <a:gd name="connsiteX1224" fmla="*/ 322473 w 1907672"/>
              <a:gd name="connsiteY1224" fmla="*/ 1301790 h 2836862"/>
              <a:gd name="connsiteX1225" fmla="*/ 326230 w 1907672"/>
              <a:gd name="connsiteY1225" fmla="*/ 1298045 h 2836862"/>
              <a:gd name="connsiteX1226" fmla="*/ 329988 w 1907672"/>
              <a:gd name="connsiteY1226" fmla="*/ 1309280 h 2836862"/>
              <a:gd name="connsiteX1227" fmla="*/ 329988 w 1907672"/>
              <a:gd name="connsiteY1227" fmla="*/ 1294301 h 2836862"/>
              <a:gd name="connsiteX1228" fmla="*/ 331867 w 1907672"/>
              <a:gd name="connsiteY1228" fmla="*/ 1297577 h 2836862"/>
              <a:gd name="connsiteX1229" fmla="*/ 333375 w 1907672"/>
              <a:gd name="connsiteY1229" fmla="*/ 1297953 h 2836862"/>
              <a:gd name="connsiteX1230" fmla="*/ 333745 w 1907672"/>
              <a:gd name="connsiteY1230" fmla="*/ 1298045 h 2836862"/>
              <a:gd name="connsiteX1231" fmla="*/ 333745 w 1907672"/>
              <a:gd name="connsiteY1231" fmla="*/ 1305535 h 2836862"/>
              <a:gd name="connsiteX1232" fmla="*/ 337502 w 1907672"/>
              <a:gd name="connsiteY1232" fmla="*/ 1301790 h 2836862"/>
              <a:gd name="connsiteX1233" fmla="*/ 333745 w 1907672"/>
              <a:gd name="connsiteY1233" fmla="*/ 1294301 h 2836862"/>
              <a:gd name="connsiteX1234" fmla="*/ 337502 w 1907672"/>
              <a:gd name="connsiteY1234" fmla="*/ 1298045 h 2836862"/>
              <a:gd name="connsiteX1235" fmla="*/ 337502 w 1907672"/>
              <a:gd name="connsiteY1235" fmla="*/ 1290556 h 2836862"/>
              <a:gd name="connsiteX1236" fmla="*/ 345016 w 1907672"/>
              <a:gd name="connsiteY1236" fmla="*/ 1301790 h 2836862"/>
              <a:gd name="connsiteX1237" fmla="*/ 346895 w 1907672"/>
              <a:gd name="connsiteY1237" fmla="*/ 1299450 h 2836862"/>
              <a:gd name="connsiteX1238" fmla="*/ 347191 w 1907672"/>
              <a:gd name="connsiteY1238" fmla="*/ 1298637 h 2836862"/>
              <a:gd name="connsiteX1239" fmla="*/ 348773 w 1907672"/>
              <a:gd name="connsiteY1239" fmla="*/ 1301790 h 2836862"/>
              <a:gd name="connsiteX1240" fmla="*/ 348773 w 1907672"/>
              <a:gd name="connsiteY1240" fmla="*/ 1296173 h 2836862"/>
              <a:gd name="connsiteX1241" fmla="*/ 348773 w 1907672"/>
              <a:gd name="connsiteY1241" fmla="*/ 1294301 h 2836862"/>
              <a:gd name="connsiteX1242" fmla="*/ 348773 w 1907672"/>
              <a:gd name="connsiteY1242" fmla="*/ 1290556 h 2836862"/>
              <a:gd name="connsiteX1243" fmla="*/ 352530 w 1907672"/>
              <a:gd name="connsiteY1243" fmla="*/ 1294301 h 2836862"/>
              <a:gd name="connsiteX1244" fmla="*/ 352530 w 1907672"/>
              <a:gd name="connsiteY1244" fmla="*/ 1301790 h 2836862"/>
              <a:gd name="connsiteX1245" fmla="*/ 356287 w 1907672"/>
              <a:gd name="connsiteY1245" fmla="*/ 1294301 h 2836862"/>
              <a:gd name="connsiteX1246" fmla="*/ 356287 w 1907672"/>
              <a:gd name="connsiteY1246" fmla="*/ 1298045 h 2836862"/>
              <a:gd name="connsiteX1247" fmla="*/ 360044 w 1907672"/>
              <a:gd name="connsiteY1247" fmla="*/ 1298045 h 2836862"/>
              <a:gd name="connsiteX1248" fmla="*/ 356287 w 1907672"/>
              <a:gd name="connsiteY1248" fmla="*/ 1294301 h 2836862"/>
              <a:gd name="connsiteX1249" fmla="*/ 356287 w 1907672"/>
              <a:gd name="connsiteY1249" fmla="*/ 1290556 h 2836862"/>
              <a:gd name="connsiteX1250" fmla="*/ 360044 w 1907672"/>
              <a:gd name="connsiteY1250" fmla="*/ 1294301 h 2836862"/>
              <a:gd name="connsiteX1251" fmla="*/ 363801 w 1907672"/>
              <a:gd name="connsiteY1251" fmla="*/ 1298045 h 2836862"/>
              <a:gd name="connsiteX1252" fmla="*/ 363801 w 1907672"/>
              <a:gd name="connsiteY1252" fmla="*/ 1294301 h 2836862"/>
              <a:gd name="connsiteX1253" fmla="*/ 363801 w 1907672"/>
              <a:gd name="connsiteY1253" fmla="*/ 1290556 h 2836862"/>
              <a:gd name="connsiteX1254" fmla="*/ 363801 w 1907672"/>
              <a:gd name="connsiteY1254" fmla="*/ 1289151 h 2836862"/>
              <a:gd name="connsiteX1255" fmla="*/ 363801 w 1907672"/>
              <a:gd name="connsiteY1255" fmla="*/ 1286811 h 2836862"/>
              <a:gd name="connsiteX1256" fmla="*/ 367558 w 1907672"/>
              <a:gd name="connsiteY1256" fmla="*/ 1290556 h 2836862"/>
              <a:gd name="connsiteX1257" fmla="*/ 367558 w 1907672"/>
              <a:gd name="connsiteY1257" fmla="*/ 1286811 h 2836862"/>
              <a:gd name="connsiteX1258" fmla="*/ 367558 w 1907672"/>
              <a:gd name="connsiteY1258" fmla="*/ 1283066 h 2836862"/>
              <a:gd name="connsiteX1259" fmla="*/ 371315 w 1907672"/>
              <a:gd name="connsiteY1259" fmla="*/ 1298045 h 2836862"/>
              <a:gd name="connsiteX1260" fmla="*/ 371315 w 1907672"/>
              <a:gd name="connsiteY1260" fmla="*/ 1283066 h 2836862"/>
              <a:gd name="connsiteX1261" fmla="*/ 375073 w 1907672"/>
              <a:gd name="connsiteY1261" fmla="*/ 1286811 h 2836862"/>
              <a:gd name="connsiteX1262" fmla="*/ 375073 w 1907672"/>
              <a:gd name="connsiteY1262" fmla="*/ 1283066 h 2836862"/>
              <a:gd name="connsiteX1263" fmla="*/ 382587 w 1907672"/>
              <a:gd name="connsiteY1263" fmla="*/ 1283066 h 2836862"/>
              <a:gd name="connsiteX1264" fmla="*/ 386344 w 1907672"/>
              <a:gd name="connsiteY1264" fmla="*/ 1290556 h 2836862"/>
              <a:gd name="connsiteX1265" fmla="*/ 386344 w 1907672"/>
              <a:gd name="connsiteY1265" fmla="*/ 1286811 h 2836862"/>
              <a:gd name="connsiteX1266" fmla="*/ 382587 w 1907672"/>
              <a:gd name="connsiteY1266" fmla="*/ 1279321 h 2836862"/>
              <a:gd name="connsiteX1267" fmla="*/ 388223 w 1907672"/>
              <a:gd name="connsiteY1267" fmla="*/ 1279321 h 2836862"/>
              <a:gd name="connsiteX1268" fmla="*/ 390101 w 1907672"/>
              <a:gd name="connsiteY1268" fmla="*/ 1283066 h 2836862"/>
              <a:gd name="connsiteX1269" fmla="*/ 390101 w 1907672"/>
              <a:gd name="connsiteY1269" fmla="*/ 1279321 h 2836862"/>
              <a:gd name="connsiteX1270" fmla="*/ 390101 w 1907672"/>
              <a:gd name="connsiteY1270" fmla="*/ 1276512 h 2836862"/>
              <a:gd name="connsiteX1271" fmla="*/ 390101 w 1907672"/>
              <a:gd name="connsiteY1271" fmla="*/ 1275576 h 2836862"/>
              <a:gd name="connsiteX1272" fmla="*/ 393858 w 1907672"/>
              <a:gd name="connsiteY1272" fmla="*/ 1279321 h 2836862"/>
              <a:gd name="connsiteX1273" fmla="*/ 393858 w 1907672"/>
              <a:gd name="connsiteY1273" fmla="*/ 1275576 h 2836862"/>
              <a:gd name="connsiteX1274" fmla="*/ 397615 w 1907672"/>
              <a:gd name="connsiteY1274" fmla="*/ 1279321 h 2836862"/>
              <a:gd name="connsiteX1275" fmla="*/ 397615 w 1907672"/>
              <a:gd name="connsiteY1275" fmla="*/ 1275576 h 2836862"/>
              <a:gd name="connsiteX1276" fmla="*/ 401372 w 1907672"/>
              <a:gd name="connsiteY1276" fmla="*/ 1283066 h 2836862"/>
              <a:gd name="connsiteX1277" fmla="*/ 408886 w 1907672"/>
              <a:gd name="connsiteY1277" fmla="*/ 1268086 h 2836862"/>
              <a:gd name="connsiteX1278" fmla="*/ 412643 w 1907672"/>
              <a:gd name="connsiteY1278" fmla="*/ 1279321 h 2836862"/>
              <a:gd name="connsiteX1279" fmla="*/ 412643 w 1907672"/>
              <a:gd name="connsiteY1279" fmla="*/ 1276981 h 2836862"/>
              <a:gd name="connsiteX1280" fmla="*/ 412643 w 1907672"/>
              <a:gd name="connsiteY1280" fmla="*/ 1275576 h 2836862"/>
              <a:gd name="connsiteX1281" fmla="*/ 412643 w 1907672"/>
              <a:gd name="connsiteY1281" fmla="*/ 1271831 h 2836862"/>
              <a:gd name="connsiteX1282" fmla="*/ 416400 w 1907672"/>
              <a:gd name="connsiteY1282" fmla="*/ 1294301 h 2836862"/>
              <a:gd name="connsiteX1283" fmla="*/ 420157 w 1907672"/>
              <a:gd name="connsiteY1283" fmla="*/ 1301790 h 2836862"/>
              <a:gd name="connsiteX1284" fmla="*/ 416400 w 1907672"/>
              <a:gd name="connsiteY1284" fmla="*/ 1286811 h 2836862"/>
              <a:gd name="connsiteX1285" fmla="*/ 417809 w 1907672"/>
              <a:gd name="connsiteY1285" fmla="*/ 1279321 h 2836862"/>
              <a:gd name="connsiteX1286" fmla="*/ 418279 w 1907672"/>
              <a:gd name="connsiteY1286" fmla="*/ 1279321 h 2836862"/>
              <a:gd name="connsiteX1287" fmla="*/ 420157 w 1907672"/>
              <a:gd name="connsiteY1287" fmla="*/ 1279321 h 2836862"/>
              <a:gd name="connsiteX1288" fmla="*/ 416400 w 1907672"/>
              <a:gd name="connsiteY1288" fmla="*/ 1268086 h 2836862"/>
              <a:gd name="connsiteX1289" fmla="*/ 420157 w 1907672"/>
              <a:gd name="connsiteY1289" fmla="*/ 1275576 h 2836862"/>
              <a:gd name="connsiteX1290" fmla="*/ 416400 w 1907672"/>
              <a:gd name="connsiteY1290" fmla="*/ 1264342 h 2836862"/>
              <a:gd name="connsiteX1291" fmla="*/ 420157 w 1907672"/>
              <a:gd name="connsiteY1291" fmla="*/ 1260597 h 2836862"/>
              <a:gd name="connsiteX1292" fmla="*/ 423915 w 1907672"/>
              <a:gd name="connsiteY1292" fmla="*/ 1275576 h 2836862"/>
              <a:gd name="connsiteX1293" fmla="*/ 422036 w 1907672"/>
              <a:gd name="connsiteY1293" fmla="*/ 1269491 h 2836862"/>
              <a:gd name="connsiteX1294" fmla="*/ 421050 w 1907672"/>
              <a:gd name="connsiteY1294" fmla="*/ 1264824 h 2836862"/>
              <a:gd name="connsiteX1295" fmla="*/ 423915 w 1907672"/>
              <a:gd name="connsiteY1295" fmla="*/ 1268086 h 2836862"/>
              <a:gd name="connsiteX1296" fmla="*/ 423915 w 1907672"/>
              <a:gd name="connsiteY1296" fmla="*/ 1271831 h 2836862"/>
              <a:gd name="connsiteX1297" fmla="*/ 427672 w 1907672"/>
              <a:gd name="connsiteY1297" fmla="*/ 1271831 h 2836862"/>
              <a:gd name="connsiteX1298" fmla="*/ 427672 w 1907672"/>
              <a:gd name="connsiteY1298" fmla="*/ 1264342 h 2836862"/>
              <a:gd name="connsiteX1299" fmla="*/ 423915 w 1907672"/>
              <a:gd name="connsiteY1299" fmla="*/ 1260597 h 2836862"/>
              <a:gd name="connsiteX1300" fmla="*/ 427672 w 1907672"/>
              <a:gd name="connsiteY1300" fmla="*/ 1256852 h 2836862"/>
              <a:gd name="connsiteX1301" fmla="*/ 431429 w 1907672"/>
              <a:gd name="connsiteY1301" fmla="*/ 1264342 h 2836862"/>
              <a:gd name="connsiteX1302" fmla="*/ 431429 w 1907672"/>
              <a:gd name="connsiteY1302" fmla="*/ 1260597 h 2836862"/>
              <a:gd name="connsiteX1303" fmla="*/ 435186 w 1907672"/>
              <a:gd name="connsiteY1303" fmla="*/ 1268086 h 2836862"/>
              <a:gd name="connsiteX1304" fmla="*/ 435186 w 1907672"/>
              <a:gd name="connsiteY1304" fmla="*/ 1264342 h 2836862"/>
              <a:gd name="connsiteX1305" fmla="*/ 435186 w 1907672"/>
              <a:gd name="connsiteY1305" fmla="*/ 1256852 h 2836862"/>
              <a:gd name="connsiteX1306" fmla="*/ 438943 w 1907672"/>
              <a:gd name="connsiteY1306" fmla="*/ 1268086 h 2836862"/>
              <a:gd name="connsiteX1307" fmla="*/ 438943 w 1907672"/>
              <a:gd name="connsiteY1307" fmla="*/ 1275576 h 2836862"/>
              <a:gd name="connsiteX1308" fmla="*/ 441587 w 1907672"/>
              <a:gd name="connsiteY1308" fmla="*/ 1275576 h 2836862"/>
              <a:gd name="connsiteX1309" fmla="*/ 442700 w 1907672"/>
              <a:gd name="connsiteY1309" fmla="*/ 1283066 h 2836862"/>
              <a:gd name="connsiteX1310" fmla="*/ 442700 w 1907672"/>
              <a:gd name="connsiteY1310" fmla="*/ 1281193 h 2836862"/>
              <a:gd name="connsiteX1311" fmla="*/ 442700 w 1907672"/>
              <a:gd name="connsiteY1311" fmla="*/ 1275576 h 2836862"/>
              <a:gd name="connsiteX1312" fmla="*/ 441587 w 1907672"/>
              <a:gd name="connsiteY1312" fmla="*/ 1275576 h 2836862"/>
              <a:gd name="connsiteX1313" fmla="*/ 440822 w 1907672"/>
              <a:gd name="connsiteY1313" fmla="*/ 1270427 h 2836862"/>
              <a:gd name="connsiteX1314" fmla="*/ 438943 w 1907672"/>
              <a:gd name="connsiteY1314" fmla="*/ 1260597 h 2836862"/>
              <a:gd name="connsiteX1315" fmla="*/ 446457 w 1907672"/>
              <a:gd name="connsiteY1315" fmla="*/ 1268086 h 2836862"/>
              <a:gd name="connsiteX1316" fmla="*/ 446457 w 1907672"/>
              <a:gd name="connsiteY1316" fmla="*/ 1279321 h 2836862"/>
              <a:gd name="connsiteX1317" fmla="*/ 450214 w 1907672"/>
              <a:gd name="connsiteY1317" fmla="*/ 1271831 h 2836862"/>
              <a:gd name="connsiteX1318" fmla="*/ 446457 w 1907672"/>
              <a:gd name="connsiteY1318" fmla="*/ 1268086 h 2836862"/>
              <a:gd name="connsiteX1319" fmla="*/ 446457 w 1907672"/>
              <a:gd name="connsiteY1319" fmla="*/ 1264342 h 2836862"/>
              <a:gd name="connsiteX1320" fmla="*/ 446457 w 1907672"/>
              <a:gd name="connsiteY1320" fmla="*/ 1256852 h 2836862"/>
              <a:gd name="connsiteX1321" fmla="*/ 446457 w 1907672"/>
              <a:gd name="connsiteY1321" fmla="*/ 1249362 h 2836862"/>
              <a:gd name="connsiteX1322" fmla="*/ 627591 w 1907672"/>
              <a:gd name="connsiteY1322" fmla="*/ 1150937 h 2836862"/>
              <a:gd name="connsiteX1323" fmla="*/ 627591 w 1907672"/>
              <a:gd name="connsiteY1323" fmla="*/ 1158875 h 2836862"/>
              <a:gd name="connsiteX1324" fmla="*/ 627591 w 1907672"/>
              <a:gd name="connsiteY1324" fmla="*/ 1150937 h 2836862"/>
              <a:gd name="connsiteX1325" fmla="*/ 606425 w 1907672"/>
              <a:gd name="connsiteY1325" fmla="*/ 1120080 h 2836862"/>
              <a:gd name="connsiteX1326" fmla="*/ 608012 w 1907672"/>
              <a:gd name="connsiteY1326" fmla="*/ 1121568 h 2836862"/>
              <a:gd name="connsiteX1327" fmla="*/ 604837 w 1907672"/>
              <a:gd name="connsiteY1327" fmla="*/ 1125537 h 2836862"/>
              <a:gd name="connsiteX1328" fmla="*/ 604837 w 1907672"/>
              <a:gd name="connsiteY1328" fmla="*/ 1121568 h 2836862"/>
              <a:gd name="connsiteX1329" fmla="*/ 606425 w 1907672"/>
              <a:gd name="connsiteY1329" fmla="*/ 1120080 h 2836862"/>
              <a:gd name="connsiteX1330" fmla="*/ 917575 w 1907672"/>
              <a:gd name="connsiteY1330" fmla="*/ 1090612 h 2836862"/>
              <a:gd name="connsiteX1331" fmla="*/ 917575 w 1907672"/>
              <a:gd name="connsiteY1331" fmla="*/ 1095375 h 2836862"/>
              <a:gd name="connsiteX1332" fmla="*/ 988221 w 1907672"/>
              <a:gd name="connsiteY1332" fmla="*/ 1090094 h 2836862"/>
              <a:gd name="connsiteX1333" fmla="*/ 988550 w 1907672"/>
              <a:gd name="connsiteY1333" fmla="*/ 1090135 h 2836862"/>
              <a:gd name="connsiteX1334" fmla="*/ 990656 w 1907672"/>
              <a:gd name="connsiteY1334" fmla="*/ 1090397 h 2836862"/>
              <a:gd name="connsiteX1335" fmla="*/ 988550 w 1907672"/>
              <a:gd name="connsiteY1335" fmla="*/ 1091075 h 2836862"/>
              <a:gd name="connsiteX1336" fmla="*/ 996889 w 1907672"/>
              <a:gd name="connsiteY1336" fmla="*/ 1088389 h 2836862"/>
              <a:gd name="connsiteX1337" fmla="*/ 996106 w 1907672"/>
              <a:gd name="connsiteY1337" fmla="*/ 1091075 h 2836862"/>
              <a:gd name="connsiteX1338" fmla="*/ 990656 w 1907672"/>
              <a:gd name="connsiteY1338" fmla="*/ 1090397 h 2836862"/>
              <a:gd name="connsiteX1339" fmla="*/ 928105 w 1907672"/>
              <a:gd name="connsiteY1339" fmla="*/ 1087314 h 2836862"/>
              <a:gd name="connsiteX1340" fmla="*/ 931883 w 1907672"/>
              <a:gd name="connsiteY1340" fmla="*/ 1087314 h 2836862"/>
              <a:gd name="connsiteX1341" fmla="*/ 928105 w 1907672"/>
              <a:gd name="connsiteY1341" fmla="*/ 1093426 h 2836862"/>
              <a:gd name="connsiteX1342" fmla="*/ 926672 w 1907672"/>
              <a:gd name="connsiteY1342" fmla="*/ 1096815 h 2836862"/>
              <a:gd name="connsiteX1343" fmla="*/ 926216 w 1907672"/>
              <a:gd name="connsiteY1343" fmla="*/ 1096247 h 2836862"/>
              <a:gd name="connsiteX1344" fmla="*/ 924327 w 1907672"/>
              <a:gd name="connsiteY1344" fmla="*/ 1091075 h 2836862"/>
              <a:gd name="connsiteX1345" fmla="*/ 928105 w 1907672"/>
              <a:gd name="connsiteY1345" fmla="*/ 1087314 h 2836862"/>
              <a:gd name="connsiteX1346" fmla="*/ 878993 w 1907672"/>
              <a:gd name="connsiteY1346" fmla="*/ 1087314 h 2836862"/>
              <a:gd name="connsiteX1347" fmla="*/ 878993 w 1907672"/>
              <a:gd name="connsiteY1347" fmla="*/ 1091075 h 2836862"/>
              <a:gd name="connsiteX1348" fmla="*/ 875215 w 1907672"/>
              <a:gd name="connsiteY1348" fmla="*/ 1091075 h 2836862"/>
              <a:gd name="connsiteX1349" fmla="*/ 878993 w 1907672"/>
              <a:gd name="connsiteY1349" fmla="*/ 1087314 h 2836862"/>
              <a:gd name="connsiteX1350" fmla="*/ 984772 w 1907672"/>
              <a:gd name="connsiteY1350" fmla="*/ 1079792 h 2836862"/>
              <a:gd name="connsiteX1351" fmla="*/ 988221 w 1907672"/>
              <a:gd name="connsiteY1351" fmla="*/ 1090094 h 2836862"/>
              <a:gd name="connsiteX1352" fmla="*/ 984772 w 1907672"/>
              <a:gd name="connsiteY1352" fmla="*/ 1089665 h 2836862"/>
              <a:gd name="connsiteX1353" fmla="*/ 984772 w 1907672"/>
              <a:gd name="connsiteY1353" fmla="*/ 1091075 h 2836862"/>
              <a:gd name="connsiteX1354" fmla="*/ 977217 w 1907672"/>
              <a:gd name="connsiteY1354" fmla="*/ 1094837 h 2836862"/>
              <a:gd name="connsiteX1355" fmla="*/ 980995 w 1907672"/>
              <a:gd name="connsiteY1355" fmla="*/ 1091075 h 2836862"/>
              <a:gd name="connsiteX1356" fmla="*/ 980995 w 1907672"/>
              <a:gd name="connsiteY1356" fmla="*/ 1087314 h 2836862"/>
              <a:gd name="connsiteX1357" fmla="*/ 984772 w 1907672"/>
              <a:gd name="connsiteY1357" fmla="*/ 1079792 h 2836862"/>
              <a:gd name="connsiteX1358" fmla="*/ 954550 w 1907672"/>
              <a:gd name="connsiteY1358" fmla="*/ 1079792 h 2836862"/>
              <a:gd name="connsiteX1359" fmla="*/ 954550 w 1907672"/>
              <a:gd name="connsiteY1359" fmla="*/ 1098598 h 2836862"/>
              <a:gd name="connsiteX1360" fmla="*/ 954550 w 1907672"/>
              <a:gd name="connsiteY1360" fmla="*/ 1087314 h 2836862"/>
              <a:gd name="connsiteX1361" fmla="*/ 953170 w 1907672"/>
              <a:gd name="connsiteY1361" fmla="*/ 1088064 h 2836862"/>
              <a:gd name="connsiteX1362" fmla="*/ 953133 w 1907672"/>
              <a:gd name="connsiteY1362" fmla="*/ 1087785 h 2836862"/>
              <a:gd name="connsiteX1363" fmla="*/ 954550 w 1907672"/>
              <a:gd name="connsiteY1363" fmla="*/ 1079792 h 2836862"/>
              <a:gd name="connsiteX1364" fmla="*/ 878993 w 1907672"/>
              <a:gd name="connsiteY1364" fmla="*/ 1079792 h 2836862"/>
              <a:gd name="connsiteX1365" fmla="*/ 878993 w 1907672"/>
              <a:gd name="connsiteY1365" fmla="*/ 1087314 h 2836862"/>
              <a:gd name="connsiteX1366" fmla="*/ 871437 w 1907672"/>
              <a:gd name="connsiteY1366" fmla="*/ 1091075 h 2836862"/>
              <a:gd name="connsiteX1367" fmla="*/ 871437 w 1907672"/>
              <a:gd name="connsiteY1367" fmla="*/ 1083553 h 2836862"/>
              <a:gd name="connsiteX1368" fmla="*/ 878993 w 1907672"/>
              <a:gd name="connsiteY1368" fmla="*/ 1079792 h 2836862"/>
              <a:gd name="connsiteX1369" fmla="*/ 867568 w 1907672"/>
              <a:gd name="connsiteY1369" fmla="*/ 1076324 h 2836862"/>
              <a:gd name="connsiteX1370" fmla="*/ 867568 w 1907672"/>
              <a:gd name="connsiteY1370" fmla="*/ 1079499 h 2836862"/>
              <a:gd name="connsiteX1371" fmla="*/ 867568 w 1907672"/>
              <a:gd name="connsiteY1371" fmla="*/ 1076324 h 2836862"/>
              <a:gd name="connsiteX1372" fmla="*/ 890326 w 1907672"/>
              <a:gd name="connsiteY1372" fmla="*/ 1076031 h 2836862"/>
              <a:gd name="connsiteX1373" fmla="*/ 890326 w 1907672"/>
              <a:gd name="connsiteY1373" fmla="*/ 1079792 h 2836862"/>
              <a:gd name="connsiteX1374" fmla="*/ 890326 w 1907672"/>
              <a:gd name="connsiteY1374" fmla="*/ 1087314 h 2836862"/>
              <a:gd name="connsiteX1375" fmla="*/ 886548 w 1907672"/>
              <a:gd name="connsiteY1375" fmla="*/ 1091075 h 2836862"/>
              <a:gd name="connsiteX1376" fmla="*/ 890326 w 1907672"/>
              <a:gd name="connsiteY1376" fmla="*/ 1076031 h 2836862"/>
              <a:gd name="connsiteX1377" fmla="*/ 856326 w 1907672"/>
              <a:gd name="connsiteY1377" fmla="*/ 1068509 h 2836862"/>
              <a:gd name="connsiteX1378" fmla="*/ 867659 w 1907672"/>
              <a:gd name="connsiteY1378" fmla="*/ 1068509 h 2836862"/>
              <a:gd name="connsiteX1379" fmla="*/ 867659 w 1907672"/>
              <a:gd name="connsiteY1379" fmla="*/ 1076031 h 2836862"/>
              <a:gd name="connsiteX1380" fmla="*/ 856326 w 1907672"/>
              <a:gd name="connsiteY1380" fmla="*/ 1076031 h 2836862"/>
              <a:gd name="connsiteX1381" fmla="*/ 856326 w 1907672"/>
              <a:gd name="connsiteY1381" fmla="*/ 1068509 h 2836862"/>
              <a:gd name="connsiteX1382" fmla="*/ 943216 w 1907672"/>
              <a:gd name="connsiteY1382" fmla="*/ 1060986 h 2836862"/>
              <a:gd name="connsiteX1383" fmla="*/ 946994 w 1907672"/>
              <a:gd name="connsiteY1383" fmla="*/ 1060986 h 2836862"/>
              <a:gd name="connsiteX1384" fmla="*/ 943216 w 1907672"/>
              <a:gd name="connsiteY1384" fmla="*/ 1064748 h 2836862"/>
              <a:gd name="connsiteX1385" fmla="*/ 943216 w 1907672"/>
              <a:gd name="connsiteY1385" fmla="*/ 1060986 h 2836862"/>
              <a:gd name="connsiteX1386" fmla="*/ 852487 w 1907672"/>
              <a:gd name="connsiteY1386" fmla="*/ 1060449 h 2836862"/>
              <a:gd name="connsiteX1387" fmla="*/ 846137 w 1907672"/>
              <a:gd name="connsiteY1387" fmla="*/ 1065212 h 2836862"/>
              <a:gd name="connsiteX1388" fmla="*/ 973439 w 1907672"/>
              <a:gd name="connsiteY1388" fmla="*/ 1053464 h 2836862"/>
              <a:gd name="connsiteX1389" fmla="*/ 973439 w 1907672"/>
              <a:gd name="connsiteY1389" fmla="*/ 1064748 h 2836862"/>
              <a:gd name="connsiteX1390" fmla="*/ 977217 w 1907672"/>
              <a:gd name="connsiteY1390" fmla="*/ 1060986 h 2836862"/>
              <a:gd name="connsiteX1391" fmla="*/ 973439 w 1907672"/>
              <a:gd name="connsiteY1391" fmla="*/ 1087314 h 2836862"/>
              <a:gd name="connsiteX1392" fmla="*/ 977217 w 1907672"/>
              <a:gd name="connsiteY1392" fmla="*/ 1083553 h 2836862"/>
              <a:gd name="connsiteX1393" fmla="*/ 977217 w 1907672"/>
              <a:gd name="connsiteY1393" fmla="*/ 1094837 h 2836862"/>
              <a:gd name="connsiteX1394" fmla="*/ 984772 w 1907672"/>
              <a:gd name="connsiteY1394" fmla="*/ 1098598 h 2836862"/>
              <a:gd name="connsiteX1395" fmla="*/ 973439 w 1907672"/>
              <a:gd name="connsiteY1395" fmla="*/ 1106120 h 2836862"/>
              <a:gd name="connsiteX1396" fmla="*/ 969661 w 1907672"/>
              <a:gd name="connsiteY1396" fmla="*/ 1102359 h 2836862"/>
              <a:gd name="connsiteX1397" fmla="*/ 980995 w 1907672"/>
              <a:gd name="connsiteY1397" fmla="*/ 1121165 h 2836862"/>
              <a:gd name="connsiteX1398" fmla="*/ 965883 w 1907672"/>
              <a:gd name="connsiteY1398" fmla="*/ 1188865 h 2836862"/>
              <a:gd name="connsiteX1399" fmla="*/ 950772 w 1907672"/>
              <a:gd name="connsiteY1399" fmla="*/ 1256566 h 2836862"/>
              <a:gd name="connsiteX1400" fmla="*/ 943216 w 1907672"/>
              <a:gd name="connsiteY1400" fmla="*/ 1267850 h 2836862"/>
              <a:gd name="connsiteX1401" fmla="*/ 939438 w 1907672"/>
              <a:gd name="connsiteY1401" fmla="*/ 1267850 h 2836862"/>
              <a:gd name="connsiteX1402" fmla="*/ 946994 w 1907672"/>
              <a:gd name="connsiteY1402" fmla="*/ 1275372 h 2836862"/>
              <a:gd name="connsiteX1403" fmla="*/ 943216 w 1907672"/>
              <a:gd name="connsiteY1403" fmla="*/ 1301700 h 2836862"/>
              <a:gd name="connsiteX1404" fmla="*/ 939438 w 1907672"/>
              <a:gd name="connsiteY1404" fmla="*/ 1301700 h 2836862"/>
              <a:gd name="connsiteX1405" fmla="*/ 946994 w 1907672"/>
              <a:gd name="connsiteY1405" fmla="*/ 1305461 h 2836862"/>
              <a:gd name="connsiteX1406" fmla="*/ 935660 w 1907672"/>
              <a:gd name="connsiteY1406" fmla="*/ 1373162 h 2836862"/>
              <a:gd name="connsiteX1407" fmla="*/ 935660 w 1907672"/>
              <a:gd name="connsiteY1407" fmla="*/ 1391968 h 2836862"/>
              <a:gd name="connsiteX1408" fmla="*/ 924327 w 1907672"/>
              <a:gd name="connsiteY1408" fmla="*/ 1444624 h 2836862"/>
              <a:gd name="connsiteX1409" fmla="*/ 897882 w 1907672"/>
              <a:gd name="connsiteY1409" fmla="*/ 1433340 h 2836862"/>
              <a:gd name="connsiteX1410" fmla="*/ 890326 w 1907672"/>
              <a:gd name="connsiteY1410" fmla="*/ 1399490 h 2836862"/>
              <a:gd name="connsiteX1411" fmla="*/ 897882 w 1907672"/>
              <a:gd name="connsiteY1411" fmla="*/ 1399490 h 2836862"/>
              <a:gd name="connsiteX1412" fmla="*/ 901660 w 1907672"/>
              <a:gd name="connsiteY1412" fmla="*/ 1358117 h 2836862"/>
              <a:gd name="connsiteX1413" fmla="*/ 905438 w 1907672"/>
              <a:gd name="connsiteY1413" fmla="*/ 1361879 h 2836862"/>
              <a:gd name="connsiteX1414" fmla="*/ 903549 w 1907672"/>
              <a:gd name="connsiteY1414" fmla="*/ 1356237 h 2836862"/>
              <a:gd name="connsiteX1415" fmla="*/ 901660 w 1907672"/>
              <a:gd name="connsiteY1415" fmla="*/ 1350595 h 2836862"/>
              <a:gd name="connsiteX1416" fmla="*/ 897882 w 1907672"/>
              <a:gd name="connsiteY1416" fmla="*/ 1346834 h 2836862"/>
              <a:gd name="connsiteX1417" fmla="*/ 909216 w 1907672"/>
              <a:gd name="connsiteY1417" fmla="*/ 1346834 h 2836862"/>
              <a:gd name="connsiteX1418" fmla="*/ 901660 w 1907672"/>
              <a:gd name="connsiteY1418" fmla="*/ 1343073 h 2836862"/>
              <a:gd name="connsiteX1419" fmla="*/ 897882 w 1907672"/>
              <a:gd name="connsiteY1419" fmla="*/ 1328028 h 2836862"/>
              <a:gd name="connsiteX1420" fmla="*/ 901660 w 1907672"/>
              <a:gd name="connsiteY1420" fmla="*/ 1328028 h 2836862"/>
              <a:gd name="connsiteX1421" fmla="*/ 894104 w 1907672"/>
              <a:gd name="connsiteY1421" fmla="*/ 1297939 h 2836862"/>
              <a:gd name="connsiteX1422" fmla="*/ 901660 w 1907672"/>
              <a:gd name="connsiteY1422" fmla="*/ 1297939 h 2836862"/>
              <a:gd name="connsiteX1423" fmla="*/ 894104 w 1907672"/>
              <a:gd name="connsiteY1423" fmla="*/ 1290417 h 2836862"/>
              <a:gd name="connsiteX1424" fmla="*/ 890326 w 1907672"/>
              <a:gd name="connsiteY1424" fmla="*/ 1282894 h 2836862"/>
              <a:gd name="connsiteX1425" fmla="*/ 894104 w 1907672"/>
              <a:gd name="connsiteY1425" fmla="*/ 1282894 h 2836862"/>
              <a:gd name="connsiteX1426" fmla="*/ 890326 w 1907672"/>
              <a:gd name="connsiteY1426" fmla="*/ 1279133 h 2836862"/>
              <a:gd name="connsiteX1427" fmla="*/ 894104 w 1907672"/>
              <a:gd name="connsiteY1427" fmla="*/ 1275372 h 2836862"/>
              <a:gd name="connsiteX1428" fmla="*/ 894104 w 1907672"/>
              <a:gd name="connsiteY1428" fmla="*/ 1271611 h 2836862"/>
              <a:gd name="connsiteX1429" fmla="*/ 894104 w 1907672"/>
              <a:gd name="connsiteY1429" fmla="*/ 1267850 h 2836862"/>
              <a:gd name="connsiteX1430" fmla="*/ 897882 w 1907672"/>
              <a:gd name="connsiteY1430" fmla="*/ 1267850 h 2836862"/>
              <a:gd name="connsiteX1431" fmla="*/ 894104 w 1907672"/>
              <a:gd name="connsiteY1431" fmla="*/ 1260327 h 2836862"/>
              <a:gd name="connsiteX1432" fmla="*/ 905438 w 1907672"/>
              <a:gd name="connsiteY1432" fmla="*/ 1264089 h 2836862"/>
              <a:gd name="connsiteX1433" fmla="*/ 905438 w 1907672"/>
              <a:gd name="connsiteY1433" fmla="*/ 1222716 h 2836862"/>
              <a:gd name="connsiteX1434" fmla="*/ 909216 w 1907672"/>
              <a:gd name="connsiteY1434" fmla="*/ 1222716 h 2836862"/>
              <a:gd name="connsiteX1435" fmla="*/ 905438 w 1907672"/>
              <a:gd name="connsiteY1435" fmla="*/ 1215194 h 2836862"/>
              <a:gd name="connsiteX1436" fmla="*/ 912993 w 1907672"/>
              <a:gd name="connsiteY1436" fmla="*/ 1215194 h 2836862"/>
              <a:gd name="connsiteX1437" fmla="*/ 909216 w 1907672"/>
              <a:gd name="connsiteY1437" fmla="*/ 1207671 h 2836862"/>
              <a:gd name="connsiteX1438" fmla="*/ 912993 w 1907672"/>
              <a:gd name="connsiteY1438" fmla="*/ 1211433 h 2836862"/>
              <a:gd name="connsiteX1439" fmla="*/ 909216 w 1907672"/>
              <a:gd name="connsiteY1439" fmla="*/ 1203910 h 2836862"/>
              <a:gd name="connsiteX1440" fmla="*/ 912993 w 1907672"/>
              <a:gd name="connsiteY1440" fmla="*/ 1203910 h 2836862"/>
              <a:gd name="connsiteX1441" fmla="*/ 912993 w 1907672"/>
              <a:gd name="connsiteY1441" fmla="*/ 1196388 h 2836862"/>
              <a:gd name="connsiteX1442" fmla="*/ 916771 w 1907672"/>
              <a:gd name="connsiteY1442" fmla="*/ 1200149 h 2836862"/>
              <a:gd name="connsiteX1443" fmla="*/ 912993 w 1907672"/>
              <a:gd name="connsiteY1443" fmla="*/ 1192627 h 2836862"/>
              <a:gd name="connsiteX1444" fmla="*/ 916771 w 1907672"/>
              <a:gd name="connsiteY1444" fmla="*/ 1192627 h 2836862"/>
              <a:gd name="connsiteX1445" fmla="*/ 912993 w 1907672"/>
              <a:gd name="connsiteY1445" fmla="*/ 1181343 h 2836862"/>
              <a:gd name="connsiteX1446" fmla="*/ 912993 w 1907672"/>
              <a:gd name="connsiteY1446" fmla="*/ 1170060 h 2836862"/>
              <a:gd name="connsiteX1447" fmla="*/ 924327 w 1907672"/>
              <a:gd name="connsiteY1447" fmla="*/ 1170060 h 2836862"/>
              <a:gd name="connsiteX1448" fmla="*/ 912993 w 1907672"/>
              <a:gd name="connsiteY1448" fmla="*/ 1162538 h 2836862"/>
              <a:gd name="connsiteX1449" fmla="*/ 916771 w 1907672"/>
              <a:gd name="connsiteY1449" fmla="*/ 1151254 h 2836862"/>
              <a:gd name="connsiteX1450" fmla="*/ 928105 w 1907672"/>
              <a:gd name="connsiteY1450" fmla="*/ 1155015 h 2836862"/>
              <a:gd name="connsiteX1451" fmla="*/ 931883 w 1907672"/>
              <a:gd name="connsiteY1451" fmla="*/ 1155015 h 2836862"/>
              <a:gd name="connsiteX1452" fmla="*/ 935660 w 1907672"/>
              <a:gd name="connsiteY1452" fmla="*/ 1158776 h 2836862"/>
              <a:gd name="connsiteX1453" fmla="*/ 935660 w 1907672"/>
              <a:gd name="connsiteY1453" fmla="*/ 1151254 h 2836862"/>
              <a:gd name="connsiteX1454" fmla="*/ 920549 w 1907672"/>
              <a:gd name="connsiteY1454" fmla="*/ 1139971 h 2836862"/>
              <a:gd name="connsiteX1455" fmla="*/ 931883 w 1907672"/>
              <a:gd name="connsiteY1455" fmla="*/ 1143732 h 2836862"/>
              <a:gd name="connsiteX1456" fmla="*/ 920549 w 1907672"/>
              <a:gd name="connsiteY1456" fmla="*/ 1132448 h 2836862"/>
              <a:gd name="connsiteX1457" fmla="*/ 924327 w 1907672"/>
              <a:gd name="connsiteY1457" fmla="*/ 1132448 h 2836862"/>
              <a:gd name="connsiteX1458" fmla="*/ 920549 w 1907672"/>
              <a:gd name="connsiteY1458" fmla="*/ 1128687 h 2836862"/>
              <a:gd name="connsiteX1459" fmla="*/ 928105 w 1907672"/>
              <a:gd name="connsiteY1459" fmla="*/ 1124926 h 2836862"/>
              <a:gd name="connsiteX1460" fmla="*/ 931883 w 1907672"/>
              <a:gd name="connsiteY1460" fmla="*/ 1124926 h 2836862"/>
              <a:gd name="connsiteX1461" fmla="*/ 931883 w 1907672"/>
              <a:gd name="connsiteY1461" fmla="*/ 1121165 h 2836862"/>
              <a:gd name="connsiteX1462" fmla="*/ 928105 w 1907672"/>
              <a:gd name="connsiteY1462" fmla="*/ 1117404 h 2836862"/>
              <a:gd name="connsiteX1463" fmla="*/ 924327 w 1907672"/>
              <a:gd name="connsiteY1463" fmla="*/ 1109881 h 2836862"/>
              <a:gd name="connsiteX1464" fmla="*/ 928105 w 1907672"/>
              <a:gd name="connsiteY1464" fmla="*/ 1109881 h 2836862"/>
              <a:gd name="connsiteX1465" fmla="*/ 920549 w 1907672"/>
              <a:gd name="connsiteY1465" fmla="*/ 1098598 h 2836862"/>
              <a:gd name="connsiteX1466" fmla="*/ 924327 w 1907672"/>
              <a:gd name="connsiteY1466" fmla="*/ 1102359 h 2836862"/>
              <a:gd name="connsiteX1467" fmla="*/ 926672 w 1907672"/>
              <a:gd name="connsiteY1467" fmla="*/ 1096815 h 2836862"/>
              <a:gd name="connsiteX1468" fmla="*/ 928105 w 1907672"/>
              <a:gd name="connsiteY1468" fmla="*/ 1098598 h 2836862"/>
              <a:gd name="connsiteX1469" fmla="*/ 931883 w 1907672"/>
              <a:gd name="connsiteY1469" fmla="*/ 1094837 h 2836862"/>
              <a:gd name="connsiteX1470" fmla="*/ 931883 w 1907672"/>
              <a:gd name="connsiteY1470" fmla="*/ 1098598 h 2836862"/>
              <a:gd name="connsiteX1471" fmla="*/ 935660 w 1907672"/>
              <a:gd name="connsiteY1471" fmla="*/ 1094837 h 2836862"/>
              <a:gd name="connsiteX1472" fmla="*/ 935660 w 1907672"/>
              <a:gd name="connsiteY1472" fmla="*/ 1098598 h 2836862"/>
              <a:gd name="connsiteX1473" fmla="*/ 939438 w 1907672"/>
              <a:gd name="connsiteY1473" fmla="*/ 1094837 h 2836862"/>
              <a:gd name="connsiteX1474" fmla="*/ 935660 w 1907672"/>
              <a:gd name="connsiteY1474" fmla="*/ 1091075 h 2836862"/>
              <a:gd name="connsiteX1475" fmla="*/ 939438 w 1907672"/>
              <a:gd name="connsiteY1475" fmla="*/ 1083553 h 2836862"/>
              <a:gd name="connsiteX1476" fmla="*/ 943216 w 1907672"/>
              <a:gd name="connsiteY1476" fmla="*/ 1087314 h 2836862"/>
              <a:gd name="connsiteX1477" fmla="*/ 946994 w 1907672"/>
              <a:gd name="connsiteY1477" fmla="*/ 1091075 h 2836862"/>
              <a:gd name="connsiteX1478" fmla="*/ 946994 w 1907672"/>
              <a:gd name="connsiteY1478" fmla="*/ 1087314 h 2836862"/>
              <a:gd name="connsiteX1479" fmla="*/ 949355 w 1907672"/>
              <a:gd name="connsiteY1479" fmla="*/ 1090135 h 2836862"/>
              <a:gd name="connsiteX1480" fmla="*/ 953170 w 1907672"/>
              <a:gd name="connsiteY1480" fmla="*/ 1088064 h 2836862"/>
              <a:gd name="connsiteX1481" fmla="*/ 954550 w 1907672"/>
              <a:gd name="connsiteY1481" fmla="*/ 1098598 h 2836862"/>
              <a:gd name="connsiteX1482" fmla="*/ 962105 w 1907672"/>
              <a:gd name="connsiteY1482" fmla="*/ 1094837 h 2836862"/>
              <a:gd name="connsiteX1483" fmla="*/ 962105 w 1907672"/>
              <a:gd name="connsiteY1483" fmla="*/ 1083553 h 2836862"/>
              <a:gd name="connsiteX1484" fmla="*/ 965883 w 1907672"/>
              <a:gd name="connsiteY1484" fmla="*/ 1091075 h 2836862"/>
              <a:gd name="connsiteX1485" fmla="*/ 965883 w 1907672"/>
              <a:gd name="connsiteY1485" fmla="*/ 1079792 h 2836862"/>
              <a:gd name="connsiteX1486" fmla="*/ 969661 w 1907672"/>
              <a:gd name="connsiteY1486" fmla="*/ 1079792 h 2836862"/>
              <a:gd name="connsiteX1487" fmla="*/ 969661 w 1907672"/>
              <a:gd name="connsiteY1487" fmla="*/ 1083553 h 2836862"/>
              <a:gd name="connsiteX1488" fmla="*/ 973439 w 1907672"/>
              <a:gd name="connsiteY1488" fmla="*/ 1068509 h 2836862"/>
              <a:gd name="connsiteX1489" fmla="*/ 973439 w 1907672"/>
              <a:gd name="connsiteY1489" fmla="*/ 1053464 h 2836862"/>
              <a:gd name="connsiteX1490" fmla="*/ 833437 w 1907672"/>
              <a:gd name="connsiteY1490" fmla="*/ 1049337 h 2836862"/>
              <a:gd name="connsiteX1491" fmla="*/ 838199 w 1907672"/>
              <a:gd name="connsiteY1491" fmla="*/ 1049337 h 2836862"/>
              <a:gd name="connsiteX1492" fmla="*/ 838199 w 1907672"/>
              <a:gd name="connsiteY1492" fmla="*/ 1054100 h 2836862"/>
              <a:gd name="connsiteX1493" fmla="*/ 833437 w 1907672"/>
              <a:gd name="connsiteY1493" fmla="*/ 1049337 h 2836862"/>
              <a:gd name="connsiteX1494" fmla="*/ 971172 w 1907672"/>
              <a:gd name="connsiteY1494" fmla="*/ 1021871 h 2836862"/>
              <a:gd name="connsiteX1495" fmla="*/ 969661 w 1907672"/>
              <a:gd name="connsiteY1495" fmla="*/ 1023375 h 2836862"/>
              <a:gd name="connsiteX1496" fmla="*/ 969661 w 1907672"/>
              <a:gd name="connsiteY1496" fmla="*/ 1022435 h 2836862"/>
              <a:gd name="connsiteX1497" fmla="*/ 977217 w 1907672"/>
              <a:gd name="connsiteY1497" fmla="*/ 1019614 h 2836862"/>
              <a:gd name="connsiteX1498" fmla="*/ 977217 w 1907672"/>
              <a:gd name="connsiteY1498" fmla="*/ 1021494 h 2836862"/>
              <a:gd name="connsiteX1499" fmla="*/ 975058 w 1907672"/>
              <a:gd name="connsiteY1499" fmla="*/ 1020420 h 2836862"/>
              <a:gd name="connsiteX1500" fmla="*/ 973439 w 1907672"/>
              <a:gd name="connsiteY1500" fmla="*/ 1019614 h 2836862"/>
              <a:gd name="connsiteX1501" fmla="*/ 975058 w 1907672"/>
              <a:gd name="connsiteY1501" fmla="*/ 1020420 h 2836862"/>
              <a:gd name="connsiteX1502" fmla="*/ 971172 w 1907672"/>
              <a:gd name="connsiteY1502" fmla="*/ 1021871 h 2836862"/>
              <a:gd name="connsiteX1503" fmla="*/ 969661 w 1907672"/>
              <a:gd name="connsiteY1503" fmla="*/ 1019614 h 2836862"/>
              <a:gd name="connsiteX1504" fmla="*/ 969661 w 1907672"/>
              <a:gd name="connsiteY1504" fmla="*/ 1022435 h 2836862"/>
              <a:gd name="connsiteX1505" fmla="*/ 968582 w 1907672"/>
              <a:gd name="connsiteY1505" fmla="*/ 1022838 h 2836862"/>
              <a:gd name="connsiteX1506" fmla="*/ 1052612 w 1907672"/>
              <a:gd name="connsiteY1506" fmla="*/ 1000728 h 2836862"/>
              <a:gd name="connsiteX1507" fmla="*/ 1052681 w 1907672"/>
              <a:gd name="connsiteY1507" fmla="*/ 1000762 h 2836862"/>
              <a:gd name="connsiteX1508" fmla="*/ 1053157 w 1907672"/>
              <a:gd name="connsiteY1508" fmla="*/ 1001871 h 2836862"/>
              <a:gd name="connsiteX1509" fmla="*/ 1053600 w 1907672"/>
              <a:gd name="connsiteY1509" fmla="*/ 1003100 h 2836862"/>
              <a:gd name="connsiteX1510" fmla="*/ 551952 w 1907672"/>
              <a:gd name="connsiteY1510" fmla="*/ 997409 h 2836862"/>
              <a:gd name="connsiteX1511" fmla="*/ 559480 w 1907672"/>
              <a:gd name="connsiteY1511" fmla="*/ 1004927 h 2836862"/>
              <a:gd name="connsiteX1512" fmla="*/ 555715 w 1907672"/>
              <a:gd name="connsiteY1512" fmla="*/ 1002578 h 2836862"/>
              <a:gd name="connsiteX1513" fmla="*/ 846125 w 1907672"/>
              <a:gd name="connsiteY1513" fmla="*/ 990653 h 2836862"/>
              <a:gd name="connsiteX1514" fmla="*/ 848770 w 1907672"/>
              <a:gd name="connsiteY1514" fmla="*/ 993285 h 2836862"/>
              <a:gd name="connsiteX1515" fmla="*/ 844992 w 1907672"/>
              <a:gd name="connsiteY1515" fmla="*/ 993285 h 2836862"/>
              <a:gd name="connsiteX1516" fmla="*/ 844992 w 1907672"/>
              <a:gd name="connsiteY1516" fmla="*/ 989524 h 2836862"/>
              <a:gd name="connsiteX1517" fmla="*/ 846409 w 1907672"/>
              <a:gd name="connsiteY1517" fmla="*/ 989995 h 2836862"/>
              <a:gd name="connsiteX1518" fmla="*/ 846125 w 1907672"/>
              <a:gd name="connsiteY1518" fmla="*/ 990653 h 2836862"/>
              <a:gd name="connsiteX1519" fmla="*/ 1030107 w 1907672"/>
              <a:gd name="connsiteY1519" fmla="*/ 982002 h 2836862"/>
              <a:gd name="connsiteX1520" fmla="*/ 1033884 w 1907672"/>
              <a:gd name="connsiteY1520" fmla="*/ 985763 h 2836862"/>
              <a:gd name="connsiteX1521" fmla="*/ 1033884 w 1907672"/>
              <a:gd name="connsiteY1521" fmla="*/ 982002 h 2836862"/>
              <a:gd name="connsiteX1522" fmla="*/ 1037662 w 1907672"/>
              <a:gd name="connsiteY1522" fmla="*/ 993285 h 2836862"/>
              <a:gd name="connsiteX1523" fmla="*/ 1041440 w 1907672"/>
              <a:gd name="connsiteY1523" fmla="*/ 1000808 h 2836862"/>
              <a:gd name="connsiteX1524" fmla="*/ 1030107 w 1907672"/>
              <a:gd name="connsiteY1524" fmla="*/ 1000808 h 2836862"/>
              <a:gd name="connsiteX1525" fmla="*/ 1030107 w 1907672"/>
              <a:gd name="connsiteY1525" fmla="*/ 1012091 h 2836862"/>
              <a:gd name="connsiteX1526" fmla="*/ 1026329 w 1907672"/>
              <a:gd name="connsiteY1526" fmla="*/ 1004569 h 2836862"/>
              <a:gd name="connsiteX1527" fmla="*/ 1018773 w 1907672"/>
              <a:gd name="connsiteY1527" fmla="*/ 1008330 h 2836862"/>
              <a:gd name="connsiteX1528" fmla="*/ 1014995 w 1907672"/>
              <a:gd name="connsiteY1528" fmla="*/ 1015853 h 2836862"/>
              <a:gd name="connsiteX1529" fmla="*/ 1007440 w 1907672"/>
              <a:gd name="connsiteY1529" fmla="*/ 1012091 h 2836862"/>
              <a:gd name="connsiteX1530" fmla="*/ 1003662 w 1907672"/>
              <a:gd name="connsiteY1530" fmla="*/ 1023375 h 2836862"/>
              <a:gd name="connsiteX1531" fmla="*/ 1003662 w 1907672"/>
              <a:gd name="connsiteY1531" fmla="*/ 1015853 h 2836862"/>
              <a:gd name="connsiteX1532" fmla="*/ 977217 w 1907672"/>
              <a:gd name="connsiteY1532" fmla="*/ 1027136 h 2836862"/>
              <a:gd name="connsiteX1533" fmla="*/ 977217 w 1907672"/>
              <a:gd name="connsiteY1533" fmla="*/ 1021494 h 2836862"/>
              <a:gd name="connsiteX1534" fmla="*/ 980995 w 1907672"/>
              <a:gd name="connsiteY1534" fmla="*/ 1023375 h 2836862"/>
              <a:gd name="connsiteX1535" fmla="*/ 977217 w 1907672"/>
              <a:gd name="connsiteY1535" fmla="*/ 1012091 h 2836862"/>
              <a:gd name="connsiteX1536" fmla="*/ 984772 w 1907672"/>
              <a:gd name="connsiteY1536" fmla="*/ 1008330 h 2836862"/>
              <a:gd name="connsiteX1537" fmla="*/ 988550 w 1907672"/>
              <a:gd name="connsiteY1537" fmla="*/ 1015853 h 2836862"/>
              <a:gd name="connsiteX1538" fmla="*/ 996106 w 1907672"/>
              <a:gd name="connsiteY1538" fmla="*/ 1008330 h 2836862"/>
              <a:gd name="connsiteX1539" fmla="*/ 988550 w 1907672"/>
              <a:gd name="connsiteY1539" fmla="*/ 1004569 h 2836862"/>
              <a:gd name="connsiteX1540" fmla="*/ 996106 w 1907672"/>
              <a:gd name="connsiteY1540" fmla="*/ 1004569 h 2836862"/>
              <a:gd name="connsiteX1541" fmla="*/ 996106 w 1907672"/>
              <a:gd name="connsiteY1541" fmla="*/ 997047 h 2836862"/>
              <a:gd name="connsiteX1542" fmla="*/ 1018773 w 1907672"/>
              <a:gd name="connsiteY1542" fmla="*/ 997047 h 2836862"/>
              <a:gd name="connsiteX1543" fmla="*/ 1018773 w 1907672"/>
              <a:gd name="connsiteY1543" fmla="*/ 993285 h 2836862"/>
              <a:gd name="connsiteX1544" fmla="*/ 1018773 w 1907672"/>
              <a:gd name="connsiteY1544" fmla="*/ 989524 h 2836862"/>
              <a:gd name="connsiteX1545" fmla="*/ 1022551 w 1907672"/>
              <a:gd name="connsiteY1545" fmla="*/ 997047 h 2836862"/>
              <a:gd name="connsiteX1546" fmla="*/ 1030107 w 1907672"/>
              <a:gd name="connsiteY1546" fmla="*/ 982002 h 2836862"/>
              <a:gd name="connsiteX1547" fmla="*/ 833659 w 1907672"/>
              <a:gd name="connsiteY1547" fmla="*/ 982002 h 2836862"/>
              <a:gd name="connsiteX1548" fmla="*/ 837436 w 1907672"/>
              <a:gd name="connsiteY1548" fmla="*/ 982002 h 2836862"/>
              <a:gd name="connsiteX1549" fmla="*/ 848770 w 1907672"/>
              <a:gd name="connsiteY1549" fmla="*/ 989524 h 2836862"/>
              <a:gd name="connsiteX1550" fmla="*/ 837436 w 1907672"/>
              <a:gd name="connsiteY1550" fmla="*/ 985763 h 2836862"/>
              <a:gd name="connsiteX1551" fmla="*/ 837436 w 1907672"/>
              <a:gd name="connsiteY1551" fmla="*/ 989524 h 2836862"/>
              <a:gd name="connsiteX1552" fmla="*/ 844992 w 1907672"/>
              <a:gd name="connsiteY1552" fmla="*/ 993285 h 2836862"/>
              <a:gd name="connsiteX1553" fmla="*/ 852548 w 1907672"/>
              <a:gd name="connsiteY1553" fmla="*/ 997047 h 2836862"/>
              <a:gd name="connsiteX1554" fmla="*/ 852548 w 1907672"/>
              <a:gd name="connsiteY1554" fmla="*/ 1004569 h 2836862"/>
              <a:gd name="connsiteX1555" fmla="*/ 841214 w 1907672"/>
              <a:gd name="connsiteY1555" fmla="*/ 1000808 h 2836862"/>
              <a:gd name="connsiteX1556" fmla="*/ 837436 w 1907672"/>
              <a:gd name="connsiteY1556" fmla="*/ 1008330 h 2836862"/>
              <a:gd name="connsiteX1557" fmla="*/ 852548 w 1907672"/>
              <a:gd name="connsiteY1557" fmla="*/ 1004569 h 2836862"/>
              <a:gd name="connsiteX1558" fmla="*/ 848770 w 1907672"/>
              <a:gd name="connsiteY1558" fmla="*/ 1008330 h 2836862"/>
              <a:gd name="connsiteX1559" fmla="*/ 856326 w 1907672"/>
              <a:gd name="connsiteY1559" fmla="*/ 1008330 h 2836862"/>
              <a:gd name="connsiteX1560" fmla="*/ 860103 w 1907672"/>
              <a:gd name="connsiteY1560" fmla="*/ 1015853 h 2836862"/>
              <a:gd name="connsiteX1561" fmla="*/ 860103 w 1907672"/>
              <a:gd name="connsiteY1561" fmla="*/ 1019614 h 2836862"/>
              <a:gd name="connsiteX1562" fmla="*/ 871437 w 1907672"/>
              <a:gd name="connsiteY1562" fmla="*/ 1019614 h 2836862"/>
              <a:gd name="connsiteX1563" fmla="*/ 878993 w 1907672"/>
              <a:gd name="connsiteY1563" fmla="*/ 1027136 h 2836862"/>
              <a:gd name="connsiteX1564" fmla="*/ 901660 w 1907672"/>
              <a:gd name="connsiteY1564" fmla="*/ 1030897 h 2836862"/>
              <a:gd name="connsiteX1565" fmla="*/ 897882 w 1907672"/>
              <a:gd name="connsiteY1565" fmla="*/ 1034658 h 2836862"/>
              <a:gd name="connsiteX1566" fmla="*/ 901660 w 1907672"/>
              <a:gd name="connsiteY1566" fmla="*/ 1038420 h 2836862"/>
              <a:gd name="connsiteX1567" fmla="*/ 905438 w 1907672"/>
              <a:gd name="connsiteY1567" fmla="*/ 1030897 h 2836862"/>
              <a:gd name="connsiteX1568" fmla="*/ 916771 w 1907672"/>
              <a:gd name="connsiteY1568" fmla="*/ 1027136 h 2836862"/>
              <a:gd name="connsiteX1569" fmla="*/ 916771 w 1907672"/>
              <a:gd name="connsiteY1569" fmla="*/ 1030897 h 2836862"/>
              <a:gd name="connsiteX1570" fmla="*/ 928105 w 1907672"/>
              <a:gd name="connsiteY1570" fmla="*/ 1030897 h 2836862"/>
              <a:gd name="connsiteX1571" fmla="*/ 931883 w 1907672"/>
              <a:gd name="connsiteY1571" fmla="*/ 1038420 h 2836862"/>
              <a:gd name="connsiteX1572" fmla="*/ 939438 w 1907672"/>
              <a:gd name="connsiteY1572" fmla="*/ 1027136 h 2836862"/>
              <a:gd name="connsiteX1573" fmla="*/ 946994 w 1907672"/>
              <a:gd name="connsiteY1573" fmla="*/ 1030897 h 2836862"/>
              <a:gd name="connsiteX1574" fmla="*/ 968582 w 1907672"/>
              <a:gd name="connsiteY1574" fmla="*/ 1022838 h 2836862"/>
              <a:gd name="connsiteX1575" fmla="*/ 965883 w 1907672"/>
              <a:gd name="connsiteY1575" fmla="*/ 1030897 h 2836862"/>
              <a:gd name="connsiteX1576" fmla="*/ 954550 w 1907672"/>
              <a:gd name="connsiteY1576" fmla="*/ 1034658 h 2836862"/>
              <a:gd name="connsiteX1577" fmla="*/ 958328 w 1907672"/>
              <a:gd name="connsiteY1577" fmla="*/ 1042180 h 2836862"/>
              <a:gd name="connsiteX1578" fmla="*/ 954550 w 1907672"/>
              <a:gd name="connsiteY1578" fmla="*/ 1042180 h 2836862"/>
              <a:gd name="connsiteX1579" fmla="*/ 958328 w 1907672"/>
              <a:gd name="connsiteY1579" fmla="*/ 1049703 h 2836862"/>
              <a:gd name="connsiteX1580" fmla="*/ 954550 w 1907672"/>
              <a:gd name="connsiteY1580" fmla="*/ 1045942 h 2836862"/>
              <a:gd name="connsiteX1581" fmla="*/ 946994 w 1907672"/>
              <a:gd name="connsiteY1581" fmla="*/ 1045942 h 2836862"/>
              <a:gd name="connsiteX1582" fmla="*/ 950772 w 1907672"/>
              <a:gd name="connsiteY1582" fmla="*/ 1049703 h 2836862"/>
              <a:gd name="connsiteX1583" fmla="*/ 950772 w 1907672"/>
              <a:gd name="connsiteY1583" fmla="*/ 1053464 h 2836862"/>
              <a:gd name="connsiteX1584" fmla="*/ 950772 w 1907672"/>
              <a:gd name="connsiteY1584" fmla="*/ 1057225 h 2836862"/>
              <a:gd name="connsiteX1585" fmla="*/ 946994 w 1907672"/>
              <a:gd name="connsiteY1585" fmla="*/ 1053464 h 2836862"/>
              <a:gd name="connsiteX1586" fmla="*/ 943216 w 1907672"/>
              <a:gd name="connsiteY1586" fmla="*/ 1060986 h 2836862"/>
              <a:gd name="connsiteX1587" fmla="*/ 939438 w 1907672"/>
              <a:gd name="connsiteY1587" fmla="*/ 1060986 h 2836862"/>
              <a:gd name="connsiteX1588" fmla="*/ 935660 w 1907672"/>
              <a:gd name="connsiteY1588" fmla="*/ 1057225 h 2836862"/>
              <a:gd name="connsiteX1589" fmla="*/ 939438 w 1907672"/>
              <a:gd name="connsiteY1589" fmla="*/ 1064748 h 2836862"/>
              <a:gd name="connsiteX1590" fmla="*/ 935660 w 1907672"/>
              <a:gd name="connsiteY1590" fmla="*/ 1083553 h 2836862"/>
              <a:gd name="connsiteX1591" fmla="*/ 931883 w 1907672"/>
              <a:gd name="connsiteY1591" fmla="*/ 1079792 h 2836862"/>
              <a:gd name="connsiteX1592" fmla="*/ 931883 w 1907672"/>
              <a:gd name="connsiteY1592" fmla="*/ 1083553 h 2836862"/>
              <a:gd name="connsiteX1593" fmla="*/ 928105 w 1907672"/>
              <a:gd name="connsiteY1593" fmla="*/ 1087314 h 2836862"/>
              <a:gd name="connsiteX1594" fmla="*/ 924327 w 1907672"/>
              <a:gd name="connsiteY1594" fmla="*/ 1083553 h 2836862"/>
              <a:gd name="connsiteX1595" fmla="*/ 920549 w 1907672"/>
              <a:gd name="connsiteY1595" fmla="*/ 1098598 h 2836862"/>
              <a:gd name="connsiteX1596" fmla="*/ 916771 w 1907672"/>
              <a:gd name="connsiteY1596" fmla="*/ 1098598 h 2836862"/>
              <a:gd name="connsiteX1597" fmla="*/ 920549 w 1907672"/>
              <a:gd name="connsiteY1597" fmla="*/ 1091075 h 2836862"/>
              <a:gd name="connsiteX1598" fmla="*/ 916771 w 1907672"/>
              <a:gd name="connsiteY1598" fmla="*/ 1083553 h 2836862"/>
              <a:gd name="connsiteX1599" fmla="*/ 916771 w 1907672"/>
              <a:gd name="connsiteY1599" fmla="*/ 1094837 h 2836862"/>
              <a:gd name="connsiteX1600" fmla="*/ 912993 w 1907672"/>
              <a:gd name="connsiteY1600" fmla="*/ 1087314 h 2836862"/>
              <a:gd name="connsiteX1601" fmla="*/ 909216 w 1907672"/>
              <a:gd name="connsiteY1601" fmla="*/ 1094837 h 2836862"/>
              <a:gd name="connsiteX1602" fmla="*/ 905438 w 1907672"/>
              <a:gd name="connsiteY1602" fmla="*/ 1083553 h 2836862"/>
              <a:gd name="connsiteX1603" fmla="*/ 909216 w 1907672"/>
              <a:gd name="connsiteY1603" fmla="*/ 1076031 h 2836862"/>
              <a:gd name="connsiteX1604" fmla="*/ 909216 w 1907672"/>
              <a:gd name="connsiteY1604" fmla="*/ 1064748 h 2836862"/>
              <a:gd name="connsiteX1605" fmla="*/ 905438 w 1907672"/>
              <a:gd name="connsiteY1605" fmla="*/ 1064748 h 2836862"/>
              <a:gd name="connsiteX1606" fmla="*/ 897882 w 1907672"/>
              <a:gd name="connsiteY1606" fmla="*/ 1091075 h 2836862"/>
              <a:gd name="connsiteX1607" fmla="*/ 890326 w 1907672"/>
              <a:gd name="connsiteY1607" fmla="*/ 1079792 h 2836862"/>
              <a:gd name="connsiteX1608" fmla="*/ 890326 w 1907672"/>
              <a:gd name="connsiteY1608" fmla="*/ 1068509 h 2836862"/>
              <a:gd name="connsiteX1609" fmla="*/ 886548 w 1907672"/>
              <a:gd name="connsiteY1609" fmla="*/ 1072270 h 2836862"/>
              <a:gd name="connsiteX1610" fmla="*/ 886548 w 1907672"/>
              <a:gd name="connsiteY1610" fmla="*/ 1079792 h 2836862"/>
              <a:gd name="connsiteX1611" fmla="*/ 878993 w 1907672"/>
              <a:gd name="connsiteY1611" fmla="*/ 1079792 h 2836862"/>
              <a:gd name="connsiteX1612" fmla="*/ 871437 w 1907672"/>
              <a:gd name="connsiteY1612" fmla="*/ 1079792 h 2836862"/>
              <a:gd name="connsiteX1613" fmla="*/ 875215 w 1907672"/>
              <a:gd name="connsiteY1613" fmla="*/ 1076031 h 2836862"/>
              <a:gd name="connsiteX1614" fmla="*/ 867659 w 1907672"/>
              <a:gd name="connsiteY1614" fmla="*/ 1068509 h 2836862"/>
              <a:gd name="connsiteX1615" fmla="*/ 875215 w 1907672"/>
              <a:gd name="connsiteY1615" fmla="*/ 1064748 h 2836862"/>
              <a:gd name="connsiteX1616" fmla="*/ 875215 w 1907672"/>
              <a:gd name="connsiteY1616" fmla="*/ 1049703 h 2836862"/>
              <a:gd name="connsiteX1617" fmla="*/ 871437 w 1907672"/>
              <a:gd name="connsiteY1617" fmla="*/ 1049703 h 2836862"/>
              <a:gd name="connsiteX1618" fmla="*/ 867659 w 1907672"/>
              <a:gd name="connsiteY1618" fmla="*/ 1060986 h 2836862"/>
              <a:gd name="connsiteX1619" fmla="*/ 856326 w 1907672"/>
              <a:gd name="connsiteY1619" fmla="*/ 1064748 h 2836862"/>
              <a:gd name="connsiteX1620" fmla="*/ 860103 w 1907672"/>
              <a:gd name="connsiteY1620" fmla="*/ 1057225 h 2836862"/>
              <a:gd name="connsiteX1621" fmla="*/ 848770 w 1907672"/>
              <a:gd name="connsiteY1621" fmla="*/ 1045942 h 2836862"/>
              <a:gd name="connsiteX1622" fmla="*/ 841214 w 1907672"/>
              <a:gd name="connsiteY1622" fmla="*/ 1053464 h 2836862"/>
              <a:gd name="connsiteX1623" fmla="*/ 837436 w 1907672"/>
              <a:gd name="connsiteY1623" fmla="*/ 1064748 h 2836862"/>
              <a:gd name="connsiteX1624" fmla="*/ 837436 w 1907672"/>
              <a:gd name="connsiteY1624" fmla="*/ 1060986 h 2836862"/>
              <a:gd name="connsiteX1625" fmla="*/ 833659 w 1907672"/>
              <a:gd name="connsiteY1625" fmla="*/ 1057225 h 2836862"/>
              <a:gd name="connsiteX1626" fmla="*/ 844992 w 1907672"/>
              <a:gd name="connsiteY1626" fmla="*/ 1042180 h 2836862"/>
              <a:gd name="connsiteX1627" fmla="*/ 848770 w 1907672"/>
              <a:gd name="connsiteY1627" fmla="*/ 1038420 h 2836862"/>
              <a:gd name="connsiteX1628" fmla="*/ 833659 w 1907672"/>
              <a:gd name="connsiteY1628" fmla="*/ 1034658 h 2836862"/>
              <a:gd name="connsiteX1629" fmla="*/ 822325 w 1907672"/>
              <a:gd name="connsiteY1629" fmla="*/ 1019614 h 2836862"/>
              <a:gd name="connsiteX1630" fmla="*/ 833659 w 1907672"/>
              <a:gd name="connsiteY1630" fmla="*/ 1012091 h 2836862"/>
              <a:gd name="connsiteX1631" fmla="*/ 826103 w 1907672"/>
              <a:gd name="connsiteY1631" fmla="*/ 1012091 h 2836862"/>
              <a:gd name="connsiteX1632" fmla="*/ 829881 w 1907672"/>
              <a:gd name="connsiteY1632" fmla="*/ 1012091 h 2836862"/>
              <a:gd name="connsiteX1633" fmla="*/ 822325 w 1907672"/>
              <a:gd name="connsiteY1633" fmla="*/ 1004569 h 2836862"/>
              <a:gd name="connsiteX1634" fmla="*/ 829881 w 1907672"/>
              <a:gd name="connsiteY1634" fmla="*/ 1004569 h 2836862"/>
              <a:gd name="connsiteX1635" fmla="*/ 829881 w 1907672"/>
              <a:gd name="connsiteY1635" fmla="*/ 1000808 h 2836862"/>
              <a:gd name="connsiteX1636" fmla="*/ 837436 w 1907672"/>
              <a:gd name="connsiteY1636" fmla="*/ 1000808 h 2836862"/>
              <a:gd name="connsiteX1637" fmla="*/ 833659 w 1907672"/>
              <a:gd name="connsiteY1637" fmla="*/ 993285 h 2836862"/>
              <a:gd name="connsiteX1638" fmla="*/ 829881 w 1907672"/>
              <a:gd name="connsiteY1638" fmla="*/ 997047 h 2836862"/>
              <a:gd name="connsiteX1639" fmla="*/ 829881 w 1907672"/>
              <a:gd name="connsiteY1639" fmla="*/ 985763 h 2836862"/>
              <a:gd name="connsiteX1640" fmla="*/ 833659 w 1907672"/>
              <a:gd name="connsiteY1640" fmla="*/ 985763 h 2836862"/>
              <a:gd name="connsiteX1641" fmla="*/ 833659 w 1907672"/>
              <a:gd name="connsiteY1641" fmla="*/ 982002 h 2836862"/>
              <a:gd name="connsiteX1642" fmla="*/ 1056552 w 1907672"/>
              <a:gd name="connsiteY1642" fmla="*/ 978241 h 2836862"/>
              <a:gd name="connsiteX1643" fmla="*/ 1060329 w 1907672"/>
              <a:gd name="connsiteY1643" fmla="*/ 982002 h 2836862"/>
              <a:gd name="connsiteX1644" fmla="*/ 1056552 w 1907672"/>
              <a:gd name="connsiteY1644" fmla="*/ 982002 h 2836862"/>
              <a:gd name="connsiteX1645" fmla="*/ 1056552 w 1907672"/>
              <a:gd name="connsiteY1645" fmla="*/ 978241 h 2836862"/>
              <a:gd name="connsiteX1646" fmla="*/ 1048996 w 1907672"/>
              <a:gd name="connsiteY1646" fmla="*/ 978241 h 2836862"/>
              <a:gd name="connsiteX1647" fmla="*/ 1056552 w 1907672"/>
              <a:gd name="connsiteY1647" fmla="*/ 982002 h 2836862"/>
              <a:gd name="connsiteX1648" fmla="*/ 1060329 w 1907672"/>
              <a:gd name="connsiteY1648" fmla="*/ 985763 h 2836862"/>
              <a:gd name="connsiteX1649" fmla="*/ 1064107 w 1907672"/>
              <a:gd name="connsiteY1649" fmla="*/ 978241 h 2836862"/>
              <a:gd name="connsiteX1650" fmla="*/ 1064107 w 1907672"/>
              <a:gd name="connsiteY1650" fmla="*/ 982002 h 2836862"/>
              <a:gd name="connsiteX1651" fmla="*/ 1067885 w 1907672"/>
              <a:gd name="connsiteY1651" fmla="*/ 985763 h 2836862"/>
              <a:gd name="connsiteX1652" fmla="*/ 1071663 w 1907672"/>
              <a:gd name="connsiteY1652" fmla="*/ 978241 h 2836862"/>
              <a:gd name="connsiteX1653" fmla="*/ 1075441 w 1907672"/>
              <a:gd name="connsiteY1653" fmla="*/ 982002 h 2836862"/>
              <a:gd name="connsiteX1654" fmla="*/ 1079219 w 1907672"/>
              <a:gd name="connsiteY1654" fmla="*/ 982002 h 2836862"/>
              <a:gd name="connsiteX1655" fmla="*/ 1098108 w 1907672"/>
              <a:gd name="connsiteY1655" fmla="*/ 1012091 h 2836862"/>
              <a:gd name="connsiteX1656" fmla="*/ 1101886 w 1907672"/>
              <a:gd name="connsiteY1656" fmla="*/ 1019614 h 2836862"/>
              <a:gd name="connsiteX1657" fmla="*/ 1101886 w 1907672"/>
              <a:gd name="connsiteY1657" fmla="*/ 1027136 h 2836862"/>
              <a:gd name="connsiteX1658" fmla="*/ 1086774 w 1907672"/>
              <a:gd name="connsiteY1658" fmla="*/ 1027136 h 2836862"/>
              <a:gd name="connsiteX1659" fmla="*/ 1094330 w 1907672"/>
              <a:gd name="connsiteY1659" fmla="*/ 1038420 h 2836862"/>
              <a:gd name="connsiteX1660" fmla="*/ 1079219 w 1907672"/>
              <a:gd name="connsiteY1660" fmla="*/ 1045942 h 2836862"/>
              <a:gd name="connsiteX1661" fmla="*/ 1079219 w 1907672"/>
              <a:gd name="connsiteY1661" fmla="*/ 1053464 h 2836862"/>
              <a:gd name="connsiteX1662" fmla="*/ 1056552 w 1907672"/>
              <a:gd name="connsiteY1662" fmla="*/ 1060986 h 2836862"/>
              <a:gd name="connsiteX1663" fmla="*/ 1052774 w 1907672"/>
              <a:gd name="connsiteY1663" fmla="*/ 1053464 h 2836862"/>
              <a:gd name="connsiteX1664" fmla="*/ 1052774 w 1907672"/>
              <a:gd name="connsiteY1664" fmla="*/ 1057225 h 2836862"/>
              <a:gd name="connsiteX1665" fmla="*/ 1056552 w 1907672"/>
              <a:gd name="connsiteY1665" fmla="*/ 1064748 h 2836862"/>
              <a:gd name="connsiteX1666" fmla="*/ 1045218 w 1907672"/>
              <a:gd name="connsiteY1666" fmla="*/ 1068509 h 2836862"/>
              <a:gd name="connsiteX1667" fmla="*/ 1045218 w 1907672"/>
              <a:gd name="connsiteY1667" fmla="*/ 1072270 h 2836862"/>
              <a:gd name="connsiteX1668" fmla="*/ 1037662 w 1907672"/>
              <a:gd name="connsiteY1668" fmla="*/ 1068509 h 2836862"/>
              <a:gd name="connsiteX1669" fmla="*/ 1037662 w 1907672"/>
              <a:gd name="connsiteY1669" fmla="*/ 1076031 h 2836862"/>
              <a:gd name="connsiteX1670" fmla="*/ 1033884 w 1907672"/>
              <a:gd name="connsiteY1670" fmla="*/ 1072270 h 2836862"/>
              <a:gd name="connsiteX1671" fmla="*/ 1026329 w 1907672"/>
              <a:gd name="connsiteY1671" fmla="*/ 1079792 h 2836862"/>
              <a:gd name="connsiteX1672" fmla="*/ 1014995 w 1907672"/>
              <a:gd name="connsiteY1672" fmla="*/ 1072270 h 2836862"/>
              <a:gd name="connsiteX1673" fmla="*/ 1004606 w 1907672"/>
              <a:gd name="connsiteY1673" fmla="*/ 1085904 h 2836862"/>
              <a:gd name="connsiteX1674" fmla="*/ 996889 w 1907672"/>
              <a:gd name="connsiteY1674" fmla="*/ 1088389 h 2836862"/>
              <a:gd name="connsiteX1675" fmla="*/ 1000356 w 1907672"/>
              <a:gd name="connsiteY1675" fmla="*/ 1076501 h 2836862"/>
              <a:gd name="connsiteX1676" fmla="*/ 1007440 w 1907672"/>
              <a:gd name="connsiteY1676" fmla="*/ 1064748 h 2836862"/>
              <a:gd name="connsiteX1677" fmla="*/ 1003662 w 1907672"/>
              <a:gd name="connsiteY1677" fmla="*/ 1060986 h 2836862"/>
              <a:gd name="connsiteX1678" fmla="*/ 1007440 w 1907672"/>
              <a:gd name="connsiteY1678" fmla="*/ 1060986 h 2836862"/>
              <a:gd name="connsiteX1679" fmla="*/ 1011217 w 1907672"/>
              <a:gd name="connsiteY1679" fmla="*/ 1064748 h 2836862"/>
              <a:gd name="connsiteX1680" fmla="*/ 1018773 w 1907672"/>
              <a:gd name="connsiteY1680" fmla="*/ 1057225 h 2836862"/>
              <a:gd name="connsiteX1681" fmla="*/ 1018773 w 1907672"/>
              <a:gd name="connsiteY1681" fmla="*/ 1060986 h 2836862"/>
              <a:gd name="connsiteX1682" fmla="*/ 1026329 w 1907672"/>
              <a:gd name="connsiteY1682" fmla="*/ 1053464 h 2836862"/>
              <a:gd name="connsiteX1683" fmla="*/ 1030107 w 1907672"/>
              <a:gd name="connsiteY1683" fmla="*/ 1057225 h 2836862"/>
              <a:gd name="connsiteX1684" fmla="*/ 1037662 w 1907672"/>
              <a:gd name="connsiteY1684" fmla="*/ 1049703 h 2836862"/>
              <a:gd name="connsiteX1685" fmla="*/ 1060329 w 1907672"/>
              <a:gd name="connsiteY1685" fmla="*/ 1042180 h 2836862"/>
              <a:gd name="connsiteX1686" fmla="*/ 1067885 w 1907672"/>
              <a:gd name="connsiteY1686" fmla="*/ 1045942 h 2836862"/>
              <a:gd name="connsiteX1687" fmla="*/ 1071663 w 1907672"/>
              <a:gd name="connsiteY1687" fmla="*/ 1045942 h 2836862"/>
              <a:gd name="connsiteX1688" fmla="*/ 1053836 w 1907672"/>
              <a:gd name="connsiteY1688" fmla="*/ 1003453 h 2836862"/>
              <a:gd name="connsiteX1689" fmla="*/ 1053157 w 1907672"/>
              <a:gd name="connsiteY1689" fmla="*/ 1001871 h 2836862"/>
              <a:gd name="connsiteX1690" fmla="*/ 1052774 w 1907672"/>
              <a:gd name="connsiteY1690" fmla="*/ 1000808 h 2836862"/>
              <a:gd name="connsiteX1691" fmla="*/ 1052681 w 1907672"/>
              <a:gd name="connsiteY1691" fmla="*/ 1000762 h 2836862"/>
              <a:gd name="connsiteX1692" fmla="*/ 1050885 w 1907672"/>
              <a:gd name="connsiteY1692" fmla="*/ 996577 h 2836862"/>
              <a:gd name="connsiteX1693" fmla="*/ 1052612 w 1907672"/>
              <a:gd name="connsiteY1693" fmla="*/ 1000728 h 2836862"/>
              <a:gd name="connsiteX1694" fmla="*/ 1051830 w 1907672"/>
              <a:gd name="connsiteY1694" fmla="*/ 1000338 h 2836862"/>
              <a:gd name="connsiteX1695" fmla="*/ 1045218 w 1907672"/>
              <a:gd name="connsiteY1695" fmla="*/ 997047 h 2836862"/>
              <a:gd name="connsiteX1696" fmla="*/ 1041440 w 1907672"/>
              <a:gd name="connsiteY1696" fmla="*/ 997047 h 2836862"/>
              <a:gd name="connsiteX1697" fmla="*/ 1037662 w 1907672"/>
              <a:gd name="connsiteY1697" fmla="*/ 993285 h 2836862"/>
              <a:gd name="connsiteX1698" fmla="*/ 1045218 w 1907672"/>
              <a:gd name="connsiteY1698" fmla="*/ 985763 h 2836862"/>
              <a:gd name="connsiteX1699" fmla="*/ 1045218 w 1907672"/>
              <a:gd name="connsiteY1699" fmla="*/ 993285 h 2836862"/>
              <a:gd name="connsiteX1700" fmla="*/ 1048996 w 1907672"/>
              <a:gd name="connsiteY1700" fmla="*/ 989524 h 2836862"/>
              <a:gd name="connsiteX1701" fmla="*/ 1052774 w 1907672"/>
              <a:gd name="connsiteY1701" fmla="*/ 989524 h 2836862"/>
              <a:gd name="connsiteX1702" fmla="*/ 1045218 w 1907672"/>
              <a:gd name="connsiteY1702" fmla="*/ 985763 h 2836862"/>
              <a:gd name="connsiteX1703" fmla="*/ 1048996 w 1907672"/>
              <a:gd name="connsiteY1703" fmla="*/ 978241 h 2836862"/>
              <a:gd name="connsiteX1704" fmla="*/ 389950 w 1907672"/>
              <a:gd name="connsiteY1704" fmla="*/ 778727 h 2836862"/>
              <a:gd name="connsiteX1705" fmla="*/ 382451 w 1907672"/>
              <a:gd name="connsiteY1705" fmla="*/ 789994 h 2836862"/>
              <a:gd name="connsiteX1706" fmla="*/ 389950 w 1907672"/>
              <a:gd name="connsiteY1706" fmla="*/ 778727 h 2836862"/>
              <a:gd name="connsiteX1707" fmla="*/ 1296987 w 1907672"/>
              <a:gd name="connsiteY1707" fmla="*/ 771524 h 2836862"/>
              <a:gd name="connsiteX1708" fmla="*/ 1304924 w 1907672"/>
              <a:gd name="connsiteY1708" fmla="*/ 771524 h 2836862"/>
              <a:gd name="connsiteX1709" fmla="*/ 1296987 w 1907672"/>
              <a:gd name="connsiteY1709" fmla="*/ 774699 h 2836862"/>
              <a:gd name="connsiteX1710" fmla="*/ 386201 w 1907672"/>
              <a:gd name="connsiteY1710" fmla="*/ 771215 h 2836862"/>
              <a:gd name="connsiteX1711" fmla="*/ 393700 w 1907672"/>
              <a:gd name="connsiteY1711" fmla="*/ 774971 h 2836862"/>
              <a:gd name="connsiteX1712" fmla="*/ 389950 w 1907672"/>
              <a:gd name="connsiteY1712" fmla="*/ 778727 h 2836862"/>
              <a:gd name="connsiteX1713" fmla="*/ 386201 w 1907672"/>
              <a:gd name="connsiteY1713" fmla="*/ 778727 h 2836862"/>
              <a:gd name="connsiteX1714" fmla="*/ 386201 w 1907672"/>
              <a:gd name="connsiteY1714" fmla="*/ 771215 h 2836862"/>
              <a:gd name="connsiteX1715" fmla="*/ 540657 w 1907672"/>
              <a:gd name="connsiteY1715" fmla="*/ 756756 h 2836862"/>
              <a:gd name="connsiteX1716" fmla="*/ 538286 w 1907672"/>
              <a:gd name="connsiteY1716" fmla="*/ 763301 h 2836862"/>
              <a:gd name="connsiteX1717" fmla="*/ 536892 w 1907672"/>
              <a:gd name="connsiteY1717" fmla="*/ 760516 h 2836862"/>
              <a:gd name="connsiteX1718" fmla="*/ 540657 w 1907672"/>
              <a:gd name="connsiteY1718" fmla="*/ 756756 h 2836862"/>
              <a:gd name="connsiteX1719" fmla="*/ 1601248 w 1907672"/>
              <a:gd name="connsiteY1719" fmla="*/ 753230 h 2836862"/>
              <a:gd name="connsiteX1720" fmla="*/ 1605010 w 1907672"/>
              <a:gd name="connsiteY1720" fmla="*/ 760789 h 2836862"/>
              <a:gd name="connsiteX1721" fmla="*/ 1601248 w 1907672"/>
              <a:gd name="connsiteY1721" fmla="*/ 753230 h 2836862"/>
              <a:gd name="connsiteX1722" fmla="*/ 1626455 w 1907672"/>
              <a:gd name="connsiteY1722" fmla="*/ 746048 h 2836862"/>
              <a:gd name="connsiteX1723" fmla="*/ 1627584 w 1907672"/>
              <a:gd name="connsiteY1723" fmla="*/ 749450 h 2836862"/>
              <a:gd name="connsiteX1724" fmla="*/ 1626173 w 1907672"/>
              <a:gd name="connsiteY1724" fmla="*/ 746143 h 2836862"/>
              <a:gd name="connsiteX1725" fmla="*/ 1612535 w 1907672"/>
              <a:gd name="connsiteY1725" fmla="*/ 741891 h 2836862"/>
              <a:gd name="connsiteX1726" fmla="*/ 1616297 w 1907672"/>
              <a:gd name="connsiteY1726" fmla="*/ 749450 h 2836862"/>
              <a:gd name="connsiteX1727" fmla="*/ 1612535 w 1907672"/>
              <a:gd name="connsiteY1727" fmla="*/ 757010 h 2836862"/>
              <a:gd name="connsiteX1728" fmla="*/ 1611303 w 1907672"/>
              <a:gd name="connsiteY1728" fmla="*/ 747526 h 2836862"/>
              <a:gd name="connsiteX1729" fmla="*/ 1612535 w 1907672"/>
              <a:gd name="connsiteY1729" fmla="*/ 745670 h 2836862"/>
              <a:gd name="connsiteX1730" fmla="*/ 1616961 w 1907672"/>
              <a:gd name="connsiteY1730" fmla="*/ 739000 h 2836862"/>
              <a:gd name="connsiteX1731" fmla="*/ 1617708 w 1907672"/>
              <a:gd name="connsiteY1731" fmla="*/ 740001 h 2836862"/>
              <a:gd name="connsiteX1732" fmla="*/ 1616297 w 1907672"/>
              <a:gd name="connsiteY1732" fmla="*/ 741891 h 2836862"/>
              <a:gd name="connsiteX1733" fmla="*/ 1544812 w 1907672"/>
              <a:gd name="connsiteY1733" fmla="*/ 730551 h 2836862"/>
              <a:gd name="connsiteX1734" fmla="*/ 1544812 w 1907672"/>
              <a:gd name="connsiteY1734" fmla="*/ 734331 h 2836862"/>
              <a:gd name="connsiteX1735" fmla="*/ 1544812 w 1907672"/>
              <a:gd name="connsiteY1735" fmla="*/ 738111 h 2836862"/>
              <a:gd name="connsiteX1736" fmla="*/ 1544812 w 1907672"/>
              <a:gd name="connsiteY1736" fmla="*/ 730551 h 2836862"/>
              <a:gd name="connsiteX1737" fmla="*/ 178852 w 1907672"/>
              <a:gd name="connsiteY1737" fmla="*/ 727648 h 2836862"/>
              <a:gd name="connsiteX1738" fmla="*/ 179977 w 1907672"/>
              <a:gd name="connsiteY1738" fmla="*/ 729901 h 2836862"/>
              <a:gd name="connsiteX1739" fmla="*/ 178571 w 1907672"/>
              <a:gd name="connsiteY1739" fmla="*/ 728024 h 2836862"/>
              <a:gd name="connsiteX1740" fmla="*/ 1536977 w 1907672"/>
              <a:gd name="connsiteY1740" fmla="*/ 726105 h 2836862"/>
              <a:gd name="connsiteX1741" fmla="*/ 1537287 w 1907672"/>
              <a:gd name="connsiteY1741" fmla="*/ 726772 h 2836862"/>
              <a:gd name="connsiteX1742" fmla="*/ 1541050 w 1907672"/>
              <a:gd name="connsiteY1742" fmla="*/ 730551 h 2836862"/>
              <a:gd name="connsiteX1743" fmla="*/ 1537287 w 1907672"/>
              <a:gd name="connsiteY1743" fmla="*/ 734331 h 2836862"/>
              <a:gd name="connsiteX1744" fmla="*/ 1533525 w 1907672"/>
              <a:gd name="connsiteY1744" fmla="*/ 726772 h 2836862"/>
              <a:gd name="connsiteX1745" fmla="*/ 1536817 w 1907672"/>
              <a:gd name="connsiteY1745" fmla="*/ 727717 h 2836862"/>
              <a:gd name="connsiteX1746" fmla="*/ 1684020 w 1907672"/>
              <a:gd name="connsiteY1746" fmla="*/ 722992 h 2836862"/>
              <a:gd name="connsiteX1747" fmla="*/ 1684020 w 1907672"/>
              <a:gd name="connsiteY1747" fmla="*/ 726772 h 2836862"/>
              <a:gd name="connsiteX1748" fmla="*/ 1681283 w 1907672"/>
              <a:gd name="connsiteY1748" fmla="*/ 724023 h 2836862"/>
              <a:gd name="connsiteX1749" fmla="*/ 1681145 w 1907672"/>
              <a:gd name="connsiteY1749" fmla="*/ 723374 h 2836862"/>
              <a:gd name="connsiteX1750" fmla="*/ 1683550 w 1907672"/>
              <a:gd name="connsiteY1750" fmla="*/ 724409 h 2836862"/>
              <a:gd name="connsiteX1751" fmla="*/ 1684020 w 1907672"/>
              <a:gd name="connsiteY1751" fmla="*/ 722992 h 2836862"/>
              <a:gd name="connsiteX1752" fmla="*/ 1680257 w 1907672"/>
              <a:gd name="connsiteY1752" fmla="*/ 722992 h 2836862"/>
              <a:gd name="connsiteX1753" fmla="*/ 1681283 w 1907672"/>
              <a:gd name="connsiteY1753" fmla="*/ 724023 h 2836862"/>
              <a:gd name="connsiteX1754" fmla="*/ 1681668 w 1907672"/>
              <a:gd name="connsiteY1754" fmla="*/ 725827 h 2836862"/>
              <a:gd name="connsiteX1755" fmla="*/ 1680257 w 1907672"/>
              <a:gd name="connsiteY1755" fmla="*/ 726772 h 2836862"/>
              <a:gd name="connsiteX1756" fmla="*/ 1680257 w 1907672"/>
              <a:gd name="connsiteY1756" fmla="*/ 722992 h 2836862"/>
              <a:gd name="connsiteX1757" fmla="*/ 1653921 w 1907672"/>
              <a:gd name="connsiteY1757" fmla="*/ 722992 h 2836862"/>
              <a:gd name="connsiteX1758" fmla="*/ 1653921 w 1907672"/>
              <a:gd name="connsiteY1758" fmla="*/ 726772 h 2836862"/>
              <a:gd name="connsiteX1759" fmla="*/ 361829 w 1907672"/>
              <a:gd name="connsiteY1759" fmla="*/ 721451 h 2836862"/>
              <a:gd name="connsiteX1760" fmla="*/ 363704 w 1907672"/>
              <a:gd name="connsiteY1760" fmla="*/ 722390 h 2836862"/>
              <a:gd name="connsiteX1761" fmla="*/ 356205 w 1907672"/>
              <a:gd name="connsiteY1761" fmla="*/ 733657 h 2836862"/>
              <a:gd name="connsiteX1762" fmla="*/ 359954 w 1907672"/>
              <a:gd name="connsiteY1762" fmla="*/ 726146 h 2836862"/>
              <a:gd name="connsiteX1763" fmla="*/ 361829 w 1907672"/>
              <a:gd name="connsiteY1763" fmla="*/ 721451 h 2836862"/>
              <a:gd name="connsiteX1764" fmla="*/ 352455 w 1907672"/>
              <a:gd name="connsiteY1764" fmla="*/ 718634 h 2836862"/>
              <a:gd name="connsiteX1765" fmla="*/ 352454 w 1907672"/>
              <a:gd name="connsiteY1765" fmla="*/ 718636 h 2836862"/>
              <a:gd name="connsiteX1766" fmla="*/ 348706 w 1907672"/>
              <a:gd name="connsiteY1766" fmla="*/ 722390 h 2836862"/>
              <a:gd name="connsiteX1767" fmla="*/ 352455 w 1907672"/>
              <a:gd name="connsiteY1767" fmla="*/ 718634 h 2836862"/>
              <a:gd name="connsiteX1768" fmla="*/ 1687406 w 1907672"/>
              <a:gd name="connsiteY1768" fmla="*/ 715810 h 2836862"/>
              <a:gd name="connsiteX1769" fmla="*/ 1687312 w 1907672"/>
              <a:gd name="connsiteY1769" fmla="*/ 716850 h 2836862"/>
              <a:gd name="connsiteX1770" fmla="*/ 1685406 w 1907672"/>
              <a:gd name="connsiteY1770" fmla="*/ 718217 h 2836862"/>
              <a:gd name="connsiteX1771" fmla="*/ 1685274 w 1907672"/>
              <a:gd name="connsiteY1771" fmla="*/ 717952 h 2836862"/>
              <a:gd name="connsiteX1772" fmla="*/ 1687440 w 1907672"/>
              <a:gd name="connsiteY1772" fmla="*/ 715433 h 2836862"/>
              <a:gd name="connsiteX1773" fmla="*/ 1687782 w 1907672"/>
              <a:gd name="connsiteY1773" fmla="*/ 715433 h 2836862"/>
              <a:gd name="connsiteX1774" fmla="*/ 1687406 w 1907672"/>
              <a:gd name="connsiteY1774" fmla="*/ 715810 h 2836862"/>
              <a:gd name="connsiteX1775" fmla="*/ 352455 w 1907672"/>
              <a:gd name="connsiteY1775" fmla="*/ 714878 h 2836862"/>
              <a:gd name="connsiteX1776" fmla="*/ 348706 w 1907672"/>
              <a:gd name="connsiteY1776" fmla="*/ 718634 h 2836862"/>
              <a:gd name="connsiteX1777" fmla="*/ 344956 w 1907672"/>
              <a:gd name="connsiteY1777" fmla="*/ 726146 h 2836862"/>
              <a:gd name="connsiteX1778" fmla="*/ 352455 w 1907672"/>
              <a:gd name="connsiteY1778" fmla="*/ 714878 h 2836862"/>
              <a:gd name="connsiteX1779" fmla="*/ 1732931 w 1907672"/>
              <a:gd name="connsiteY1779" fmla="*/ 711653 h 2836862"/>
              <a:gd name="connsiteX1780" fmla="*/ 1732931 w 1907672"/>
              <a:gd name="connsiteY1780" fmla="*/ 719212 h 2836862"/>
              <a:gd name="connsiteX1781" fmla="*/ 1732931 w 1907672"/>
              <a:gd name="connsiteY1781" fmla="*/ 711653 h 2836862"/>
              <a:gd name="connsiteX1782" fmla="*/ 1525587 w 1907672"/>
              <a:gd name="connsiteY1782" fmla="*/ 711199 h 2836862"/>
              <a:gd name="connsiteX1783" fmla="*/ 1525587 w 1907672"/>
              <a:gd name="connsiteY1783" fmla="*/ 715168 h 2836862"/>
              <a:gd name="connsiteX1784" fmla="*/ 1525587 w 1907672"/>
              <a:gd name="connsiteY1784" fmla="*/ 711199 h 2836862"/>
              <a:gd name="connsiteX1785" fmla="*/ 329958 w 1907672"/>
              <a:gd name="connsiteY1785" fmla="*/ 711122 h 2836862"/>
              <a:gd name="connsiteX1786" fmla="*/ 328083 w 1907672"/>
              <a:gd name="connsiteY1786" fmla="*/ 716756 h 2836862"/>
              <a:gd name="connsiteX1787" fmla="*/ 326209 w 1907672"/>
              <a:gd name="connsiteY1787" fmla="*/ 718634 h 2836862"/>
              <a:gd name="connsiteX1788" fmla="*/ 329958 w 1907672"/>
              <a:gd name="connsiteY1788" fmla="*/ 711122 h 2836862"/>
              <a:gd name="connsiteX1789" fmla="*/ 318710 w 1907672"/>
              <a:gd name="connsiteY1789" fmla="*/ 707367 h 2836862"/>
              <a:gd name="connsiteX1790" fmla="*/ 318710 w 1907672"/>
              <a:gd name="connsiteY1790" fmla="*/ 711122 h 2836862"/>
              <a:gd name="connsiteX1791" fmla="*/ 318710 w 1907672"/>
              <a:gd name="connsiteY1791" fmla="*/ 707367 h 2836862"/>
              <a:gd name="connsiteX1792" fmla="*/ 258717 w 1907672"/>
              <a:gd name="connsiteY1792" fmla="*/ 696099 h 2836862"/>
              <a:gd name="connsiteX1793" fmla="*/ 258248 w 1907672"/>
              <a:gd name="connsiteY1793" fmla="*/ 697038 h 2836862"/>
              <a:gd name="connsiteX1794" fmla="*/ 256218 w 1907672"/>
              <a:gd name="connsiteY1794" fmla="*/ 701107 h 2836862"/>
              <a:gd name="connsiteX1795" fmla="*/ 254968 w 1907672"/>
              <a:gd name="connsiteY1795" fmla="*/ 699855 h 2836862"/>
              <a:gd name="connsiteX1796" fmla="*/ 258717 w 1907672"/>
              <a:gd name="connsiteY1796" fmla="*/ 696099 h 2836862"/>
              <a:gd name="connsiteX1797" fmla="*/ 228721 w 1907672"/>
              <a:gd name="connsiteY1797" fmla="*/ 684832 h 2836862"/>
              <a:gd name="connsiteX1798" fmla="*/ 228721 w 1907672"/>
              <a:gd name="connsiteY1798" fmla="*/ 688588 h 2836862"/>
              <a:gd name="connsiteX1799" fmla="*/ 206224 w 1907672"/>
              <a:gd name="connsiteY1799" fmla="*/ 681076 h 2836862"/>
              <a:gd name="connsiteX1800" fmla="*/ 206224 w 1907672"/>
              <a:gd name="connsiteY1800" fmla="*/ 684832 h 2836862"/>
              <a:gd name="connsiteX1801" fmla="*/ 205562 w 1907672"/>
              <a:gd name="connsiteY1801" fmla="*/ 682402 h 2836862"/>
              <a:gd name="connsiteX1802" fmla="*/ 131233 w 1907672"/>
              <a:gd name="connsiteY1802" fmla="*/ 681076 h 2836862"/>
              <a:gd name="connsiteX1803" fmla="*/ 127484 w 1907672"/>
              <a:gd name="connsiteY1803" fmla="*/ 684832 h 2836862"/>
              <a:gd name="connsiteX1804" fmla="*/ 131233 w 1907672"/>
              <a:gd name="connsiteY1804" fmla="*/ 681076 h 2836862"/>
              <a:gd name="connsiteX1805" fmla="*/ 1796891 w 1907672"/>
              <a:gd name="connsiteY1805" fmla="*/ 677635 h 2836862"/>
              <a:gd name="connsiteX1806" fmla="*/ 1798020 w 1907672"/>
              <a:gd name="connsiteY1806" fmla="*/ 678769 h 2836862"/>
              <a:gd name="connsiteX1807" fmla="*/ 1796891 w 1907672"/>
              <a:gd name="connsiteY1807" fmla="*/ 681414 h 2836862"/>
              <a:gd name="connsiteX1808" fmla="*/ 1796891 w 1907672"/>
              <a:gd name="connsiteY1808" fmla="*/ 677635 h 2836862"/>
              <a:gd name="connsiteX1809" fmla="*/ 1831222 w 1907672"/>
              <a:gd name="connsiteY1809" fmla="*/ 676690 h 2836862"/>
              <a:gd name="connsiteX1810" fmla="*/ 1832120 w 1907672"/>
              <a:gd name="connsiteY1810" fmla="*/ 676948 h 2836862"/>
              <a:gd name="connsiteX1811" fmla="*/ 1832163 w 1907672"/>
              <a:gd name="connsiteY1811" fmla="*/ 677162 h 2836862"/>
              <a:gd name="connsiteX1812" fmla="*/ 1830752 w 1907672"/>
              <a:gd name="connsiteY1812" fmla="*/ 681414 h 2836862"/>
              <a:gd name="connsiteX1813" fmla="*/ 1831222 w 1907672"/>
              <a:gd name="connsiteY1813" fmla="*/ 676690 h 2836862"/>
              <a:gd name="connsiteX1814" fmla="*/ 198725 w 1907672"/>
              <a:gd name="connsiteY1814" fmla="*/ 673564 h 2836862"/>
              <a:gd name="connsiteX1815" fmla="*/ 196225 w 1907672"/>
              <a:gd name="connsiteY1815" fmla="*/ 678572 h 2836862"/>
              <a:gd name="connsiteX1816" fmla="*/ 194975 w 1907672"/>
              <a:gd name="connsiteY1816" fmla="*/ 677320 h 2836862"/>
              <a:gd name="connsiteX1817" fmla="*/ 198725 w 1907672"/>
              <a:gd name="connsiteY1817" fmla="*/ 673564 h 2836862"/>
              <a:gd name="connsiteX1818" fmla="*/ 179977 w 1907672"/>
              <a:gd name="connsiteY1818" fmla="*/ 673564 h 2836862"/>
              <a:gd name="connsiteX1819" fmla="*/ 177165 w 1907672"/>
              <a:gd name="connsiteY1819" fmla="*/ 677789 h 2836862"/>
              <a:gd name="connsiteX1820" fmla="*/ 176228 w 1907672"/>
              <a:gd name="connsiteY1820" fmla="*/ 677320 h 2836862"/>
              <a:gd name="connsiteX1821" fmla="*/ 179977 w 1907672"/>
              <a:gd name="connsiteY1821" fmla="*/ 673564 h 2836862"/>
              <a:gd name="connsiteX1822" fmla="*/ 176212 w 1907672"/>
              <a:gd name="connsiteY1822" fmla="*/ 666749 h 2836862"/>
              <a:gd name="connsiteX1823" fmla="*/ 176212 w 1907672"/>
              <a:gd name="connsiteY1823" fmla="*/ 669924 h 2836862"/>
              <a:gd name="connsiteX1824" fmla="*/ 176212 w 1907672"/>
              <a:gd name="connsiteY1824" fmla="*/ 666749 h 2836862"/>
              <a:gd name="connsiteX1825" fmla="*/ 1200309 w 1907672"/>
              <a:gd name="connsiteY1825" fmla="*/ 650890 h 2836862"/>
              <a:gd name="connsiteX1826" fmla="*/ 1206998 w 1907672"/>
              <a:gd name="connsiteY1826" fmla="*/ 651471 h 2836862"/>
              <a:gd name="connsiteX1827" fmla="*/ 1199469 w 1907672"/>
              <a:gd name="connsiteY1827" fmla="*/ 651471 h 2836862"/>
              <a:gd name="connsiteX1828" fmla="*/ 17869 w 1907672"/>
              <a:gd name="connsiteY1828" fmla="*/ 650501 h 2836862"/>
              <a:gd name="connsiteX1829" fmla="*/ 29996 w 1907672"/>
              <a:gd name="connsiteY1829" fmla="*/ 651029 h 2836862"/>
              <a:gd name="connsiteX1830" fmla="*/ 29996 w 1907672"/>
              <a:gd name="connsiteY1830" fmla="*/ 658541 h 2836862"/>
              <a:gd name="connsiteX1831" fmla="*/ 44994 w 1907672"/>
              <a:gd name="connsiteY1831" fmla="*/ 669809 h 2836862"/>
              <a:gd name="connsiteX1832" fmla="*/ 52493 w 1907672"/>
              <a:gd name="connsiteY1832" fmla="*/ 666053 h 2836862"/>
              <a:gd name="connsiteX1833" fmla="*/ 52493 w 1907672"/>
              <a:gd name="connsiteY1833" fmla="*/ 673564 h 2836862"/>
              <a:gd name="connsiteX1834" fmla="*/ 56243 w 1907672"/>
              <a:gd name="connsiteY1834" fmla="*/ 669809 h 2836862"/>
              <a:gd name="connsiteX1835" fmla="*/ 63742 w 1907672"/>
              <a:gd name="connsiteY1835" fmla="*/ 666053 h 2836862"/>
              <a:gd name="connsiteX1836" fmla="*/ 63742 w 1907672"/>
              <a:gd name="connsiteY1836" fmla="*/ 669809 h 2836862"/>
              <a:gd name="connsiteX1837" fmla="*/ 78740 w 1907672"/>
              <a:gd name="connsiteY1837" fmla="*/ 662297 h 2836862"/>
              <a:gd name="connsiteX1838" fmla="*/ 78740 w 1907672"/>
              <a:gd name="connsiteY1838" fmla="*/ 669809 h 2836862"/>
              <a:gd name="connsiteX1839" fmla="*/ 82490 w 1907672"/>
              <a:gd name="connsiteY1839" fmla="*/ 662297 h 2836862"/>
              <a:gd name="connsiteX1840" fmla="*/ 86239 w 1907672"/>
              <a:gd name="connsiteY1840" fmla="*/ 662297 h 2836862"/>
              <a:gd name="connsiteX1841" fmla="*/ 89989 w 1907672"/>
              <a:gd name="connsiteY1841" fmla="*/ 658541 h 2836862"/>
              <a:gd name="connsiteX1842" fmla="*/ 89989 w 1907672"/>
              <a:gd name="connsiteY1842" fmla="*/ 666053 h 2836862"/>
              <a:gd name="connsiteX1843" fmla="*/ 93738 w 1907672"/>
              <a:gd name="connsiteY1843" fmla="*/ 666053 h 2836862"/>
              <a:gd name="connsiteX1844" fmla="*/ 97488 w 1907672"/>
              <a:gd name="connsiteY1844" fmla="*/ 662297 h 2836862"/>
              <a:gd name="connsiteX1845" fmla="*/ 93738 w 1907672"/>
              <a:gd name="connsiteY1845" fmla="*/ 673564 h 2836862"/>
              <a:gd name="connsiteX1846" fmla="*/ 116235 w 1907672"/>
              <a:gd name="connsiteY1846" fmla="*/ 673564 h 2836862"/>
              <a:gd name="connsiteX1847" fmla="*/ 112486 w 1907672"/>
              <a:gd name="connsiteY1847" fmla="*/ 681076 h 2836862"/>
              <a:gd name="connsiteX1848" fmla="*/ 119985 w 1907672"/>
              <a:gd name="connsiteY1848" fmla="*/ 677320 h 2836862"/>
              <a:gd name="connsiteX1849" fmla="*/ 119985 w 1907672"/>
              <a:gd name="connsiteY1849" fmla="*/ 681076 h 2836862"/>
              <a:gd name="connsiteX1850" fmla="*/ 123734 w 1907672"/>
              <a:gd name="connsiteY1850" fmla="*/ 677320 h 2836862"/>
              <a:gd name="connsiteX1851" fmla="*/ 123734 w 1907672"/>
              <a:gd name="connsiteY1851" fmla="*/ 681076 h 2836862"/>
              <a:gd name="connsiteX1852" fmla="*/ 127484 w 1907672"/>
              <a:gd name="connsiteY1852" fmla="*/ 681076 h 2836862"/>
              <a:gd name="connsiteX1853" fmla="*/ 127484 w 1907672"/>
              <a:gd name="connsiteY1853" fmla="*/ 684832 h 2836862"/>
              <a:gd name="connsiteX1854" fmla="*/ 134983 w 1907672"/>
              <a:gd name="connsiteY1854" fmla="*/ 677320 h 2836862"/>
              <a:gd name="connsiteX1855" fmla="*/ 134983 w 1907672"/>
              <a:gd name="connsiteY1855" fmla="*/ 681076 h 2836862"/>
              <a:gd name="connsiteX1856" fmla="*/ 142482 w 1907672"/>
              <a:gd name="connsiteY1856" fmla="*/ 681076 h 2836862"/>
              <a:gd name="connsiteX1857" fmla="*/ 138732 w 1907672"/>
              <a:gd name="connsiteY1857" fmla="*/ 688588 h 2836862"/>
              <a:gd name="connsiteX1858" fmla="*/ 142875 w 1907672"/>
              <a:gd name="connsiteY1858" fmla="*/ 684060 h 2836862"/>
              <a:gd name="connsiteX1859" fmla="*/ 143888 w 1907672"/>
              <a:gd name="connsiteY1859" fmla="*/ 682954 h 2836862"/>
              <a:gd name="connsiteX1860" fmla="*/ 146231 w 1907672"/>
              <a:gd name="connsiteY1860" fmla="*/ 677320 h 2836862"/>
              <a:gd name="connsiteX1861" fmla="*/ 149981 w 1907672"/>
              <a:gd name="connsiteY1861" fmla="*/ 681076 h 2836862"/>
              <a:gd name="connsiteX1862" fmla="*/ 146231 w 1907672"/>
              <a:gd name="connsiteY1862" fmla="*/ 688588 h 2836862"/>
              <a:gd name="connsiteX1863" fmla="*/ 146231 w 1907672"/>
              <a:gd name="connsiteY1863" fmla="*/ 696099 h 2836862"/>
              <a:gd name="connsiteX1864" fmla="*/ 149981 w 1907672"/>
              <a:gd name="connsiteY1864" fmla="*/ 696099 h 2836862"/>
              <a:gd name="connsiteX1865" fmla="*/ 157480 w 1907672"/>
              <a:gd name="connsiteY1865" fmla="*/ 681076 h 2836862"/>
              <a:gd name="connsiteX1866" fmla="*/ 153730 w 1907672"/>
              <a:gd name="connsiteY1866" fmla="*/ 692343 h 2836862"/>
              <a:gd name="connsiteX1867" fmla="*/ 161230 w 1907672"/>
              <a:gd name="connsiteY1867" fmla="*/ 677320 h 2836862"/>
              <a:gd name="connsiteX1868" fmla="*/ 161230 w 1907672"/>
              <a:gd name="connsiteY1868" fmla="*/ 681076 h 2836862"/>
              <a:gd name="connsiteX1869" fmla="*/ 164979 w 1907672"/>
              <a:gd name="connsiteY1869" fmla="*/ 677320 h 2836862"/>
              <a:gd name="connsiteX1870" fmla="*/ 164979 w 1907672"/>
              <a:gd name="connsiteY1870" fmla="*/ 684832 h 2836862"/>
              <a:gd name="connsiteX1871" fmla="*/ 164979 w 1907672"/>
              <a:gd name="connsiteY1871" fmla="*/ 688588 h 2836862"/>
              <a:gd name="connsiteX1872" fmla="*/ 168729 w 1907672"/>
              <a:gd name="connsiteY1872" fmla="*/ 681076 h 2836862"/>
              <a:gd name="connsiteX1873" fmla="*/ 172478 w 1907672"/>
              <a:gd name="connsiteY1873" fmla="*/ 677320 h 2836862"/>
              <a:gd name="connsiteX1874" fmla="*/ 172478 w 1907672"/>
              <a:gd name="connsiteY1874" fmla="*/ 684832 h 2836862"/>
              <a:gd name="connsiteX1875" fmla="*/ 177165 w 1907672"/>
              <a:gd name="connsiteY1875" fmla="*/ 677789 h 2836862"/>
              <a:gd name="connsiteX1876" fmla="*/ 179978 w 1907672"/>
              <a:gd name="connsiteY1876" fmla="*/ 679198 h 2836862"/>
              <a:gd name="connsiteX1877" fmla="*/ 183727 w 1907672"/>
              <a:gd name="connsiteY1877" fmla="*/ 681076 h 2836862"/>
              <a:gd name="connsiteX1878" fmla="*/ 187476 w 1907672"/>
              <a:gd name="connsiteY1878" fmla="*/ 677320 h 2836862"/>
              <a:gd name="connsiteX1879" fmla="*/ 187476 w 1907672"/>
              <a:gd name="connsiteY1879" fmla="*/ 681076 h 2836862"/>
              <a:gd name="connsiteX1880" fmla="*/ 194975 w 1907672"/>
              <a:gd name="connsiteY1880" fmla="*/ 681076 h 2836862"/>
              <a:gd name="connsiteX1881" fmla="*/ 196225 w 1907672"/>
              <a:gd name="connsiteY1881" fmla="*/ 678572 h 2836862"/>
              <a:gd name="connsiteX1882" fmla="*/ 198725 w 1907672"/>
              <a:gd name="connsiteY1882" fmla="*/ 681076 h 2836862"/>
              <a:gd name="connsiteX1883" fmla="*/ 198725 w 1907672"/>
              <a:gd name="connsiteY1883" fmla="*/ 688588 h 2836862"/>
              <a:gd name="connsiteX1884" fmla="*/ 202474 w 1907672"/>
              <a:gd name="connsiteY1884" fmla="*/ 684832 h 2836862"/>
              <a:gd name="connsiteX1885" fmla="*/ 202474 w 1907672"/>
              <a:gd name="connsiteY1885" fmla="*/ 681076 h 2836862"/>
              <a:gd name="connsiteX1886" fmla="*/ 206224 w 1907672"/>
              <a:gd name="connsiteY1886" fmla="*/ 677320 h 2836862"/>
              <a:gd name="connsiteX1887" fmla="*/ 204818 w 1907672"/>
              <a:gd name="connsiteY1887" fmla="*/ 679667 h 2836862"/>
              <a:gd name="connsiteX1888" fmla="*/ 205562 w 1907672"/>
              <a:gd name="connsiteY1888" fmla="*/ 682402 h 2836862"/>
              <a:gd name="connsiteX1889" fmla="*/ 202474 w 1907672"/>
              <a:gd name="connsiteY1889" fmla="*/ 688588 h 2836862"/>
              <a:gd name="connsiteX1890" fmla="*/ 206224 w 1907672"/>
              <a:gd name="connsiteY1890" fmla="*/ 684832 h 2836862"/>
              <a:gd name="connsiteX1891" fmla="*/ 209973 w 1907672"/>
              <a:gd name="connsiteY1891" fmla="*/ 677320 h 2836862"/>
              <a:gd name="connsiteX1892" fmla="*/ 213723 w 1907672"/>
              <a:gd name="connsiteY1892" fmla="*/ 684832 h 2836862"/>
              <a:gd name="connsiteX1893" fmla="*/ 217472 w 1907672"/>
              <a:gd name="connsiteY1893" fmla="*/ 681076 h 2836862"/>
              <a:gd name="connsiteX1894" fmla="*/ 217472 w 1907672"/>
              <a:gd name="connsiteY1894" fmla="*/ 684832 h 2836862"/>
              <a:gd name="connsiteX1895" fmla="*/ 217472 w 1907672"/>
              <a:gd name="connsiteY1895" fmla="*/ 696099 h 2836862"/>
              <a:gd name="connsiteX1896" fmla="*/ 221222 w 1907672"/>
              <a:gd name="connsiteY1896" fmla="*/ 684832 h 2836862"/>
              <a:gd name="connsiteX1897" fmla="*/ 224971 w 1907672"/>
              <a:gd name="connsiteY1897" fmla="*/ 688588 h 2836862"/>
              <a:gd name="connsiteX1898" fmla="*/ 221222 w 1907672"/>
              <a:gd name="connsiteY1898" fmla="*/ 696099 h 2836862"/>
              <a:gd name="connsiteX1899" fmla="*/ 228721 w 1907672"/>
              <a:gd name="connsiteY1899" fmla="*/ 692343 h 2836862"/>
              <a:gd name="connsiteX1900" fmla="*/ 228721 w 1907672"/>
              <a:gd name="connsiteY1900" fmla="*/ 688588 h 2836862"/>
              <a:gd name="connsiteX1901" fmla="*/ 232470 w 1907672"/>
              <a:gd name="connsiteY1901" fmla="*/ 684832 h 2836862"/>
              <a:gd name="connsiteX1902" fmla="*/ 236220 w 1907672"/>
              <a:gd name="connsiteY1902" fmla="*/ 699855 h 2836862"/>
              <a:gd name="connsiteX1903" fmla="*/ 239970 w 1907672"/>
              <a:gd name="connsiteY1903" fmla="*/ 696099 h 2836862"/>
              <a:gd name="connsiteX1904" fmla="*/ 239970 w 1907672"/>
              <a:gd name="connsiteY1904" fmla="*/ 699855 h 2836862"/>
              <a:gd name="connsiteX1905" fmla="*/ 247469 w 1907672"/>
              <a:gd name="connsiteY1905" fmla="*/ 692343 h 2836862"/>
              <a:gd name="connsiteX1906" fmla="*/ 243719 w 1907672"/>
              <a:gd name="connsiteY1906" fmla="*/ 703611 h 2836862"/>
              <a:gd name="connsiteX1907" fmla="*/ 247469 w 1907672"/>
              <a:gd name="connsiteY1907" fmla="*/ 699855 h 2836862"/>
              <a:gd name="connsiteX1908" fmla="*/ 247469 w 1907672"/>
              <a:gd name="connsiteY1908" fmla="*/ 703611 h 2836862"/>
              <a:gd name="connsiteX1909" fmla="*/ 247469 w 1907672"/>
              <a:gd name="connsiteY1909" fmla="*/ 707367 h 2836862"/>
              <a:gd name="connsiteX1910" fmla="*/ 247844 w 1907672"/>
              <a:gd name="connsiteY1910" fmla="*/ 703611 h 2836862"/>
              <a:gd name="connsiteX1911" fmla="*/ 247938 w 1907672"/>
              <a:gd name="connsiteY1911" fmla="*/ 702672 h 2836862"/>
              <a:gd name="connsiteX1912" fmla="*/ 251218 w 1907672"/>
              <a:gd name="connsiteY1912" fmla="*/ 703611 h 2836862"/>
              <a:gd name="connsiteX1913" fmla="*/ 251218 w 1907672"/>
              <a:gd name="connsiteY1913" fmla="*/ 699855 h 2836862"/>
              <a:gd name="connsiteX1914" fmla="*/ 254968 w 1907672"/>
              <a:gd name="connsiteY1914" fmla="*/ 692343 h 2836862"/>
              <a:gd name="connsiteX1915" fmla="*/ 254968 w 1907672"/>
              <a:gd name="connsiteY1915" fmla="*/ 699855 h 2836862"/>
              <a:gd name="connsiteX1916" fmla="*/ 254968 w 1907672"/>
              <a:gd name="connsiteY1916" fmla="*/ 703611 h 2836862"/>
              <a:gd name="connsiteX1917" fmla="*/ 256218 w 1907672"/>
              <a:gd name="connsiteY1917" fmla="*/ 701107 h 2836862"/>
              <a:gd name="connsiteX1918" fmla="*/ 258717 w 1907672"/>
              <a:gd name="connsiteY1918" fmla="*/ 703611 h 2836862"/>
              <a:gd name="connsiteX1919" fmla="*/ 258717 w 1907672"/>
              <a:gd name="connsiteY1919" fmla="*/ 699855 h 2836862"/>
              <a:gd name="connsiteX1920" fmla="*/ 262467 w 1907672"/>
              <a:gd name="connsiteY1920" fmla="*/ 696099 h 2836862"/>
              <a:gd name="connsiteX1921" fmla="*/ 262467 w 1907672"/>
              <a:gd name="connsiteY1921" fmla="*/ 699855 h 2836862"/>
              <a:gd name="connsiteX1922" fmla="*/ 266216 w 1907672"/>
              <a:gd name="connsiteY1922" fmla="*/ 699855 h 2836862"/>
              <a:gd name="connsiteX1923" fmla="*/ 269966 w 1907672"/>
              <a:gd name="connsiteY1923" fmla="*/ 696099 h 2836862"/>
              <a:gd name="connsiteX1924" fmla="*/ 266216 w 1907672"/>
              <a:gd name="connsiteY1924" fmla="*/ 711122 h 2836862"/>
              <a:gd name="connsiteX1925" fmla="*/ 273715 w 1907672"/>
              <a:gd name="connsiteY1925" fmla="*/ 699855 h 2836862"/>
              <a:gd name="connsiteX1926" fmla="*/ 277465 w 1907672"/>
              <a:gd name="connsiteY1926" fmla="*/ 703611 h 2836862"/>
              <a:gd name="connsiteX1927" fmla="*/ 277465 w 1907672"/>
              <a:gd name="connsiteY1927" fmla="*/ 699855 h 2836862"/>
              <a:gd name="connsiteX1928" fmla="*/ 284964 w 1907672"/>
              <a:gd name="connsiteY1928" fmla="*/ 707367 h 2836862"/>
              <a:gd name="connsiteX1929" fmla="*/ 281214 w 1907672"/>
              <a:gd name="connsiteY1929" fmla="*/ 714878 h 2836862"/>
              <a:gd name="connsiteX1930" fmla="*/ 284964 w 1907672"/>
              <a:gd name="connsiteY1930" fmla="*/ 711122 h 2836862"/>
              <a:gd name="connsiteX1931" fmla="*/ 288713 w 1907672"/>
              <a:gd name="connsiteY1931" fmla="*/ 703611 h 2836862"/>
              <a:gd name="connsiteX1932" fmla="*/ 292463 w 1907672"/>
              <a:gd name="connsiteY1932" fmla="*/ 707367 h 2836862"/>
              <a:gd name="connsiteX1933" fmla="*/ 296212 w 1907672"/>
              <a:gd name="connsiteY1933" fmla="*/ 703611 h 2836862"/>
              <a:gd name="connsiteX1934" fmla="*/ 296212 w 1907672"/>
              <a:gd name="connsiteY1934" fmla="*/ 707367 h 2836862"/>
              <a:gd name="connsiteX1935" fmla="*/ 303711 w 1907672"/>
              <a:gd name="connsiteY1935" fmla="*/ 703611 h 2836862"/>
              <a:gd name="connsiteX1936" fmla="*/ 303711 w 1907672"/>
              <a:gd name="connsiteY1936" fmla="*/ 714878 h 2836862"/>
              <a:gd name="connsiteX1937" fmla="*/ 318710 w 1907672"/>
              <a:gd name="connsiteY1937" fmla="*/ 707367 h 2836862"/>
              <a:gd name="connsiteX1938" fmla="*/ 314960 w 1907672"/>
              <a:gd name="connsiteY1938" fmla="*/ 718634 h 2836862"/>
              <a:gd name="connsiteX1939" fmla="*/ 322459 w 1907672"/>
              <a:gd name="connsiteY1939" fmla="*/ 711122 h 2836862"/>
              <a:gd name="connsiteX1940" fmla="*/ 326209 w 1907672"/>
              <a:gd name="connsiteY1940" fmla="*/ 707367 h 2836862"/>
              <a:gd name="connsiteX1941" fmla="*/ 322459 w 1907672"/>
              <a:gd name="connsiteY1941" fmla="*/ 714878 h 2836862"/>
              <a:gd name="connsiteX1942" fmla="*/ 314960 w 1907672"/>
              <a:gd name="connsiteY1942" fmla="*/ 733657 h 2836862"/>
              <a:gd name="connsiteX1943" fmla="*/ 311210 w 1907672"/>
              <a:gd name="connsiteY1943" fmla="*/ 744924 h 2836862"/>
              <a:gd name="connsiteX1944" fmla="*/ 318710 w 1907672"/>
              <a:gd name="connsiteY1944" fmla="*/ 729901 h 2836862"/>
              <a:gd name="connsiteX1945" fmla="*/ 326209 w 1907672"/>
              <a:gd name="connsiteY1945" fmla="*/ 718634 h 2836862"/>
              <a:gd name="connsiteX1946" fmla="*/ 322459 w 1907672"/>
              <a:gd name="connsiteY1946" fmla="*/ 722390 h 2836862"/>
              <a:gd name="connsiteX1947" fmla="*/ 326209 w 1907672"/>
              <a:gd name="connsiteY1947" fmla="*/ 722390 h 2836862"/>
              <a:gd name="connsiteX1948" fmla="*/ 328083 w 1907672"/>
              <a:gd name="connsiteY1948" fmla="*/ 716756 h 2836862"/>
              <a:gd name="connsiteX1949" fmla="*/ 333708 w 1907672"/>
              <a:gd name="connsiteY1949" fmla="*/ 711122 h 2836862"/>
              <a:gd name="connsiteX1950" fmla="*/ 337457 w 1907672"/>
              <a:gd name="connsiteY1950" fmla="*/ 707367 h 2836862"/>
              <a:gd name="connsiteX1951" fmla="*/ 329958 w 1907672"/>
              <a:gd name="connsiteY1951" fmla="*/ 722390 h 2836862"/>
              <a:gd name="connsiteX1952" fmla="*/ 337457 w 1907672"/>
              <a:gd name="connsiteY1952" fmla="*/ 711122 h 2836862"/>
              <a:gd name="connsiteX1953" fmla="*/ 333708 w 1907672"/>
              <a:gd name="connsiteY1953" fmla="*/ 718634 h 2836862"/>
              <a:gd name="connsiteX1954" fmla="*/ 337457 w 1907672"/>
              <a:gd name="connsiteY1954" fmla="*/ 714878 h 2836862"/>
              <a:gd name="connsiteX1955" fmla="*/ 337457 w 1907672"/>
              <a:gd name="connsiteY1955" fmla="*/ 722390 h 2836862"/>
              <a:gd name="connsiteX1956" fmla="*/ 341207 w 1907672"/>
              <a:gd name="connsiteY1956" fmla="*/ 718634 h 2836862"/>
              <a:gd name="connsiteX1957" fmla="*/ 341207 w 1907672"/>
              <a:gd name="connsiteY1957" fmla="*/ 714878 h 2836862"/>
              <a:gd name="connsiteX1958" fmla="*/ 344956 w 1907672"/>
              <a:gd name="connsiteY1958" fmla="*/ 711122 h 2836862"/>
              <a:gd name="connsiteX1959" fmla="*/ 344956 w 1907672"/>
              <a:gd name="connsiteY1959" fmla="*/ 714878 h 2836862"/>
              <a:gd name="connsiteX1960" fmla="*/ 348706 w 1907672"/>
              <a:gd name="connsiteY1960" fmla="*/ 711122 h 2836862"/>
              <a:gd name="connsiteX1961" fmla="*/ 344956 w 1907672"/>
              <a:gd name="connsiteY1961" fmla="*/ 718634 h 2836862"/>
              <a:gd name="connsiteX1962" fmla="*/ 344956 w 1907672"/>
              <a:gd name="connsiteY1962" fmla="*/ 722390 h 2836862"/>
              <a:gd name="connsiteX1963" fmla="*/ 344956 w 1907672"/>
              <a:gd name="connsiteY1963" fmla="*/ 726146 h 2836862"/>
              <a:gd name="connsiteX1964" fmla="*/ 350112 w 1907672"/>
              <a:gd name="connsiteY1964" fmla="*/ 722390 h 2836862"/>
              <a:gd name="connsiteX1965" fmla="*/ 352454 w 1907672"/>
              <a:gd name="connsiteY1965" fmla="*/ 718636 h 2836862"/>
              <a:gd name="connsiteX1966" fmla="*/ 356205 w 1907672"/>
              <a:gd name="connsiteY1966" fmla="*/ 714878 h 2836862"/>
              <a:gd name="connsiteX1967" fmla="*/ 352455 w 1907672"/>
              <a:gd name="connsiteY1967" fmla="*/ 729901 h 2836862"/>
              <a:gd name="connsiteX1968" fmla="*/ 350581 w 1907672"/>
              <a:gd name="connsiteY1968" fmla="*/ 733657 h 2836862"/>
              <a:gd name="connsiteX1969" fmla="*/ 348705 w 1907672"/>
              <a:gd name="connsiteY1969" fmla="*/ 737415 h 2836862"/>
              <a:gd name="connsiteX1970" fmla="*/ 341207 w 1907672"/>
              <a:gd name="connsiteY1970" fmla="*/ 748680 h 2836862"/>
              <a:gd name="connsiteX1971" fmla="*/ 344956 w 1907672"/>
              <a:gd name="connsiteY1971" fmla="*/ 744924 h 2836862"/>
              <a:gd name="connsiteX1972" fmla="*/ 348705 w 1907672"/>
              <a:gd name="connsiteY1972" fmla="*/ 737415 h 2836862"/>
              <a:gd name="connsiteX1973" fmla="*/ 348706 w 1907672"/>
              <a:gd name="connsiteY1973" fmla="*/ 737413 h 2836862"/>
              <a:gd name="connsiteX1974" fmla="*/ 350581 w 1907672"/>
              <a:gd name="connsiteY1974" fmla="*/ 733657 h 2836862"/>
              <a:gd name="connsiteX1975" fmla="*/ 356205 w 1907672"/>
              <a:gd name="connsiteY1975" fmla="*/ 722390 h 2836862"/>
              <a:gd name="connsiteX1976" fmla="*/ 356205 w 1907672"/>
              <a:gd name="connsiteY1976" fmla="*/ 733657 h 2836862"/>
              <a:gd name="connsiteX1977" fmla="*/ 352455 w 1907672"/>
              <a:gd name="connsiteY1977" fmla="*/ 741169 h 2836862"/>
              <a:gd name="connsiteX1978" fmla="*/ 356205 w 1907672"/>
              <a:gd name="connsiteY1978" fmla="*/ 737413 h 2836862"/>
              <a:gd name="connsiteX1979" fmla="*/ 359954 w 1907672"/>
              <a:gd name="connsiteY1979" fmla="*/ 733657 h 2836862"/>
              <a:gd name="connsiteX1980" fmla="*/ 363704 w 1907672"/>
              <a:gd name="connsiteY1980" fmla="*/ 729901 h 2836862"/>
              <a:gd name="connsiteX1981" fmla="*/ 367453 w 1907672"/>
              <a:gd name="connsiteY1981" fmla="*/ 722390 h 2836862"/>
              <a:gd name="connsiteX1982" fmla="*/ 371203 w 1907672"/>
              <a:gd name="connsiteY1982" fmla="*/ 718634 h 2836862"/>
              <a:gd name="connsiteX1983" fmla="*/ 367453 w 1907672"/>
              <a:gd name="connsiteY1983" fmla="*/ 726146 h 2836862"/>
              <a:gd name="connsiteX1984" fmla="*/ 363704 w 1907672"/>
              <a:gd name="connsiteY1984" fmla="*/ 733657 h 2836862"/>
              <a:gd name="connsiteX1985" fmla="*/ 363704 w 1907672"/>
              <a:gd name="connsiteY1985" fmla="*/ 741169 h 2836862"/>
              <a:gd name="connsiteX1986" fmla="*/ 367453 w 1907672"/>
              <a:gd name="connsiteY1986" fmla="*/ 733657 h 2836862"/>
              <a:gd name="connsiteX1987" fmla="*/ 368300 w 1907672"/>
              <a:gd name="connsiteY1987" fmla="*/ 733233 h 2836862"/>
              <a:gd name="connsiteX1988" fmla="*/ 368300 w 1907672"/>
              <a:gd name="connsiteY1988" fmla="*/ 730249 h 2836862"/>
              <a:gd name="connsiteX1989" fmla="*/ 369491 w 1907672"/>
              <a:gd name="connsiteY1989" fmla="*/ 731837 h 2836862"/>
              <a:gd name="connsiteX1990" fmla="*/ 368530 w 1907672"/>
              <a:gd name="connsiteY1990" fmla="*/ 733118 h 2836862"/>
              <a:gd name="connsiteX1991" fmla="*/ 374952 w 1907672"/>
              <a:gd name="connsiteY1991" fmla="*/ 729901 h 2836862"/>
              <a:gd name="connsiteX1992" fmla="*/ 371203 w 1907672"/>
              <a:gd name="connsiteY1992" fmla="*/ 737413 h 2836862"/>
              <a:gd name="connsiteX1993" fmla="*/ 367453 w 1907672"/>
              <a:gd name="connsiteY1993" fmla="*/ 737413 h 2836862"/>
              <a:gd name="connsiteX1994" fmla="*/ 359954 w 1907672"/>
              <a:gd name="connsiteY1994" fmla="*/ 744924 h 2836862"/>
              <a:gd name="connsiteX1995" fmla="*/ 356205 w 1907672"/>
              <a:gd name="connsiteY1995" fmla="*/ 759948 h 2836862"/>
              <a:gd name="connsiteX1996" fmla="*/ 359954 w 1907672"/>
              <a:gd name="connsiteY1996" fmla="*/ 756192 h 2836862"/>
              <a:gd name="connsiteX1997" fmla="*/ 363704 w 1907672"/>
              <a:gd name="connsiteY1997" fmla="*/ 748680 h 2836862"/>
              <a:gd name="connsiteX1998" fmla="*/ 371203 w 1907672"/>
              <a:gd name="connsiteY1998" fmla="*/ 741169 h 2836862"/>
              <a:gd name="connsiteX1999" fmla="*/ 367453 w 1907672"/>
              <a:gd name="connsiteY1999" fmla="*/ 752436 h 2836862"/>
              <a:gd name="connsiteX2000" fmla="*/ 371203 w 1907672"/>
              <a:gd name="connsiteY2000" fmla="*/ 752436 h 2836862"/>
              <a:gd name="connsiteX2001" fmla="*/ 374952 w 1907672"/>
              <a:gd name="connsiteY2001" fmla="*/ 744924 h 2836862"/>
              <a:gd name="connsiteX2002" fmla="*/ 382451 w 1907672"/>
              <a:gd name="connsiteY2002" fmla="*/ 733657 h 2836862"/>
              <a:gd name="connsiteX2003" fmla="*/ 378702 w 1907672"/>
              <a:gd name="connsiteY2003" fmla="*/ 741169 h 2836862"/>
              <a:gd name="connsiteX2004" fmla="*/ 382451 w 1907672"/>
              <a:gd name="connsiteY2004" fmla="*/ 741169 h 2836862"/>
              <a:gd name="connsiteX2005" fmla="*/ 379412 w 1907672"/>
              <a:gd name="connsiteY2005" fmla="*/ 745228 h 2836862"/>
              <a:gd name="connsiteX2006" fmla="*/ 379412 w 1907672"/>
              <a:gd name="connsiteY2006" fmla="*/ 749300 h 2836862"/>
              <a:gd name="connsiteX2007" fmla="*/ 377626 w 1907672"/>
              <a:gd name="connsiteY2007" fmla="*/ 748705 h 2836862"/>
              <a:gd name="connsiteX2008" fmla="*/ 378720 w 1907672"/>
              <a:gd name="connsiteY2008" fmla="*/ 746152 h 2836862"/>
              <a:gd name="connsiteX2009" fmla="*/ 371203 w 1907672"/>
              <a:gd name="connsiteY2009" fmla="*/ 756192 h 2836862"/>
              <a:gd name="connsiteX2010" fmla="*/ 371203 w 1907672"/>
              <a:gd name="connsiteY2010" fmla="*/ 759948 h 2836862"/>
              <a:gd name="connsiteX2011" fmla="*/ 378702 w 1907672"/>
              <a:gd name="connsiteY2011" fmla="*/ 756192 h 2836862"/>
              <a:gd name="connsiteX2012" fmla="*/ 386201 w 1907672"/>
              <a:gd name="connsiteY2012" fmla="*/ 759948 h 2836862"/>
              <a:gd name="connsiteX2013" fmla="*/ 378702 w 1907672"/>
              <a:gd name="connsiteY2013" fmla="*/ 771215 h 2836862"/>
              <a:gd name="connsiteX2014" fmla="*/ 382451 w 1907672"/>
              <a:gd name="connsiteY2014" fmla="*/ 767460 h 2836862"/>
              <a:gd name="connsiteX2015" fmla="*/ 389950 w 1907672"/>
              <a:gd name="connsiteY2015" fmla="*/ 763703 h 2836862"/>
              <a:gd name="connsiteX2016" fmla="*/ 382451 w 1907672"/>
              <a:gd name="connsiteY2016" fmla="*/ 771215 h 2836862"/>
              <a:gd name="connsiteX2017" fmla="*/ 386201 w 1907672"/>
              <a:gd name="connsiteY2017" fmla="*/ 771215 h 2836862"/>
              <a:gd name="connsiteX2018" fmla="*/ 382451 w 1907672"/>
              <a:gd name="connsiteY2018" fmla="*/ 774971 h 2836862"/>
              <a:gd name="connsiteX2019" fmla="*/ 386201 w 1907672"/>
              <a:gd name="connsiteY2019" fmla="*/ 778727 h 2836862"/>
              <a:gd name="connsiteX2020" fmla="*/ 382451 w 1907672"/>
              <a:gd name="connsiteY2020" fmla="*/ 789994 h 2836862"/>
              <a:gd name="connsiteX2021" fmla="*/ 378702 w 1907672"/>
              <a:gd name="connsiteY2021" fmla="*/ 789994 h 2836862"/>
              <a:gd name="connsiteX2022" fmla="*/ 382451 w 1907672"/>
              <a:gd name="connsiteY2022" fmla="*/ 786238 h 2836862"/>
              <a:gd name="connsiteX2023" fmla="*/ 374952 w 1907672"/>
              <a:gd name="connsiteY2023" fmla="*/ 789994 h 2836862"/>
              <a:gd name="connsiteX2024" fmla="*/ 371203 w 1907672"/>
              <a:gd name="connsiteY2024" fmla="*/ 789994 h 2836862"/>
              <a:gd name="connsiteX2025" fmla="*/ 378702 w 1907672"/>
              <a:gd name="connsiteY2025" fmla="*/ 778727 h 2836862"/>
              <a:gd name="connsiteX2026" fmla="*/ 378702 w 1907672"/>
              <a:gd name="connsiteY2026" fmla="*/ 774971 h 2836862"/>
              <a:gd name="connsiteX2027" fmla="*/ 371203 w 1907672"/>
              <a:gd name="connsiteY2027" fmla="*/ 786238 h 2836862"/>
              <a:gd name="connsiteX2028" fmla="*/ 371203 w 1907672"/>
              <a:gd name="connsiteY2028" fmla="*/ 782483 h 2836862"/>
              <a:gd name="connsiteX2029" fmla="*/ 367453 w 1907672"/>
              <a:gd name="connsiteY2029" fmla="*/ 789994 h 2836862"/>
              <a:gd name="connsiteX2030" fmla="*/ 359954 w 1907672"/>
              <a:gd name="connsiteY2030" fmla="*/ 782483 h 2836862"/>
              <a:gd name="connsiteX2031" fmla="*/ 363704 w 1907672"/>
              <a:gd name="connsiteY2031" fmla="*/ 778727 h 2836862"/>
              <a:gd name="connsiteX2032" fmla="*/ 359954 w 1907672"/>
              <a:gd name="connsiteY2032" fmla="*/ 782483 h 2836862"/>
              <a:gd name="connsiteX2033" fmla="*/ 359954 w 1907672"/>
              <a:gd name="connsiteY2033" fmla="*/ 782483 h 2836862"/>
              <a:gd name="connsiteX2034" fmla="*/ 357142 w 1907672"/>
              <a:gd name="connsiteY2034" fmla="*/ 785300 h 2836862"/>
              <a:gd name="connsiteX2035" fmla="*/ 356205 w 1907672"/>
              <a:gd name="connsiteY2035" fmla="*/ 786238 h 2836862"/>
              <a:gd name="connsiteX2036" fmla="*/ 348706 w 1907672"/>
              <a:gd name="connsiteY2036" fmla="*/ 778727 h 2836862"/>
              <a:gd name="connsiteX2037" fmla="*/ 337457 w 1907672"/>
              <a:gd name="connsiteY2037" fmla="*/ 778727 h 2836862"/>
              <a:gd name="connsiteX2038" fmla="*/ 341207 w 1907672"/>
              <a:gd name="connsiteY2038" fmla="*/ 771215 h 2836862"/>
              <a:gd name="connsiteX2039" fmla="*/ 333708 w 1907672"/>
              <a:gd name="connsiteY2039" fmla="*/ 778727 h 2836862"/>
              <a:gd name="connsiteX2040" fmla="*/ 326209 w 1907672"/>
              <a:gd name="connsiteY2040" fmla="*/ 782483 h 2836862"/>
              <a:gd name="connsiteX2041" fmla="*/ 326209 w 1907672"/>
              <a:gd name="connsiteY2041" fmla="*/ 774971 h 2836862"/>
              <a:gd name="connsiteX2042" fmla="*/ 322459 w 1907672"/>
              <a:gd name="connsiteY2042" fmla="*/ 774971 h 2836862"/>
              <a:gd name="connsiteX2043" fmla="*/ 322459 w 1907672"/>
              <a:gd name="connsiteY2043" fmla="*/ 767460 h 2836862"/>
              <a:gd name="connsiteX2044" fmla="*/ 314960 w 1907672"/>
              <a:gd name="connsiteY2044" fmla="*/ 774971 h 2836862"/>
              <a:gd name="connsiteX2045" fmla="*/ 311210 w 1907672"/>
              <a:gd name="connsiteY2045" fmla="*/ 771215 h 2836862"/>
              <a:gd name="connsiteX2046" fmla="*/ 296212 w 1907672"/>
              <a:gd name="connsiteY2046" fmla="*/ 774971 h 2836862"/>
              <a:gd name="connsiteX2047" fmla="*/ 296212 w 1907672"/>
              <a:gd name="connsiteY2047" fmla="*/ 767460 h 2836862"/>
              <a:gd name="connsiteX2048" fmla="*/ 281214 w 1907672"/>
              <a:gd name="connsiteY2048" fmla="*/ 767460 h 2836862"/>
              <a:gd name="connsiteX2049" fmla="*/ 284964 w 1907672"/>
              <a:gd name="connsiteY2049" fmla="*/ 759948 h 2836862"/>
              <a:gd name="connsiteX2050" fmla="*/ 277465 w 1907672"/>
              <a:gd name="connsiteY2050" fmla="*/ 767460 h 2836862"/>
              <a:gd name="connsiteX2051" fmla="*/ 277465 w 1907672"/>
              <a:gd name="connsiteY2051" fmla="*/ 763703 h 2836862"/>
              <a:gd name="connsiteX2052" fmla="*/ 269966 w 1907672"/>
              <a:gd name="connsiteY2052" fmla="*/ 767460 h 2836862"/>
              <a:gd name="connsiteX2053" fmla="*/ 266216 w 1907672"/>
              <a:gd name="connsiteY2053" fmla="*/ 763703 h 2836862"/>
              <a:gd name="connsiteX2054" fmla="*/ 269966 w 1907672"/>
              <a:gd name="connsiteY2054" fmla="*/ 759948 h 2836862"/>
              <a:gd name="connsiteX2055" fmla="*/ 262467 w 1907672"/>
              <a:gd name="connsiteY2055" fmla="*/ 767460 h 2836862"/>
              <a:gd name="connsiteX2056" fmla="*/ 254968 w 1907672"/>
              <a:gd name="connsiteY2056" fmla="*/ 759948 h 2836862"/>
              <a:gd name="connsiteX2057" fmla="*/ 251218 w 1907672"/>
              <a:gd name="connsiteY2057" fmla="*/ 763703 h 2836862"/>
              <a:gd name="connsiteX2058" fmla="*/ 247469 w 1907672"/>
              <a:gd name="connsiteY2058" fmla="*/ 763703 h 2836862"/>
              <a:gd name="connsiteX2059" fmla="*/ 247469 w 1907672"/>
              <a:gd name="connsiteY2059" fmla="*/ 756192 h 2836862"/>
              <a:gd name="connsiteX2060" fmla="*/ 243719 w 1907672"/>
              <a:gd name="connsiteY2060" fmla="*/ 763703 h 2836862"/>
              <a:gd name="connsiteX2061" fmla="*/ 236220 w 1907672"/>
              <a:gd name="connsiteY2061" fmla="*/ 752436 h 2836862"/>
              <a:gd name="connsiteX2062" fmla="*/ 217472 w 1907672"/>
              <a:gd name="connsiteY2062" fmla="*/ 752436 h 2836862"/>
              <a:gd name="connsiteX2063" fmla="*/ 217472 w 1907672"/>
              <a:gd name="connsiteY2063" fmla="*/ 748680 h 2836862"/>
              <a:gd name="connsiteX2064" fmla="*/ 209973 w 1907672"/>
              <a:gd name="connsiteY2064" fmla="*/ 752436 h 2836862"/>
              <a:gd name="connsiteX2065" fmla="*/ 209973 w 1907672"/>
              <a:gd name="connsiteY2065" fmla="*/ 744924 h 2836862"/>
              <a:gd name="connsiteX2066" fmla="*/ 207630 w 1907672"/>
              <a:gd name="connsiteY2066" fmla="*/ 744924 h 2836862"/>
              <a:gd name="connsiteX2067" fmla="*/ 206224 w 1907672"/>
              <a:gd name="connsiteY2067" fmla="*/ 744924 h 2836862"/>
              <a:gd name="connsiteX2068" fmla="*/ 198725 w 1907672"/>
              <a:gd name="connsiteY2068" fmla="*/ 741169 h 2836862"/>
              <a:gd name="connsiteX2069" fmla="*/ 202474 w 1907672"/>
              <a:gd name="connsiteY2069" fmla="*/ 737413 h 2836862"/>
              <a:gd name="connsiteX2070" fmla="*/ 198725 w 1907672"/>
              <a:gd name="connsiteY2070" fmla="*/ 733657 h 2836862"/>
              <a:gd name="connsiteX2071" fmla="*/ 198725 w 1907672"/>
              <a:gd name="connsiteY2071" fmla="*/ 737413 h 2836862"/>
              <a:gd name="connsiteX2072" fmla="*/ 179977 w 1907672"/>
              <a:gd name="connsiteY2072" fmla="*/ 737413 h 2836862"/>
              <a:gd name="connsiteX2073" fmla="*/ 179977 w 1907672"/>
              <a:gd name="connsiteY2073" fmla="*/ 726146 h 2836862"/>
              <a:gd name="connsiteX2074" fmla="*/ 178852 w 1907672"/>
              <a:gd name="connsiteY2074" fmla="*/ 727648 h 2836862"/>
              <a:gd name="connsiteX2075" fmla="*/ 178103 w 1907672"/>
              <a:gd name="connsiteY2075" fmla="*/ 726146 h 2836862"/>
              <a:gd name="connsiteX2076" fmla="*/ 176228 w 1907672"/>
              <a:gd name="connsiteY2076" fmla="*/ 722390 h 2836862"/>
              <a:gd name="connsiteX2077" fmla="*/ 176228 w 1907672"/>
              <a:gd name="connsiteY2077" fmla="*/ 729901 h 2836862"/>
              <a:gd name="connsiteX2078" fmla="*/ 172478 w 1907672"/>
              <a:gd name="connsiteY2078" fmla="*/ 722390 h 2836862"/>
              <a:gd name="connsiteX2079" fmla="*/ 172478 w 1907672"/>
              <a:gd name="connsiteY2079" fmla="*/ 718634 h 2836862"/>
              <a:gd name="connsiteX2080" fmla="*/ 161230 w 1907672"/>
              <a:gd name="connsiteY2080" fmla="*/ 733657 h 2836862"/>
              <a:gd name="connsiteX2081" fmla="*/ 123734 w 1907672"/>
              <a:gd name="connsiteY2081" fmla="*/ 733657 h 2836862"/>
              <a:gd name="connsiteX2082" fmla="*/ 89989 w 1907672"/>
              <a:gd name="connsiteY2082" fmla="*/ 718634 h 2836862"/>
              <a:gd name="connsiteX2083" fmla="*/ 87645 w 1907672"/>
              <a:gd name="connsiteY2083" fmla="*/ 709245 h 2836862"/>
              <a:gd name="connsiteX2084" fmla="*/ 82490 w 1907672"/>
              <a:gd name="connsiteY2084" fmla="*/ 711122 h 2836862"/>
              <a:gd name="connsiteX2085" fmla="*/ 82490 w 1907672"/>
              <a:gd name="connsiteY2085" fmla="*/ 711122 h 2836862"/>
              <a:gd name="connsiteX2086" fmla="*/ 78740 w 1907672"/>
              <a:gd name="connsiteY2086" fmla="*/ 714878 h 2836862"/>
              <a:gd name="connsiteX2087" fmla="*/ 67491 w 1907672"/>
              <a:gd name="connsiteY2087" fmla="*/ 711122 h 2836862"/>
              <a:gd name="connsiteX2088" fmla="*/ 67491 w 1907672"/>
              <a:gd name="connsiteY2088" fmla="*/ 707367 h 2836862"/>
              <a:gd name="connsiteX2089" fmla="*/ 63742 w 1907672"/>
              <a:gd name="connsiteY2089" fmla="*/ 714878 h 2836862"/>
              <a:gd name="connsiteX2090" fmla="*/ 29996 w 1907672"/>
              <a:gd name="connsiteY2090" fmla="*/ 696099 h 2836862"/>
              <a:gd name="connsiteX2091" fmla="*/ 22497 w 1907672"/>
              <a:gd name="connsiteY2091" fmla="*/ 696099 h 2836862"/>
              <a:gd name="connsiteX2092" fmla="*/ 0 w 1907672"/>
              <a:gd name="connsiteY2092" fmla="*/ 677320 h 2836862"/>
              <a:gd name="connsiteX2093" fmla="*/ 11249 w 1907672"/>
              <a:gd name="connsiteY2093" fmla="*/ 658541 h 2836862"/>
              <a:gd name="connsiteX2094" fmla="*/ 17869 w 1907672"/>
              <a:gd name="connsiteY2094" fmla="*/ 650501 h 2836862"/>
              <a:gd name="connsiteX2095" fmla="*/ 1180306 w 1907672"/>
              <a:gd name="connsiteY2095" fmla="*/ 647699 h 2836862"/>
              <a:gd name="connsiteX2096" fmla="*/ 1180306 w 1907672"/>
              <a:gd name="connsiteY2096" fmla="*/ 650874 h 2836862"/>
              <a:gd name="connsiteX2097" fmla="*/ 1180306 w 1907672"/>
              <a:gd name="connsiteY2097" fmla="*/ 647699 h 2836862"/>
              <a:gd name="connsiteX2098" fmla="*/ 1879663 w 1907672"/>
              <a:gd name="connsiteY2098" fmla="*/ 613379 h 2836862"/>
              <a:gd name="connsiteX2099" fmla="*/ 1906000 w 1907672"/>
              <a:gd name="connsiteY2099" fmla="*/ 620938 h 2836862"/>
              <a:gd name="connsiteX2100" fmla="*/ 1906000 w 1907672"/>
              <a:gd name="connsiteY2100" fmla="*/ 643617 h 2836862"/>
              <a:gd name="connsiteX2101" fmla="*/ 1894713 w 1907672"/>
              <a:gd name="connsiteY2101" fmla="*/ 658736 h 2836862"/>
              <a:gd name="connsiteX2102" fmla="*/ 1890950 w 1907672"/>
              <a:gd name="connsiteY2102" fmla="*/ 651176 h 2836862"/>
              <a:gd name="connsiteX2103" fmla="*/ 1872138 w 1907672"/>
              <a:gd name="connsiteY2103" fmla="*/ 651176 h 2836862"/>
              <a:gd name="connsiteX2104" fmla="*/ 1872138 w 1907672"/>
              <a:gd name="connsiteY2104" fmla="*/ 647397 h 2836862"/>
              <a:gd name="connsiteX2105" fmla="*/ 1868376 w 1907672"/>
              <a:gd name="connsiteY2105" fmla="*/ 654956 h 2836862"/>
              <a:gd name="connsiteX2106" fmla="*/ 1864614 w 1907672"/>
              <a:gd name="connsiteY2106" fmla="*/ 647397 h 2836862"/>
              <a:gd name="connsiteX2107" fmla="*/ 1864614 w 1907672"/>
              <a:gd name="connsiteY2107" fmla="*/ 654956 h 2836862"/>
              <a:gd name="connsiteX2108" fmla="*/ 1860851 w 1907672"/>
              <a:gd name="connsiteY2108" fmla="*/ 662516 h 2836862"/>
              <a:gd name="connsiteX2109" fmla="*/ 1857089 w 1907672"/>
              <a:gd name="connsiteY2109" fmla="*/ 658736 h 2836862"/>
              <a:gd name="connsiteX2110" fmla="*/ 1845802 w 1907672"/>
              <a:gd name="connsiteY2110" fmla="*/ 673855 h 2836862"/>
              <a:gd name="connsiteX2111" fmla="*/ 1842039 w 1907672"/>
              <a:gd name="connsiteY2111" fmla="*/ 677635 h 2836862"/>
              <a:gd name="connsiteX2112" fmla="*/ 1842039 w 1907672"/>
              <a:gd name="connsiteY2112" fmla="*/ 673855 h 2836862"/>
              <a:gd name="connsiteX2113" fmla="*/ 1838277 w 1907672"/>
              <a:gd name="connsiteY2113" fmla="*/ 681414 h 2836862"/>
              <a:gd name="connsiteX2114" fmla="*/ 1838277 w 1907672"/>
              <a:gd name="connsiteY2114" fmla="*/ 673855 h 2836862"/>
              <a:gd name="connsiteX2115" fmla="*/ 1834515 w 1907672"/>
              <a:gd name="connsiteY2115" fmla="*/ 677635 h 2836862"/>
              <a:gd name="connsiteX2116" fmla="*/ 1832120 w 1907672"/>
              <a:gd name="connsiteY2116" fmla="*/ 676948 h 2836862"/>
              <a:gd name="connsiteX2117" fmla="*/ 1830752 w 1907672"/>
              <a:gd name="connsiteY2117" fmla="*/ 670075 h 2836862"/>
              <a:gd name="connsiteX2118" fmla="*/ 1811940 w 1907672"/>
              <a:gd name="connsiteY2118" fmla="*/ 681414 h 2836862"/>
              <a:gd name="connsiteX2119" fmla="*/ 1811940 w 1907672"/>
              <a:gd name="connsiteY2119" fmla="*/ 673855 h 2836862"/>
              <a:gd name="connsiteX2120" fmla="*/ 1808178 w 1907672"/>
              <a:gd name="connsiteY2120" fmla="*/ 681414 h 2836862"/>
              <a:gd name="connsiteX2121" fmla="*/ 1808178 w 1907672"/>
              <a:gd name="connsiteY2121" fmla="*/ 677635 h 2836862"/>
              <a:gd name="connsiteX2122" fmla="*/ 1804416 w 1907672"/>
              <a:gd name="connsiteY2122" fmla="*/ 681414 h 2836862"/>
              <a:gd name="connsiteX2123" fmla="*/ 1804416 w 1907672"/>
              <a:gd name="connsiteY2123" fmla="*/ 673855 h 2836862"/>
              <a:gd name="connsiteX2124" fmla="*/ 1800653 w 1907672"/>
              <a:gd name="connsiteY2124" fmla="*/ 681414 h 2836862"/>
              <a:gd name="connsiteX2125" fmla="*/ 1798020 w 1907672"/>
              <a:gd name="connsiteY2125" fmla="*/ 678769 h 2836862"/>
              <a:gd name="connsiteX2126" fmla="*/ 1798302 w 1907672"/>
              <a:gd name="connsiteY2126" fmla="*/ 678107 h 2836862"/>
              <a:gd name="connsiteX2127" fmla="*/ 1796891 w 1907672"/>
              <a:gd name="connsiteY2127" fmla="*/ 677635 h 2836862"/>
              <a:gd name="connsiteX2128" fmla="*/ 1793129 w 1907672"/>
              <a:gd name="connsiteY2128" fmla="*/ 685194 h 2836862"/>
              <a:gd name="connsiteX2129" fmla="*/ 1789366 w 1907672"/>
              <a:gd name="connsiteY2129" fmla="*/ 688974 h 2836862"/>
              <a:gd name="connsiteX2130" fmla="*/ 1785604 w 1907672"/>
              <a:gd name="connsiteY2130" fmla="*/ 677635 h 2836862"/>
              <a:gd name="connsiteX2131" fmla="*/ 1785604 w 1907672"/>
              <a:gd name="connsiteY2131" fmla="*/ 692754 h 2836862"/>
              <a:gd name="connsiteX2132" fmla="*/ 1781841 w 1907672"/>
              <a:gd name="connsiteY2132" fmla="*/ 692754 h 2836862"/>
              <a:gd name="connsiteX2133" fmla="*/ 1778079 w 1907672"/>
              <a:gd name="connsiteY2133" fmla="*/ 681414 h 2836862"/>
              <a:gd name="connsiteX2134" fmla="*/ 1778079 w 1907672"/>
              <a:gd name="connsiteY2134" fmla="*/ 673855 h 2836862"/>
              <a:gd name="connsiteX2135" fmla="*/ 1774317 w 1907672"/>
              <a:gd name="connsiteY2135" fmla="*/ 673855 h 2836862"/>
              <a:gd name="connsiteX2136" fmla="*/ 1774317 w 1907672"/>
              <a:gd name="connsiteY2136" fmla="*/ 692754 h 2836862"/>
              <a:gd name="connsiteX2137" fmla="*/ 1770554 w 1907672"/>
              <a:gd name="connsiteY2137" fmla="*/ 681414 h 2836862"/>
              <a:gd name="connsiteX2138" fmla="*/ 1770554 w 1907672"/>
              <a:gd name="connsiteY2138" fmla="*/ 692754 h 2836862"/>
              <a:gd name="connsiteX2139" fmla="*/ 1770554 w 1907672"/>
              <a:gd name="connsiteY2139" fmla="*/ 694644 h 2836862"/>
              <a:gd name="connsiteX2140" fmla="*/ 1770554 w 1907672"/>
              <a:gd name="connsiteY2140" fmla="*/ 696533 h 2836862"/>
              <a:gd name="connsiteX2141" fmla="*/ 1770554 w 1907672"/>
              <a:gd name="connsiteY2141" fmla="*/ 699368 h 2836862"/>
              <a:gd name="connsiteX2142" fmla="*/ 1770554 w 1907672"/>
              <a:gd name="connsiteY2142" fmla="*/ 700313 h 2836862"/>
              <a:gd name="connsiteX2143" fmla="*/ 1766792 w 1907672"/>
              <a:gd name="connsiteY2143" fmla="*/ 692754 h 2836862"/>
              <a:gd name="connsiteX2144" fmla="*/ 1766792 w 1907672"/>
              <a:gd name="connsiteY2144" fmla="*/ 688974 h 2836862"/>
              <a:gd name="connsiteX2145" fmla="*/ 1763030 w 1907672"/>
              <a:gd name="connsiteY2145" fmla="*/ 692754 h 2836862"/>
              <a:gd name="connsiteX2146" fmla="*/ 1763030 w 1907672"/>
              <a:gd name="connsiteY2146" fmla="*/ 693699 h 2836862"/>
              <a:gd name="connsiteX2147" fmla="*/ 1763030 w 1907672"/>
              <a:gd name="connsiteY2147" fmla="*/ 696533 h 2836862"/>
              <a:gd name="connsiteX2148" fmla="*/ 1759267 w 1907672"/>
              <a:gd name="connsiteY2148" fmla="*/ 707873 h 2836862"/>
              <a:gd name="connsiteX2149" fmla="*/ 1759267 w 1907672"/>
              <a:gd name="connsiteY2149" fmla="*/ 704093 h 2836862"/>
              <a:gd name="connsiteX2150" fmla="*/ 1751742 w 1907672"/>
              <a:gd name="connsiteY2150" fmla="*/ 704093 h 2836862"/>
              <a:gd name="connsiteX2151" fmla="*/ 1751742 w 1907672"/>
              <a:gd name="connsiteY2151" fmla="*/ 706928 h 2836862"/>
              <a:gd name="connsiteX2152" fmla="*/ 1751742 w 1907672"/>
              <a:gd name="connsiteY2152" fmla="*/ 707873 h 2836862"/>
              <a:gd name="connsiteX2153" fmla="*/ 1747980 w 1907672"/>
              <a:gd name="connsiteY2153" fmla="*/ 707873 h 2836862"/>
              <a:gd name="connsiteX2154" fmla="*/ 1744218 w 1907672"/>
              <a:gd name="connsiteY2154" fmla="*/ 711653 h 2836862"/>
              <a:gd name="connsiteX2155" fmla="*/ 1740455 w 1907672"/>
              <a:gd name="connsiteY2155" fmla="*/ 719212 h 2836862"/>
              <a:gd name="connsiteX2156" fmla="*/ 1740455 w 1907672"/>
              <a:gd name="connsiteY2156" fmla="*/ 715433 h 2836862"/>
              <a:gd name="connsiteX2157" fmla="*/ 1740455 w 1907672"/>
              <a:gd name="connsiteY2157" fmla="*/ 711653 h 2836862"/>
              <a:gd name="connsiteX2158" fmla="*/ 1736693 w 1907672"/>
              <a:gd name="connsiteY2158" fmla="*/ 711653 h 2836862"/>
              <a:gd name="connsiteX2159" fmla="*/ 1736693 w 1907672"/>
              <a:gd name="connsiteY2159" fmla="*/ 704093 h 2836862"/>
              <a:gd name="connsiteX2160" fmla="*/ 1736693 w 1907672"/>
              <a:gd name="connsiteY2160" fmla="*/ 711653 h 2836862"/>
              <a:gd name="connsiteX2161" fmla="*/ 1732931 w 1907672"/>
              <a:gd name="connsiteY2161" fmla="*/ 711653 h 2836862"/>
              <a:gd name="connsiteX2162" fmla="*/ 1729168 w 1907672"/>
              <a:gd name="connsiteY2162" fmla="*/ 704093 h 2836862"/>
              <a:gd name="connsiteX2163" fmla="*/ 1729168 w 1907672"/>
              <a:gd name="connsiteY2163" fmla="*/ 711653 h 2836862"/>
              <a:gd name="connsiteX2164" fmla="*/ 1729168 w 1907672"/>
              <a:gd name="connsiteY2164" fmla="*/ 719212 h 2836862"/>
              <a:gd name="connsiteX2165" fmla="*/ 1725406 w 1907672"/>
              <a:gd name="connsiteY2165" fmla="*/ 715433 h 2836862"/>
              <a:gd name="connsiteX2166" fmla="*/ 1721644 w 1907672"/>
              <a:gd name="connsiteY2166" fmla="*/ 719212 h 2836862"/>
              <a:gd name="connsiteX2167" fmla="*/ 1714119 w 1907672"/>
              <a:gd name="connsiteY2167" fmla="*/ 707873 h 2836862"/>
              <a:gd name="connsiteX2168" fmla="*/ 1717881 w 1907672"/>
              <a:gd name="connsiteY2168" fmla="*/ 719212 h 2836862"/>
              <a:gd name="connsiteX2169" fmla="*/ 1714119 w 1907672"/>
              <a:gd name="connsiteY2169" fmla="*/ 719212 h 2836862"/>
              <a:gd name="connsiteX2170" fmla="*/ 1710356 w 1907672"/>
              <a:gd name="connsiteY2170" fmla="*/ 711653 h 2836862"/>
              <a:gd name="connsiteX2171" fmla="*/ 1710356 w 1907672"/>
              <a:gd name="connsiteY2171" fmla="*/ 715433 h 2836862"/>
              <a:gd name="connsiteX2172" fmla="*/ 1710356 w 1907672"/>
              <a:gd name="connsiteY2172" fmla="*/ 722992 h 2836862"/>
              <a:gd name="connsiteX2173" fmla="*/ 1706594 w 1907672"/>
              <a:gd name="connsiteY2173" fmla="*/ 719212 h 2836862"/>
              <a:gd name="connsiteX2174" fmla="*/ 1706594 w 1907672"/>
              <a:gd name="connsiteY2174" fmla="*/ 722992 h 2836862"/>
              <a:gd name="connsiteX2175" fmla="*/ 1699069 w 1907672"/>
              <a:gd name="connsiteY2175" fmla="*/ 715433 h 2836862"/>
              <a:gd name="connsiteX2176" fmla="*/ 1699069 w 1907672"/>
              <a:gd name="connsiteY2176" fmla="*/ 719212 h 2836862"/>
              <a:gd name="connsiteX2177" fmla="*/ 1699069 w 1907672"/>
              <a:gd name="connsiteY2177" fmla="*/ 722992 h 2836862"/>
              <a:gd name="connsiteX2178" fmla="*/ 1695307 w 1907672"/>
              <a:gd name="connsiteY2178" fmla="*/ 715433 h 2836862"/>
              <a:gd name="connsiteX2179" fmla="*/ 1695307 w 1907672"/>
              <a:gd name="connsiteY2179" fmla="*/ 726772 h 2836862"/>
              <a:gd name="connsiteX2180" fmla="*/ 1691545 w 1907672"/>
              <a:gd name="connsiteY2180" fmla="*/ 722992 h 2836862"/>
              <a:gd name="connsiteX2181" fmla="*/ 1691545 w 1907672"/>
              <a:gd name="connsiteY2181" fmla="*/ 726772 h 2836862"/>
              <a:gd name="connsiteX2182" fmla="*/ 1687782 w 1907672"/>
              <a:gd name="connsiteY2182" fmla="*/ 715433 h 2836862"/>
              <a:gd name="connsiteX2183" fmla="*/ 1687782 w 1907672"/>
              <a:gd name="connsiteY2183" fmla="*/ 712598 h 2836862"/>
              <a:gd name="connsiteX2184" fmla="*/ 1687782 w 1907672"/>
              <a:gd name="connsiteY2184" fmla="*/ 711653 h 2836862"/>
              <a:gd name="connsiteX2185" fmla="*/ 1687440 w 1907672"/>
              <a:gd name="connsiteY2185" fmla="*/ 715433 h 2836862"/>
              <a:gd name="connsiteX2186" fmla="*/ 1684020 w 1907672"/>
              <a:gd name="connsiteY2186" fmla="*/ 715433 h 2836862"/>
              <a:gd name="connsiteX2187" fmla="*/ 1685274 w 1907672"/>
              <a:gd name="connsiteY2187" fmla="*/ 717952 h 2836862"/>
              <a:gd name="connsiteX2188" fmla="*/ 1684020 w 1907672"/>
              <a:gd name="connsiteY2188" fmla="*/ 719212 h 2836862"/>
              <a:gd name="connsiteX2189" fmla="*/ 1685406 w 1907672"/>
              <a:gd name="connsiteY2189" fmla="*/ 718217 h 2836862"/>
              <a:gd name="connsiteX2190" fmla="*/ 1687782 w 1907672"/>
              <a:gd name="connsiteY2190" fmla="*/ 722992 h 2836862"/>
              <a:gd name="connsiteX2191" fmla="*/ 1687782 w 1907672"/>
              <a:gd name="connsiteY2191" fmla="*/ 726772 h 2836862"/>
              <a:gd name="connsiteX2192" fmla="*/ 1684020 w 1907672"/>
              <a:gd name="connsiteY2192" fmla="*/ 722992 h 2836862"/>
              <a:gd name="connsiteX2193" fmla="*/ 1680257 w 1907672"/>
              <a:gd name="connsiteY2193" fmla="*/ 719212 h 2836862"/>
              <a:gd name="connsiteX2194" fmla="*/ 1681145 w 1907672"/>
              <a:gd name="connsiteY2194" fmla="*/ 723374 h 2836862"/>
              <a:gd name="connsiteX2195" fmla="*/ 1680257 w 1907672"/>
              <a:gd name="connsiteY2195" fmla="*/ 722992 h 2836862"/>
              <a:gd name="connsiteX2196" fmla="*/ 1680257 w 1907672"/>
              <a:gd name="connsiteY2196" fmla="*/ 730551 h 2836862"/>
              <a:gd name="connsiteX2197" fmla="*/ 1676495 w 1907672"/>
              <a:gd name="connsiteY2197" fmla="*/ 726772 h 2836862"/>
              <a:gd name="connsiteX2198" fmla="*/ 1672733 w 1907672"/>
              <a:gd name="connsiteY2198" fmla="*/ 730551 h 2836862"/>
              <a:gd name="connsiteX2199" fmla="*/ 1668970 w 1907672"/>
              <a:gd name="connsiteY2199" fmla="*/ 719212 h 2836862"/>
              <a:gd name="connsiteX2200" fmla="*/ 1668970 w 1907672"/>
              <a:gd name="connsiteY2200" fmla="*/ 730551 h 2836862"/>
              <a:gd name="connsiteX2201" fmla="*/ 1661446 w 1907672"/>
              <a:gd name="connsiteY2201" fmla="*/ 730551 h 2836862"/>
              <a:gd name="connsiteX2202" fmla="*/ 1661446 w 1907672"/>
              <a:gd name="connsiteY2202" fmla="*/ 734331 h 2836862"/>
              <a:gd name="connsiteX2203" fmla="*/ 1653921 w 1907672"/>
              <a:gd name="connsiteY2203" fmla="*/ 730551 h 2836862"/>
              <a:gd name="connsiteX2204" fmla="*/ 1653921 w 1907672"/>
              <a:gd name="connsiteY2204" fmla="*/ 734331 h 2836862"/>
              <a:gd name="connsiteX2205" fmla="*/ 1650158 w 1907672"/>
              <a:gd name="connsiteY2205" fmla="*/ 734331 h 2836862"/>
              <a:gd name="connsiteX2206" fmla="*/ 1650158 w 1907672"/>
              <a:gd name="connsiteY2206" fmla="*/ 738111 h 2836862"/>
              <a:gd name="connsiteX2207" fmla="*/ 1646396 w 1907672"/>
              <a:gd name="connsiteY2207" fmla="*/ 734331 h 2836862"/>
              <a:gd name="connsiteX2208" fmla="*/ 1642634 w 1907672"/>
              <a:gd name="connsiteY2208" fmla="*/ 741891 h 2836862"/>
              <a:gd name="connsiteX2209" fmla="*/ 1638871 w 1907672"/>
              <a:gd name="connsiteY2209" fmla="*/ 734331 h 2836862"/>
              <a:gd name="connsiteX2210" fmla="*/ 1642634 w 1907672"/>
              <a:gd name="connsiteY2210" fmla="*/ 741891 h 2836862"/>
              <a:gd name="connsiteX2211" fmla="*/ 1635109 w 1907672"/>
              <a:gd name="connsiteY2211" fmla="*/ 730551 h 2836862"/>
              <a:gd name="connsiteX2212" fmla="*/ 1627584 w 1907672"/>
              <a:gd name="connsiteY2212" fmla="*/ 745670 h 2836862"/>
              <a:gd name="connsiteX2213" fmla="*/ 1626455 w 1907672"/>
              <a:gd name="connsiteY2213" fmla="*/ 746048 h 2836862"/>
              <a:gd name="connsiteX2214" fmla="*/ 1624292 w 1907672"/>
              <a:gd name="connsiteY2214" fmla="*/ 739528 h 2836862"/>
              <a:gd name="connsiteX2215" fmla="*/ 1623822 w 1907672"/>
              <a:gd name="connsiteY2215" fmla="*/ 738111 h 2836862"/>
              <a:gd name="connsiteX2216" fmla="*/ 1623822 w 1907672"/>
              <a:gd name="connsiteY2216" fmla="*/ 745670 h 2836862"/>
              <a:gd name="connsiteX2217" fmla="*/ 1623822 w 1907672"/>
              <a:gd name="connsiteY2217" fmla="*/ 749450 h 2836862"/>
              <a:gd name="connsiteX2218" fmla="*/ 1620060 w 1907672"/>
              <a:gd name="connsiteY2218" fmla="*/ 741891 h 2836862"/>
              <a:gd name="connsiteX2219" fmla="*/ 1620060 w 1907672"/>
              <a:gd name="connsiteY2219" fmla="*/ 745670 h 2836862"/>
              <a:gd name="connsiteX2220" fmla="*/ 1616297 w 1907672"/>
              <a:gd name="connsiteY2220" fmla="*/ 719212 h 2836862"/>
              <a:gd name="connsiteX2221" fmla="*/ 1616297 w 1907672"/>
              <a:gd name="connsiteY2221" fmla="*/ 722992 h 2836862"/>
              <a:gd name="connsiteX2222" fmla="*/ 1616297 w 1907672"/>
              <a:gd name="connsiteY2222" fmla="*/ 726772 h 2836862"/>
              <a:gd name="connsiteX2223" fmla="*/ 1617708 w 1907672"/>
              <a:gd name="connsiteY2223" fmla="*/ 735749 h 2836862"/>
              <a:gd name="connsiteX2224" fmla="*/ 1616961 w 1907672"/>
              <a:gd name="connsiteY2224" fmla="*/ 739000 h 2836862"/>
              <a:gd name="connsiteX2225" fmla="*/ 1616297 w 1907672"/>
              <a:gd name="connsiteY2225" fmla="*/ 738111 h 2836862"/>
              <a:gd name="connsiteX2226" fmla="*/ 1616297 w 1907672"/>
              <a:gd name="connsiteY2226" fmla="*/ 741891 h 2836862"/>
              <a:gd name="connsiteX2227" fmla="*/ 1616297 w 1907672"/>
              <a:gd name="connsiteY2227" fmla="*/ 749450 h 2836862"/>
              <a:gd name="connsiteX2228" fmla="*/ 1612535 w 1907672"/>
              <a:gd name="connsiteY2228" fmla="*/ 741891 h 2836862"/>
              <a:gd name="connsiteX2229" fmla="*/ 1612535 w 1907672"/>
              <a:gd name="connsiteY2229" fmla="*/ 738111 h 2836862"/>
              <a:gd name="connsiteX2230" fmla="*/ 1611124 w 1907672"/>
              <a:gd name="connsiteY2230" fmla="*/ 746143 h 2836862"/>
              <a:gd name="connsiteX2231" fmla="*/ 1611303 w 1907672"/>
              <a:gd name="connsiteY2231" fmla="*/ 747526 h 2836862"/>
              <a:gd name="connsiteX2232" fmla="*/ 1610654 w 1907672"/>
              <a:gd name="connsiteY2232" fmla="*/ 748505 h 2836862"/>
              <a:gd name="connsiteX2233" fmla="*/ 1608772 w 1907672"/>
              <a:gd name="connsiteY2233" fmla="*/ 745670 h 2836862"/>
              <a:gd name="connsiteX2234" fmla="*/ 1605010 w 1907672"/>
              <a:gd name="connsiteY2234" fmla="*/ 745670 h 2836862"/>
              <a:gd name="connsiteX2235" fmla="*/ 1605010 w 1907672"/>
              <a:gd name="connsiteY2235" fmla="*/ 749450 h 2836862"/>
              <a:gd name="connsiteX2236" fmla="*/ 1605010 w 1907672"/>
              <a:gd name="connsiteY2236" fmla="*/ 753230 h 2836862"/>
              <a:gd name="connsiteX2237" fmla="*/ 1605010 w 1907672"/>
              <a:gd name="connsiteY2237" fmla="*/ 753702 h 2836862"/>
              <a:gd name="connsiteX2238" fmla="*/ 1605010 w 1907672"/>
              <a:gd name="connsiteY2238" fmla="*/ 757010 h 2836862"/>
              <a:gd name="connsiteX2239" fmla="*/ 1605010 w 1907672"/>
              <a:gd name="connsiteY2239" fmla="*/ 760789 h 2836862"/>
              <a:gd name="connsiteX2240" fmla="*/ 1601248 w 1907672"/>
              <a:gd name="connsiteY2240" fmla="*/ 753230 h 2836862"/>
              <a:gd name="connsiteX2241" fmla="*/ 1601248 w 1907672"/>
              <a:gd name="connsiteY2241" fmla="*/ 749450 h 2836862"/>
              <a:gd name="connsiteX2242" fmla="*/ 1597485 w 1907672"/>
              <a:gd name="connsiteY2242" fmla="*/ 745670 h 2836862"/>
              <a:gd name="connsiteX2243" fmla="*/ 1601248 w 1907672"/>
              <a:gd name="connsiteY2243" fmla="*/ 760789 h 2836862"/>
              <a:gd name="connsiteX2244" fmla="*/ 1597485 w 1907672"/>
              <a:gd name="connsiteY2244" fmla="*/ 760789 h 2836862"/>
              <a:gd name="connsiteX2245" fmla="*/ 1597485 w 1907672"/>
              <a:gd name="connsiteY2245" fmla="*/ 757010 h 2836862"/>
              <a:gd name="connsiteX2246" fmla="*/ 1597025 w 1907672"/>
              <a:gd name="connsiteY2246" fmla="*/ 756548 h 2836862"/>
              <a:gd name="connsiteX2247" fmla="*/ 1593723 w 1907672"/>
              <a:gd name="connsiteY2247" fmla="*/ 753230 h 2836862"/>
              <a:gd name="connsiteX2248" fmla="*/ 1597485 w 1907672"/>
              <a:gd name="connsiteY2248" fmla="*/ 760789 h 2836862"/>
              <a:gd name="connsiteX2249" fmla="*/ 1589961 w 1907672"/>
              <a:gd name="connsiteY2249" fmla="*/ 749450 h 2836862"/>
              <a:gd name="connsiteX2250" fmla="*/ 1589961 w 1907672"/>
              <a:gd name="connsiteY2250" fmla="*/ 738111 h 2836862"/>
              <a:gd name="connsiteX2251" fmla="*/ 1589961 w 1907672"/>
              <a:gd name="connsiteY2251" fmla="*/ 726772 h 2836862"/>
              <a:gd name="connsiteX2252" fmla="*/ 1586198 w 1907672"/>
              <a:gd name="connsiteY2252" fmla="*/ 730551 h 2836862"/>
              <a:gd name="connsiteX2253" fmla="*/ 1589961 w 1907672"/>
              <a:gd name="connsiteY2253" fmla="*/ 757010 h 2836862"/>
              <a:gd name="connsiteX2254" fmla="*/ 1586198 w 1907672"/>
              <a:gd name="connsiteY2254" fmla="*/ 749450 h 2836862"/>
              <a:gd name="connsiteX2255" fmla="*/ 1586198 w 1907672"/>
              <a:gd name="connsiteY2255" fmla="*/ 757010 h 2836862"/>
              <a:gd name="connsiteX2256" fmla="*/ 1586198 w 1907672"/>
              <a:gd name="connsiteY2256" fmla="*/ 760789 h 2836862"/>
              <a:gd name="connsiteX2257" fmla="*/ 1582436 w 1907672"/>
              <a:gd name="connsiteY2257" fmla="*/ 745670 h 2836862"/>
              <a:gd name="connsiteX2258" fmla="*/ 1586198 w 1907672"/>
              <a:gd name="connsiteY2258" fmla="*/ 745670 h 2836862"/>
              <a:gd name="connsiteX2259" fmla="*/ 1582436 w 1907672"/>
              <a:gd name="connsiteY2259" fmla="*/ 738111 h 2836862"/>
              <a:gd name="connsiteX2260" fmla="*/ 1582436 w 1907672"/>
              <a:gd name="connsiteY2260" fmla="*/ 741891 h 2836862"/>
              <a:gd name="connsiteX2261" fmla="*/ 1582436 w 1907672"/>
              <a:gd name="connsiteY2261" fmla="*/ 745670 h 2836862"/>
              <a:gd name="connsiteX2262" fmla="*/ 1582436 w 1907672"/>
              <a:gd name="connsiteY2262" fmla="*/ 745670 h 2836862"/>
              <a:gd name="connsiteX2263" fmla="*/ 1582436 w 1907672"/>
              <a:gd name="connsiteY2263" fmla="*/ 749450 h 2836862"/>
              <a:gd name="connsiteX2264" fmla="*/ 1582436 w 1907672"/>
              <a:gd name="connsiteY2264" fmla="*/ 753230 h 2836862"/>
              <a:gd name="connsiteX2265" fmla="*/ 1582436 w 1907672"/>
              <a:gd name="connsiteY2265" fmla="*/ 760789 h 2836862"/>
              <a:gd name="connsiteX2266" fmla="*/ 1582436 w 1907672"/>
              <a:gd name="connsiteY2266" fmla="*/ 764569 h 2836862"/>
              <a:gd name="connsiteX2267" fmla="*/ 1581149 w 1907672"/>
              <a:gd name="connsiteY2267" fmla="*/ 761984 h 2836862"/>
              <a:gd name="connsiteX2268" fmla="*/ 1581149 w 1907672"/>
              <a:gd name="connsiteY2268" fmla="*/ 763587 h 2836862"/>
              <a:gd name="connsiteX2269" fmla="*/ 1579562 w 1907672"/>
              <a:gd name="connsiteY2269" fmla="*/ 763587 h 2836862"/>
              <a:gd name="connsiteX2270" fmla="*/ 1579562 w 1907672"/>
              <a:gd name="connsiteY2270" fmla="*/ 760412 h 2836862"/>
              <a:gd name="connsiteX2271" fmla="*/ 1580367 w 1907672"/>
              <a:gd name="connsiteY2271" fmla="*/ 760412 h 2836862"/>
              <a:gd name="connsiteX2272" fmla="*/ 1579143 w 1907672"/>
              <a:gd name="connsiteY2272" fmla="*/ 757955 h 2836862"/>
              <a:gd name="connsiteX2273" fmla="*/ 1578673 w 1907672"/>
              <a:gd name="connsiteY2273" fmla="*/ 757010 h 2836862"/>
              <a:gd name="connsiteX2274" fmla="*/ 1579069 w 1907672"/>
              <a:gd name="connsiteY2274" fmla="*/ 756744 h 2836862"/>
              <a:gd name="connsiteX2275" fmla="*/ 1574911 w 1907672"/>
              <a:gd name="connsiteY2275" fmla="*/ 752585 h 2836862"/>
              <a:gd name="connsiteX2276" fmla="*/ 1574911 w 1907672"/>
              <a:gd name="connsiteY2276" fmla="*/ 753230 h 2836862"/>
              <a:gd name="connsiteX2277" fmla="*/ 1574911 w 1907672"/>
              <a:gd name="connsiteY2277" fmla="*/ 760789 h 2836862"/>
              <a:gd name="connsiteX2278" fmla="*/ 1571149 w 1907672"/>
              <a:gd name="connsiteY2278" fmla="*/ 749450 h 2836862"/>
              <a:gd name="connsiteX2279" fmla="*/ 1574911 w 1907672"/>
              <a:gd name="connsiteY2279" fmla="*/ 745670 h 2836862"/>
              <a:gd name="connsiteX2280" fmla="*/ 1574911 w 1907672"/>
              <a:gd name="connsiteY2280" fmla="*/ 752538 h 2836862"/>
              <a:gd name="connsiteX2281" fmla="*/ 1578967 w 1907672"/>
              <a:gd name="connsiteY2281" fmla="*/ 754856 h 2836862"/>
              <a:gd name="connsiteX2282" fmla="*/ 1579386 w 1907672"/>
              <a:gd name="connsiteY2282" fmla="*/ 756532 h 2836862"/>
              <a:gd name="connsiteX2283" fmla="*/ 1580084 w 1907672"/>
              <a:gd name="connsiteY2283" fmla="*/ 756065 h 2836862"/>
              <a:gd name="connsiteX2284" fmla="*/ 1578673 w 1907672"/>
              <a:gd name="connsiteY2284" fmla="*/ 749450 h 2836862"/>
              <a:gd name="connsiteX2285" fmla="*/ 1574911 w 1907672"/>
              <a:gd name="connsiteY2285" fmla="*/ 745670 h 2836862"/>
              <a:gd name="connsiteX2286" fmla="*/ 1574911 w 1907672"/>
              <a:gd name="connsiteY2286" fmla="*/ 738111 h 2836862"/>
              <a:gd name="connsiteX2287" fmla="*/ 1571149 w 1907672"/>
              <a:gd name="connsiteY2287" fmla="*/ 722992 h 2836862"/>
              <a:gd name="connsiteX2288" fmla="*/ 1571149 w 1907672"/>
              <a:gd name="connsiteY2288" fmla="*/ 726772 h 2836862"/>
              <a:gd name="connsiteX2289" fmla="*/ 1571149 w 1907672"/>
              <a:gd name="connsiteY2289" fmla="*/ 738111 h 2836862"/>
              <a:gd name="connsiteX2290" fmla="*/ 1571149 w 1907672"/>
              <a:gd name="connsiteY2290" fmla="*/ 745670 h 2836862"/>
              <a:gd name="connsiteX2291" fmla="*/ 1567386 w 1907672"/>
              <a:gd name="connsiteY2291" fmla="*/ 738111 h 2836862"/>
              <a:gd name="connsiteX2292" fmla="*/ 1563624 w 1907672"/>
              <a:gd name="connsiteY2292" fmla="*/ 738111 h 2836862"/>
              <a:gd name="connsiteX2293" fmla="*/ 1563624 w 1907672"/>
              <a:gd name="connsiteY2293" fmla="*/ 745670 h 2836862"/>
              <a:gd name="connsiteX2294" fmla="*/ 1567386 w 1907672"/>
              <a:gd name="connsiteY2294" fmla="*/ 760789 h 2836862"/>
              <a:gd name="connsiteX2295" fmla="*/ 1563624 w 1907672"/>
              <a:gd name="connsiteY2295" fmla="*/ 753230 h 2836862"/>
              <a:gd name="connsiteX2296" fmla="*/ 1562842 w 1907672"/>
              <a:gd name="connsiteY2296" fmla="*/ 749300 h 2836862"/>
              <a:gd name="connsiteX2297" fmla="*/ 1560512 w 1907672"/>
              <a:gd name="connsiteY2297" fmla="*/ 749300 h 2836862"/>
              <a:gd name="connsiteX2298" fmla="*/ 1560512 w 1907672"/>
              <a:gd name="connsiteY2298" fmla="*/ 744537 h 2836862"/>
              <a:gd name="connsiteX2299" fmla="*/ 1562482 w 1907672"/>
              <a:gd name="connsiteY2299" fmla="*/ 747492 h 2836862"/>
              <a:gd name="connsiteX2300" fmla="*/ 1559862 w 1907672"/>
              <a:gd name="connsiteY2300" fmla="*/ 734331 h 2836862"/>
              <a:gd name="connsiteX2301" fmla="*/ 1559862 w 1907672"/>
              <a:gd name="connsiteY2301" fmla="*/ 730551 h 2836862"/>
              <a:gd name="connsiteX2302" fmla="*/ 1556099 w 1907672"/>
              <a:gd name="connsiteY2302" fmla="*/ 741891 h 2836862"/>
              <a:gd name="connsiteX2303" fmla="*/ 1548574 w 1907672"/>
              <a:gd name="connsiteY2303" fmla="*/ 741891 h 2836862"/>
              <a:gd name="connsiteX2304" fmla="*/ 1544812 w 1907672"/>
              <a:gd name="connsiteY2304" fmla="*/ 730551 h 2836862"/>
              <a:gd name="connsiteX2305" fmla="*/ 1541050 w 1907672"/>
              <a:gd name="connsiteY2305" fmla="*/ 730551 h 2836862"/>
              <a:gd name="connsiteX2306" fmla="*/ 1541050 w 1907672"/>
              <a:gd name="connsiteY2306" fmla="*/ 726772 h 2836862"/>
              <a:gd name="connsiteX2307" fmla="*/ 1537287 w 1907672"/>
              <a:gd name="connsiteY2307" fmla="*/ 726772 h 2836862"/>
              <a:gd name="connsiteX2308" fmla="*/ 1537287 w 1907672"/>
              <a:gd name="connsiteY2308" fmla="*/ 722992 h 2836862"/>
              <a:gd name="connsiteX2309" fmla="*/ 1536977 w 1907672"/>
              <a:gd name="connsiteY2309" fmla="*/ 726105 h 2836862"/>
              <a:gd name="connsiteX2310" fmla="*/ 1533995 w 1907672"/>
              <a:gd name="connsiteY2310" fmla="*/ 719685 h 2836862"/>
              <a:gd name="connsiteX2311" fmla="*/ 1533525 w 1907672"/>
              <a:gd name="connsiteY2311" fmla="*/ 715433 h 2836862"/>
              <a:gd name="connsiteX2312" fmla="*/ 1537287 w 1907672"/>
              <a:gd name="connsiteY2312" fmla="*/ 711653 h 2836862"/>
              <a:gd name="connsiteX2313" fmla="*/ 1541050 w 1907672"/>
              <a:gd name="connsiteY2313" fmla="*/ 707873 h 2836862"/>
              <a:gd name="connsiteX2314" fmla="*/ 1541050 w 1907672"/>
              <a:gd name="connsiteY2314" fmla="*/ 722992 h 2836862"/>
              <a:gd name="connsiteX2315" fmla="*/ 1544812 w 1907672"/>
              <a:gd name="connsiteY2315" fmla="*/ 722992 h 2836862"/>
              <a:gd name="connsiteX2316" fmla="*/ 1544812 w 1907672"/>
              <a:gd name="connsiteY2316" fmla="*/ 711653 h 2836862"/>
              <a:gd name="connsiteX2317" fmla="*/ 1544812 w 1907672"/>
              <a:gd name="connsiteY2317" fmla="*/ 707873 h 2836862"/>
              <a:gd name="connsiteX2318" fmla="*/ 1544812 w 1907672"/>
              <a:gd name="connsiteY2318" fmla="*/ 707873 h 2836862"/>
              <a:gd name="connsiteX2319" fmla="*/ 1544812 w 1907672"/>
              <a:gd name="connsiteY2319" fmla="*/ 704093 h 2836862"/>
              <a:gd name="connsiteX2320" fmla="*/ 1552337 w 1907672"/>
              <a:gd name="connsiteY2320" fmla="*/ 707873 h 2836862"/>
              <a:gd name="connsiteX2321" fmla="*/ 1556099 w 1907672"/>
              <a:gd name="connsiteY2321" fmla="*/ 711653 h 2836862"/>
              <a:gd name="connsiteX2322" fmla="*/ 1556099 w 1907672"/>
              <a:gd name="connsiteY2322" fmla="*/ 704093 h 2836862"/>
              <a:gd name="connsiteX2323" fmla="*/ 1563624 w 1907672"/>
              <a:gd name="connsiteY2323" fmla="*/ 704093 h 2836862"/>
              <a:gd name="connsiteX2324" fmla="*/ 1574911 w 1907672"/>
              <a:gd name="connsiteY2324" fmla="*/ 696533 h 2836862"/>
              <a:gd name="connsiteX2325" fmla="*/ 1574911 w 1907672"/>
              <a:gd name="connsiteY2325" fmla="*/ 704093 h 2836862"/>
              <a:gd name="connsiteX2326" fmla="*/ 1578673 w 1907672"/>
              <a:gd name="connsiteY2326" fmla="*/ 707873 h 2836862"/>
              <a:gd name="connsiteX2327" fmla="*/ 1578673 w 1907672"/>
              <a:gd name="connsiteY2327" fmla="*/ 696533 h 2836862"/>
              <a:gd name="connsiteX2328" fmla="*/ 1582436 w 1907672"/>
              <a:gd name="connsiteY2328" fmla="*/ 688974 h 2836862"/>
              <a:gd name="connsiteX2329" fmla="*/ 1586198 w 1907672"/>
              <a:gd name="connsiteY2329" fmla="*/ 692754 h 2836862"/>
              <a:gd name="connsiteX2330" fmla="*/ 1589961 w 1907672"/>
              <a:gd name="connsiteY2330" fmla="*/ 692754 h 2836862"/>
              <a:gd name="connsiteX2331" fmla="*/ 1593723 w 1907672"/>
              <a:gd name="connsiteY2331" fmla="*/ 700313 h 2836862"/>
              <a:gd name="connsiteX2332" fmla="*/ 1593723 w 1907672"/>
              <a:gd name="connsiteY2332" fmla="*/ 685194 h 2836862"/>
              <a:gd name="connsiteX2333" fmla="*/ 1601248 w 1907672"/>
              <a:gd name="connsiteY2333" fmla="*/ 692754 h 2836862"/>
              <a:gd name="connsiteX2334" fmla="*/ 1612535 w 1907672"/>
              <a:gd name="connsiteY2334" fmla="*/ 677635 h 2836862"/>
              <a:gd name="connsiteX2335" fmla="*/ 1612535 w 1907672"/>
              <a:gd name="connsiteY2335" fmla="*/ 685194 h 2836862"/>
              <a:gd name="connsiteX2336" fmla="*/ 1627584 w 1907672"/>
              <a:gd name="connsiteY2336" fmla="*/ 673855 h 2836862"/>
              <a:gd name="connsiteX2337" fmla="*/ 1627584 w 1907672"/>
              <a:gd name="connsiteY2337" fmla="*/ 685194 h 2836862"/>
              <a:gd name="connsiteX2338" fmla="*/ 1631347 w 1907672"/>
              <a:gd name="connsiteY2338" fmla="*/ 673855 h 2836862"/>
              <a:gd name="connsiteX2339" fmla="*/ 1635109 w 1907672"/>
              <a:gd name="connsiteY2339" fmla="*/ 677635 h 2836862"/>
              <a:gd name="connsiteX2340" fmla="*/ 1635109 w 1907672"/>
              <a:gd name="connsiteY2340" fmla="*/ 670075 h 2836862"/>
              <a:gd name="connsiteX2341" fmla="*/ 1642634 w 1907672"/>
              <a:gd name="connsiteY2341" fmla="*/ 670075 h 2836862"/>
              <a:gd name="connsiteX2342" fmla="*/ 1642634 w 1907672"/>
              <a:gd name="connsiteY2342" fmla="*/ 677635 h 2836862"/>
              <a:gd name="connsiteX2343" fmla="*/ 1642634 w 1907672"/>
              <a:gd name="connsiteY2343" fmla="*/ 666296 h 2836862"/>
              <a:gd name="connsiteX2344" fmla="*/ 1653921 w 1907672"/>
              <a:gd name="connsiteY2344" fmla="*/ 670075 h 2836862"/>
              <a:gd name="connsiteX2345" fmla="*/ 1653921 w 1907672"/>
              <a:gd name="connsiteY2345" fmla="*/ 662516 h 2836862"/>
              <a:gd name="connsiteX2346" fmla="*/ 1661446 w 1907672"/>
              <a:gd name="connsiteY2346" fmla="*/ 662516 h 2836862"/>
              <a:gd name="connsiteX2347" fmla="*/ 1672733 w 1907672"/>
              <a:gd name="connsiteY2347" fmla="*/ 666296 h 2836862"/>
              <a:gd name="connsiteX2348" fmla="*/ 1691545 w 1907672"/>
              <a:gd name="connsiteY2348" fmla="*/ 658736 h 2836862"/>
              <a:gd name="connsiteX2349" fmla="*/ 1691545 w 1907672"/>
              <a:gd name="connsiteY2349" fmla="*/ 662516 h 2836862"/>
              <a:gd name="connsiteX2350" fmla="*/ 1695307 w 1907672"/>
              <a:gd name="connsiteY2350" fmla="*/ 654956 h 2836862"/>
              <a:gd name="connsiteX2351" fmla="*/ 1699069 w 1907672"/>
              <a:gd name="connsiteY2351" fmla="*/ 662516 h 2836862"/>
              <a:gd name="connsiteX2352" fmla="*/ 1702832 w 1907672"/>
              <a:gd name="connsiteY2352" fmla="*/ 658736 h 2836862"/>
              <a:gd name="connsiteX2353" fmla="*/ 1710356 w 1907672"/>
              <a:gd name="connsiteY2353" fmla="*/ 658736 h 2836862"/>
              <a:gd name="connsiteX2354" fmla="*/ 1710356 w 1907672"/>
              <a:gd name="connsiteY2354" fmla="*/ 666296 h 2836862"/>
              <a:gd name="connsiteX2355" fmla="*/ 1714119 w 1907672"/>
              <a:gd name="connsiteY2355" fmla="*/ 666296 h 2836862"/>
              <a:gd name="connsiteX2356" fmla="*/ 1714119 w 1907672"/>
              <a:gd name="connsiteY2356" fmla="*/ 658736 h 2836862"/>
              <a:gd name="connsiteX2357" fmla="*/ 1729168 w 1907672"/>
              <a:gd name="connsiteY2357" fmla="*/ 651176 h 2836862"/>
              <a:gd name="connsiteX2358" fmla="*/ 1732931 w 1907672"/>
              <a:gd name="connsiteY2358" fmla="*/ 662516 h 2836862"/>
              <a:gd name="connsiteX2359" fmla="*/ 1732931 w 1907672"/>
              <a:gd name="connsiteY2359" fmla="*/ 658736 h 2836862"/>
              <a:gd name="connsiteX2360" fmla="*/ 1736693 w 1907672"/>
              <a:gd name="connsiteY2360" fmla="*/ 666296 h 2836862"/>
              <a:gd name="connsiteX2361" fmla="*/ 1736693 w 1907672"/>
              <a:gd name="connsiteY2361" fmla="*/ 658736 h 2836862"/>
              <a:gd name="connsiteX2362" fmla="*/ 1740455 w 1907672"/>
              <a:gd name="connsiteY2362" fmla="*/ 662516 h 2836862"/>
              <a:gd name="connsiteX2363" fmla="*/ 1744218 w 1907672"/>
              <a:gd name="connsiteY2363" fmla="*/ 666296 h 2836862"/>
              <a:gd name="connsiteX2364" fmla="*/ 1744218 w 1907672"/>
              <a:gd name="connsiteY2364" fmla="*/ 647397 h 2836862"/>
              <a:gd name="connsiteX2365" fmla="*/ 1778079 w 1907672"/>
              <a:gd name="connsiteY2365" fmla="*/ 632278 h 2836862"/>
              <a:gd name="connsiteX2366" fmla="*/ 1815703 w 1907672"/>
              <a:gd name="connsiteY2366" fmla="*/ 628498 h 2836862"/>
              <a:gd name="connsiteX2367" fmla="*/ 1819465 w 1907672"/>
              <a:gd name="connsiteY2367" fmla="*/ 632278 h 2836862"/>
              <a:gd name="connsiteX2368" fmla="*/ 1823228 w 1907672"/>
              <a:gd name="connsiteY2368" fmla="*/ 636057 h 2836862"/>
              <a:gd name="connsiteX2369" fmla="*/ 1823228 w 1907672"/>
              <a:gd name="connsiteY2369" fmla="*/ 628498 h 2836862"/>
              <a:gd name="connsiteX2370" fmla="*/ 1834515 w 1907672"/>
              <a:gd name="connsiteY2370" fmla="*/ 624718 h 2836862"/>
              <a:gd name="connsiteX2371" fmla="*/ 1838277 w 1907672"/>
              <a:gd name="connsiteY2371" fmla="*/ 624718 h 2836862"/>
              <a:gd name="connsiteX2372" fmla="*/ 1834515 w 1907672"/>
              <a:gd name="connsiteY2372" fmla="*/ 620938 h 2836862"/>
              <a:gd name="connsiteX2373" fmla="*/ 1868376 w 1907672"/>
              <a:gd name="connsiteY2373" fmla="*/ 617159 h 2836862"/>
              <a:gd name="connsiteX2374" fmla="*/ 1879663 w 1907672"/>
              <a:gd name="connsiteY2374" fmla="*/ 613379 h 2836862"/>
              <a:gd name="connsiteX2375" fmla="*/ 1134312 w 1907672"/>
              <a:gd name="connsiteY2375" fmla="*/ 612809 h 2836862"/>
              <a:gd name="connsiteX2376" fmla="*/ 1135470 w 1907672"/>
              <a:gd name="connsiteY2376" fmla="*/ 613869 h 2836862"/>
              <a:gd name="connsiteX2377" fmla="*/ 1134058 w 1907672"/>
              <a:gd name="connsiteY2377" fmla="*/ 613399 h 2836862"/>
              <a:gd name="connsiteX2378" fmla="*/ 1116647 w 1907672"/>
              <a:gd name="connsiteY2378" fmla="*/ 602589 h 2836862"/>
              <a:gd name="connsiteX2379" fmla="*/ 1118575 w 1907672"/>
              <a:gd name="connsiteY2379" fmla="*/ 603139 h 2836862"/>
              <a:gd name="connsiteX2380" fmla="*/ 1115706 w 1907672"/>
              <a:gd name="connsiteY2380" fmla="*/ 603999 h 2836862"/>
              <a:gd name="connsiteX2381" fmla="*/ 1116647 w 1907672"/>
              <a:gd name="connsiteY2381" fmla="*/ 602589 h 2836862"/>
              <a:gd name="connsiteX2382" fmla="*/ 871537 w 1907672"/>
              <a:gd name="connsiteY2382" fmla="*/ 568326 h 2836862"/>
              <a:gd name="connsiteX2383" fmla="*/ 876299 w 1907672"/>
              <a:gd name="connsiteY2383" fmla="*/ 568326 h 2836862"/>
              <a:gd name="connsiteX2384" fmla="*/ 871537 w 1907672"/>
              <a:gd name="connsiteY2384" fmla="*/ 571501 h 2836862"/>
              <a:gd name="connsiteX2385" fmla="*/ 894533 w 1907672"/>
              <a:gd name="connsiteY2385" fmla="*/ 504826 h 2836862"/>
              <a:gd name="connsiteX2386" fmla="*/ 890768 w 1907672"/>
              <a:gd name="connsiteY2386" fmla="*/ 508586 h 2836862"/>
              <a:gd name="connsiteX2387" fmla="*/ 939709 w 1907672"/>
              <a:gd name="connsiteY2387" fmla="*/ 508586 h 2836862"/>
              <a:gd name="connsiteX2388" fmla="*/ 935944 w 1907672"/>
              <a:gd name="connsiteY2388" fmla="*/ 512346 h 2836862"/>
              <a:gd name="connsiteX2389" fmla="*/ 954767 w 1907672"/>
              <a:gd name="connsiteY2389" fmla="*/ 516106 h 2836862"/>
              <a:gd name="connsiteX2390" fmla="*/ 954767 w 1907672"/>
              <a:gd name="connsiteY2390" fmla="*/ 508586 h 2836862"/>
              <a:gd name="connsiteX2391" fmla="*/ 1071471 w 1907672"/>
              <a:gd name="connsiteY2391" fmla="*/ 523627 h 2836862"/>
              <a:gd name="connsiteX2392" fmla="*/ 1090294 w 1907672"/>
              <a:gd name="connsiteY2392" fmla="*/ 542428 h 2836862"/>
              <a:gd name="connsiteX2393" fmla="*/ 1090294 w 1907672"/>
              <a:gd name="connsiteY2393" fmla="*/ 538668 h 2836862"/>
              <a:gd name="connsiteX2394" fmla="*/ 1109117 w 1907672"/>
              <a:gd name="connsiteY2394" fmla="*/ 553708 h 2836862"/>
              <a:gd name="connsiteX2395" fmla="*/ 1112882 w 1907672"/>
              <a:gd name="connsiteY2395" fmla="*/ 546188 h 2836862"/>
              <a:gd name="connsiteX2396" fmla="*/ 1142999 w 1907672"/>
              <a:gd name="connsiteY2396" fmla="*/ 564989 h 2836862"/>
              <a:gd name="connsiteX2397" fmla="*/ 1139234 w 1907672"/>
              <a:gd name="connsiteY2397" fmla="*/ 568749 h 2836862"/>
              <a:gd name="connsiteX2398" fmla="*/ 1191940 w 1907672"/>
              <a:gd name="connsiteY2398" fmla="*/ 576269 h 2836862"/>
              <a:gd name="connsiteX2399" fmla="*/ 1361348 w 1907672"/>
              <a:gd name="connsiteY2399" fmla="*/ 775557 h 2836862"/>
              <a:gd name="connsiteX2400" fmla="*/ 1383936 w 1907672"/>
              <a:gd name="connsiteY2400" fmla="*/ 1035009 h 2836862"/>
              <a:gd name="connsiteX2401" fmla="*/ 1368878 w 1907672"/>
              <a:gd name="connsiteY2401" fmla="*/ 1076371 h 2836862"/>
              <a:gd name="connsiteX2402" fmla="*/ 1365113 w 1907672"/>
              <a:gd name="connsiteY2402" fmla="*/ 1076371 h 2836862"/>
              <a:gd name="connsiteX2403" fmla="*/ 1365113 w 1907672"/>
              <a:gd name="connsiteY2403" fmla="*/ 1095172 h 2836862"/>
              <a:gd name="connsiteX2404" fmla="*/ 1319937 w 1907672"/>
              <a:gd name="connsiteY2404" fmla="*/ 1181656 h 2836862"/>
              <a:gd name="connsiteX2405" fmla="*/ 1316173 w 1907672"/>
              <a:gd name="connsiteY2405" fmla="*/ 1177895 h 2836862"/>
              <a:gd name="connsiteX2406" fmla="*/ 1316173 w 1907672"/>
              <a:gd name="connsiteY2406" fmla="*/ 1185416 h 2836862"/>
              <a:gd name="connsiteX2407" fmla="*/ 1319937 w 1907672"/>
              <a:gd name="connsiteY2407" fmla="*/ 1192936 h 2836862"/>
              <a:gd name="connsiteX2408" fmla="*/ 1158058 w 1907672"/>
              <a:gd name="connsiteY2408" fmla="*/ 1362144 h 2836862"/>
              <a:gd name="connsiteX2409" fmla="*/ 1124176 w 1907672"/>
              <a:gd name="connsiteY2409" fmla="*/ 1407266 h 2836862"/>
              <a:gd name="connsiteX2410" fmla="*/ 1076177 w 1907672"/>
              <a:gd name="connsiteY2410" fmla="*/ 1464139 h 2836862"/>
              <a:gd name="connsiteX2411" fmla="*/ 1065560 w 1907672"/>
              <a:gd name="connsiteY2411" fmla="*/ 1502264 h 2836862"/>
              <a:gd name="connsiteX2412" fmla="*/ 1070806 w 1907672"/>
              <a:gd name="connsiteY2412" fmla="*/ 1504888 h 2836862"/>
              <a:gd name="connsiteX2413" fmla="*/ 1067045 w 1907672"/>
              <a:gd name="connsiteY2413" fmla="*/ 1504888 h 2836862"/>
              <a:gd name="connsiteX2414" fmla="*/ 1070150 w 1907672"/>
              <a:gd name="connsiteY2414" fmla="*/ 1507995 h 2836862"/>
              <a:gd name="connsiteX2415" fmla="*/ 1069689 w 1907672"/>
              <a:gd name="connsiteY2415" fmla="*/ 1510179 h 2836862"/>
              <a:gd name="connsiteX2416" fmla="*/ 1068996 w 1907672"/>
              <a:gd name="connsiteY2416" fmla="*/ 1516593 h 2836862"/>
              <a:gd name="connsiteX2417" fmla="*/ 1067045 w 1907672"/>
              <a:gd name="connsiteY2417" fmla="*/ 1519939 h 2836862"/>
              <a:gd name="connsiteX2418" fmla="*/ 1062209 w 1907672"/>
              <a:gd name="connsiteY2418" fmla="*/ 1514294 h 2836862"/>
              <a:gd name="connsiteX2419" fmla="*/ 1061627 w 1907672"/>
              <a:gd name="connsiteY2419" fmla="*/ 1516385 h 2836862"/>
              <a:gd name="connsiteX2420" fmla="*/ 1059812 w 1907672"/>
              <a:gd name="connsiteY2420" fmla="*/ 1535278 h 2836862"/>
              <a:gd name="connsiteX2421" fmla="*/ 1059524 w 1907672"/>
              <a:gd name="connsiteY2421" fmla="*/ 1534989 h 2836862"/>
              <a:gd name="connsiteX2422" fmla="*/ 1059018 w 1907672"/>
              <a:gd name="connsiteY2422" fmla="*/ 1534989 h 2836862"/>
              <a:gd name="connsiteX2423" fmla="*/ 1059883 w 1907672"/>
              <a:gd name="connsiteY2423" fmla="*/ 1525913 h 2836862"/>
              <a:gd name="connsiteX2424" fmla="*/ 1060349 w 1907672"/>
              <a:gd name="connsiteY2424" fmla="*/ 1520976 h 2836862"/>
              <a:gd name="connsiteX2425" fmla="*/ 1056446 w 1907672"/>
              <a:gd name="connsiteY2425" fmla="*/ 1534989 h 2836862"/>
              <a:gd name="connsiteX2426" fmla="*/ 1059018 w 1907672"/>
              <a:gd name="connsiteY2426" fmla="*/ 1534989 h 2836862"/>
              <a:gd name="connsiteX2427" fmla="*/ 1058142 w 1907672"/>
              <a:gd name="connsiteY2427" fmla="*/ 1544182 h 2836862"/>
              <a:gd name="connsiteX2428" fmla="*/ 1055587 w 1907672"/>
              <a:gd name="connsiteY2428" fmla="*/ 1545278 h 2836862"/>
              <a:gd name="connsiteX2429" fmla="*/ 1047772 w 1907672"/>
              <a:gd name="connsiteY2429" fmla="*/ 1548629 h 2836862"/>
              <a:gd name="connsiteX2430" fmla="*/ 1046770 w 1907672"/>
              <a:gd name="connsiteY2430" fmla="*/ 1549058 h 2836862"/>
              <a:gd name="connsiteX2431" fmla="*/ 1036959 w 1907672"/>
              <a:gd name="connsiteY2431" fmla="*/ 1542515 h 2836862"/>
              <a:gd name="connsiteX2432" fmla="*/ 1040720 w 1907672"/>
              <a:gd name="connsiteY2432" fmla="*/ 1550040 h 2836862"/>
              <a:gd name="connsiteX2433" fmla="*/ 1042392 w 1907672"/>
              <a:gd name="connsiteY2433" fmla="*/ 1550597 h 2836862"/>
              <a:gd name="connsiteX2434" fmla="*/ 988069 w 1907672"/>
              <a:gd name="connsiteY2434" fmla="*/ 1565090 h 2836862"/>
              <a:gd name="connsiteX2435" fmla="*/ 991830 w 1907672"/>
              <a:gd name="connsiteY2435" fmla="*/ 1557565 h 2836862"/>
              <a:gd name="connsiteX2436" fmla="*/ 980548 w 1907672"/>
              <a:gd name="connsiteY2436" fmla="*/ 1557565 h 2836862"/>
              <a:gd name="connsiteX2437" fmla="*/ 969265 w 1907672"/>
              <a:gd name="connsiteY2437" fmla="*/ 1572616 h 2836862"/>
              <a:gd name="connsiteX2438" fmla="*/ 939649 w 1907672"/>
              <a:gd name="connsiteY2438" fmla="*/ 1575908 h 2836862"/>
              <a:gd name="connsiteX2439" fmla="*/ 936425 w 1907672"/>
              <a:gd name="connsiteY2439" fmla="*/ 1577323 h 2836862"/>
              <a:gd name="connsiteX2440" fmla="*/ 920376 w 1907672"/>
              <a:gd name="connsiteY2440" fmla="*/ 1576378 h 2836862"/>
              <a:gd name="connsiteX2441" fmla="*/ 894050 w 1907672"/>
              <a:gd name="connsiteY2441" fmla="*/ 1580141 h 2836862"/>
              <a:gd name="connsiteX2442" fmla="*/ 856443 w 1907672"/>
              <a:gd name="connsiteY2442" fmla="*/ 1583904 h 2836862"/>
              <a:gd name="connsiteX2443" fmla="*/ 851979 w 1907672"/>
              <a:gd name="connsiteY2443" fmla="*/ 1589485 h 2836862"/>
              <a:gd name="connsiteX2444" fmla="*/ 845160 w 1907672"/>
              <a:gd name="connsiteY2444" fmla="*/ 1587666 h 2836862"/>
              <a:gd name="connsiteX2445" fmla="*/ 836504 w 1907672"/>
              <a:gd name="connsiteY2445" fmla="*/ 1594535 h 2836862"/>
              <a:gd name="connsiteX2446" fmla="*/ 833878 w 1907672"/>
              <a:gd name="connsiteY2446" fmla="*/ 1595191 h 2836862"/>
              <a:gd name="connsiteX2447" fmla="*/ 837639 w 1907672"/>
              <a:gd name="connsiteY2447" fmla="*/ 1583904 h 2836862"/>
              <a:gd name="connsiteX2448" fmla="*/ 706012 w 1907672"/>
              <a:gd name="connsiteY2448" fmla="*/ 1598954 h 2836862"/>
              <a:gd name="connsiteX2449" fmla="*/ 702252 w 1907672"/>
              <a:gd name="connsiteY2449" fmla="*/ 1591429 h 2836862"/>
              <a:gd name="connsiteX2450" fmla="*/ 687208 w 1907672"/>
              <a:gd name="connsiteY2450" fmla="*/ 1595191 h 2836862"/>
              <a:gd name="connsiteX2451" fmla="*/ 679687 w 1907672"/>
              <a:gd name="connsiteY2451" fmla="*/ 1591429 h 2836862"/>
              <a:gd name="connsiteX2452" fmla="*/ 676143 w 1907672"/>
              <a:gd name="connsiteY2452" fmla="*/ 1591429 h 2836862"/>
              <a:gd name="connsiteX2453" fmla="*/ 674773 w 1907672"/>
              <a:gd name="connsiteY2453" fmla="*/ 1587788 h 2836862"/>
              <a:gd name="connsiteX2454" fmla="*/ 694730 w 1907672"/>
              <a:gd name="connsiteY2454" fmla="*/ 1576378 h 2836862"/>
              <a:gd name="connsiteX2455" fmla="*/ 698491 w 1907672"/>
              <a:gd name="connsiteY2455" fmla="*/ 1565090 h 2836862"/>
              <a:gd name="connsiteX2456" fmla="*/ 706012 w 1907672"/>
              <a:gd name="connsiteY2456" fmla="*/ 1572616 h 2836862"/>
              <a:gd name="connsiteX2457" fmla="*/ 709773 w 1907672"/>
              <a:gd name="connsiteY2457" fmla="*/ 1561328 h 2836862"/>
              <a:gd name="connsiteX2458" fmla="*/ 724816 w 1907672"/>
              <a:gd name="connsiteY2458" fmla="*/ 1550040 h 2836862"/>
              <a:gd name="connsiteX2459" fmla="*/ 732338 w 1907672"/>
              <a:gd name="connsiteY2459" fmla="*/ 1568853 h 2836862"/>
              <a:gd name="connsiteX2460" fmla="*/ 739859 w 1907672"/>
              <a:gd name="connsiteY2460" fmla="*/ 1550040 h 2836862"/>
              <a:gd name="connsiteX2461" fmla="*/ 743620 w 1907672"/>
              <a:gd name="connsiteY2461" fmla="*/ 1557565 h 2836862"/>
              <a:gd name="connsiteX2462" fmla="*/ 762424 w 1907672"/>
              <a:gd name="connsiteY2462" fmla="*/ 1553802 h 2836862"/>
              <a:gd name="connsiteX2463" fmla="*/ 766184 w 1907672"/>
              <a:gd name="connsiteY2463" fmla="*/ 1550040 h 2836862"/>
              <a:gd name="connsiteX2464" fmla="*/ 777467 w 1907672"/>
              <a:gd name="connsiteY2464" fmla="*/ 1553802 h 2836862"/>
              <a:gd name="connsiteX2465" fmla="*/ 796271 w 1907672"/>
              <a:gd name="connsiteY2465" fmla="*/ 1550040 h 2836862"/>
              <a:gd name="connsiteX2466" fmla="*/ 807553 w 1907672"/>
              <a:gd name="connsiteY2466" fmla="*/ 1542515 h 2836862"/>
              <a:gd name="connsiteX2467" fmla="*/ 792510 w 1907672"/>
              <a:gd name="connsiteY2467" fmla="*/ 1538752 h 2836862"/>
              <a:gd name="connsiteX2468" fmla="*/ 811314 w 1907672"/>
              <a:gd name="connsiteY2468" fmla="*/ 1534989 h 2836862"/>
              <a:gd name="connsiteX2469" fmla="*/ 822596 w 1907672"/>
              <a:gd name="connsiteY2469" fmla="*/ 1531227 h 2836862"/>
              <a:gd name="connsiteX2470" fmla="*/ 826357 w 1907672"/>
              <a:gd name="connsiteY2470" fmla="*/ 1534989 h 2836862"/>
              <a:gd name="connsiteX2471" fmla="*/ 830117 w 1907672"/>
              <a:gd name="connsiteY2471" fmla="*/ 1527464 h 2836862"/>
              <a:gd name="connsiteX2472" fmla="*/ 845160 w 1907672"/>
              <a:gd name="connsiteY2472" fmla="*/ 1534989 h 2836862"/>
              <a:gd name="connsiteX2473" fmla="*/ 837639 w 1907672"/>
              <a:gd name="connsiteY2473" fmla="*/ 1538752 h 2836862"/>
              <a:gd name="connsiteX2474" fmla="*/ 848921 w 1907672"/>
              <a:gd name="connsiteY2474" fmla="*/ 1538752 h 2836862"/>
              <a:gd name="connsiteX2475" fmla="*/ 856443 w 1907672"/>
              <a:gd name="connsiteY2475" fmla="*/ 1523701 h 2836862"/>
              <a:gd name="connsiteX2476" fmla="*/ 867725 w 1907672"/>
              <a:gd name="connsiteY2476" fmla="*/ 1523701 h 2836862"/>
              <a:gd name="connsiteX2477" fmla="*/ 860203 w 1907672"/>
              <a:gd name="connsiteY2477" fmla="*/ 1531227 h 2836862"/>
              <a:gd name="connsiteX2478" fmla="*/ 875246 w 1907672"/>
              <a:gd name="connsiteY2478" fmla="*/ 1534989 h 2836862"/>
              <a:gd name="connsiteX2479" fmla="*/ 879007 w 1907672"/>
              <a:gd name="connsiteY2479" fmla="*/ 1523701 h 2836862"/>
              <a:gd name="connsiteX2480" fmla="*/ 890290 w 1907672"/>
              <a:gd name="connsiteY2480" fmla="*/ 1527464 h 2836862"/>
              <a:gd name="connsiteX2481" fmla="*/ 894050 w 1907672"/>
              <a:gd name="connsiteY2481" fmla="*/ 1519939 h 2836862"/>
              <a:gd name="connsiteX2482" fmla="*/ 920376 w 1907672"/>
              <a:gd name="connsiteY2482" fmla="*/ 1527464 h 2836862"/>
              <a:gd name="connsiteX2483" fmla="*/ 912854 w 1907672"/>
              <a:gd name="connsiteY2483" fmla="*/ 1534989 h 2836862"/>
              <a:gd name="connsiteX2484" fmla="*/ 920376 w 1907672"/>
              <a:gd name="connsiteY2484" fmla="*/ 1534989 h 2836862"/>
              <a:gd name="connsiteX2485" fmla="*/ 920376 w 1907672"/>
              <a:gd name="connsiteY2485" fmla="*/ 1546277 h 2836862"/>
              <a:gd name="connsiteX2486" fmla="*/ 935419 w 1907672"/>
              <a:gd name="connsiteY2486" fmla="*/ 1542515 h 2836862"/>
              <a:gd name="connsiteX2487" fmla="*/ 939179 w 1907672"/>
              <a:gd name="connsiteY2487" fmla="*/ 1516176 h 2836862"/>
              <a:gd name="connsiteX2488" fmla="*/ 969265 w 1907672"/>
              <a:gd name="connsiteY2488" fmla="*/ 1516176 h 2836862"/>
              <a:gd name="connsiteX2489" fmla="*/ 965505 w 1907672"/>
              <a:gd name="connsiteY2489" fmla="*/ 1512413 h 2836862"/>
              <a:gd name="connsiteX2490" fmla="*/ 968897 w 1907672"/>
              <a:gd name="connsiteY2490" fmla="*/ 1509419 h 2836862"/>
              <a:gd name="connsiteX2491" fmla="*/ 970441 w 1907672"/>
              <a:gd name="connsiteY2491" fmla="*/ 1509768 h 2836862"/>
              <a:gd name="connsiteX2492" fmla="*/ 976787 w 1907672"/>
              <a:gd name="connsiteY2492" fmla="*/ 1512413 h 2836862"/>
              <a:gd name="connsiteX2493" fmla="*/ 977013 w 1907672"/>
              <a:gd name="connsiteY2493" fmla="*/ 1517612 h 2836862"/>
              <a:gd name="connsiteX2494" fmla="*/ 973026 w 1907672"/>
              <a:gd name="connsiteY2494" fmla="*/ 1519939 h 2836862"/>
              <a:gd name="connsiteX2495" fmla="*/ 975847 w 1907672"/>
              <a:gd name="connsiteY2495" fmla="*/ 1523701 h 2836862"/>
              <a:gd name="connsiteX2496" fmla="*/ 977036 w 1907672"/>
              <a:gd name="connsiteY2496" fmla="*/ 1524230 h 2836862"/>
              <a:gd name="connsiteX2497" fmla="*/ 976258 w 1907672"/>
              <a:gd name="connsiteY2497" fmla="*/ 1527758 h 2836862"/>
              <a:gd name="connsiteX2498" fmla="*/ 969265 w 1907672"/>
              <a:gd name="connsiteY2498" fmla="*/ 1531227 h 2836862"/>
              <a:gd name="connsiteX2499" fmla="*/ 988069 w 1907672"/>
              <a:gd name="connsiteY2499" fmla="*/ 1531227 h 2836862"/>
              <a:gd name="connsiteX2500" fmla="*/ 988069 w 1907672"/>
              <a:gd name="connsiteY2500" fmla="*/ 1538752 h 2836862"/>
              <a:gd name="connsiteX2501" fmla="*/ 989950 w 1907672"/>
              <a:gd name="connsiteY2501" fmla="*/ 1531227 h 2836862"/>
              <a:gd name="connsiteX2502" fmla="*/ 984867 w 1907672"/>
              <a:gd name="connsiteY2502" fmla="*/ 1527159 h 2836862"/>
              <a:gd name="connsiteX2503" fmla="*/ 994651 w 1907672"/>
              <a:gd name="connsiteY2503" fmla="*/ 1521820 h 2836862"/>
              <a:gd name="connsiteX2504" fmla="*/ 998139 w 1907672"/>
              <a:gd name="connsiteY2504" fmla="*/ 1517633 h 2836862"/>
              <a:gd name="connsiteX2505" fmla="*/ 1040720 w 1907672"/>
              <a:gd name="connsiteY2505" fmla="*/ 1527464 h 2836862"/>
              <a:gd name="connsiteX2506" fmla="*/ 1036959 w 1907672"/>
              <a:gd name="connsiteY2506" fmla="*/ 1534989 h 2836862"/>
              <a:gd name="connsiteX2507" fmla="*/ 1048241 w 1907672"/>
              <a:gd name="connsiteY2507" fmla="*/ 1534989 h 2836862"/>
              <a:gd name="connsiteX2508" fmla="*/ 1049651 w 1907672"/>
              <a:gd name="connsiteY2508" fmla="*/ 1534989 h 2836862"/>
              <a:gd name="connsiteX2509" fmla="*/ 1056272 w 1907672"/>
              <a:gd name="connsiteY2509" fmla="*/ 1534989 h 2836862"/>
              <a:gd name="connsiteX2510" fmla="*/ 1048883 w 1907672"/>
              <a:gd name="connsiteY2510" fmla="*/ 1528532 h 2836862"/>
              <a:gd name="connsiteX2511" fmla="*/ 1041354 w 1907672"/>
              <a:gd name="connsiteY2511" fmla="*/ 1505031 h 2836862"/>
              <a:gd name="connsiteX2512" fmla="*/ 1041228 w 1907672"/>
              <a:gd name="connsiteY2512" fmla="*/ 1503804 h 2836862"/>
              <a:gd name="connsiteX2513" fmla="*/ 1033198 w 1907672"/>
              <a:gd name="connsiteY2513" fmla="*/ 1501126 h 2836862"/>
              <a:gd name="connsiteX2514" fmla="*/ 1036959 w 1907672"/>
              <a:gd name="connsiteY2514" fmla="*/ 1497363 h 2836862"/>
              <a:gd name="connsiteX2515" fmla="*/ 1018155 w 1907672"/>
              <a:gd name="connsiteY2515" fmla="*/ 1504888 h 2836862"/>
              <a:gd name="connsiteX2516" fmla="*/ 1033198 w 1907672"/>
              <a:gd name="connsiteY2516" fmla="*/ 1489838 h 2836862"/>
              <a:gd name="connsiteX2517" fmla="*/ 1032258 w 1907672"/>
              <a:gd name="connsiteY2517" fmla="*/ 1489367 h 2836862"/>
              <a:gd name="connsiteX2518" fmla="*/ 1030333 w 1907672"/>
              <a:gd name="connsiteY2518" fmla="*/ 1488404 h 2836862"/>
              <a:gd name="connsiteX2519" fmla="*/ 1038839 w 1907672"/>
              <a:gd name="connsiteY2519" fmla="*/ 1490308 h 2836862"/>
              <a:gd name="connsiteX2520" fmla="*/ 1039874 w 1907672"/>
              <a:gd name="connsiteY2520" fmla="*/ 1490595 h 2836862"/>
              <a:gd name="connsiteX2521" fmla="*/ 1038589 w 1907672"/>
              <a:gd name="connsiteY2521" fmla="*/ 1478063 h 2836862"/>
              <a:gd name="connsiteX2522" fmla="*/ 1067706 w 1907672"/>
              <a:gd name="connsiteY2522" fmla="*/ 1403506 h 2836862"/>
              <a:gd name="connsiteX2523" fmla="*/ 1079000 w 1907672"/>
              <a:gd name="connsiteY2523" fmla="*/ 1403506 h 2836862"/>
              <a:gd name="connsiteX2524" fmla="*/ 1161822 w 1907672"/>
              <a:gd name="connsiteY2524" fmla="*/ 1309501 h 2836862"/>
              <a:gd name="connsiteX2525" fmla="*/ 1161822 w 1907672"/>
              <a:gd name="connsiteY2525" fmla="*/ 1313262 h 2836862"/>
              <a:gd name="connsiteX2526" fmla="*/ 1173116 w 1907672"/>
              <a:gd name="connsiteY2526" fmla="*/ 1294461 h 2836862"/>
              <a:gd name="connsiteX2527" fmla="*/ 1176881 w 1907672"/>
              <a:gd name="connsiteY2527" fmla="*/ 1298221 h 2836862"/>
              <a:gd name="connsiteX2528" fmla="*/ 1184410 w 1907672"/>
              <a:gd name="connsiteY2528" fmla="*/ 1279420 h 2836862"/>
              <a:gd name="connsiteX2529" fmla="*/ 1195704 w 1907672"/>
              <a:gd name="connsiteY2529" fmla="*/ 1279420 h 2836862"/>
              <a:gd name="connsiteX2530" fmla="*/ 1195704 w 1907672"/>
              <a:gd name="connsiteY2530" fmla="*/ 1271900 h 2836862"/>
              <a:gd name="connsiteX2531" fmla="*/ 1222057 w 1907672"/>
              <a:gd name="connsiteY2531" fmla="*/ 1234298 h 2836862"/>
              <a:gd name="connsiteX2532" fmla="*/ 1225821 w 1907672"/>
              <a:gd name="connsiteY2532" fmla="*/ 1238058 h 2836862"/>
              <a:gd name="connsiteX2533" fmla="*/ 1274762 w 1907672"/>
              <a:gd name="connsiteY2533" fmla="*/ 1159095 h 2836862"/>
              <a:gd name="connsiteX2534" fmla="*/ 1282291 w 1907672"/>
              <a:gd name="connsiteY2534" fmla="*/ 1162855 h 2836862"/>
              <a:gd name="connsiteX2535" fmla="*/ 1286056 w 1907672"/>
              <a:gd name="connsiteY2535" fmla="*/ 1140294 h 2836862"/>
              <a:gd name="connsiteX2536" fmla="*/ 1297349 w 1907672"/>
              <a:gd name="connsiteY2536" fmla="*/ 1121493 h 2836862"/>
              <a:gd name="connsiteX2537" fmla="*/ 1301114 w 1907672"/>
              <a:gd name="connsiteY2537" fmla="*/ 1106452 h 2836862"/>
              <a:gd name="connsiteX2538" fmla="*/ 1308643 w 1907672"/>
              <a:gd name="connsiteY2538" fmla="*/ 1102692 h 2836862"/>
              <a:gd name="connsiteX2539" fmla="*/ 1316173 w 1907672"/>
              <a:gd name="connsiteY2539" fmla="*/ 1087651 h 2836862"/>
              <a:gd name="connsiteX2540" fmla="*/ 1312408 w 1907672"/>
              <a:gd name="connsiteY2540" fmla="*/ 1087651 h 2836862"/>
              <a:gd name="connsiteX2541" fmla="*/ 1319937 w 1907672"/>
              <a:gd name="connsiteY2541" fmla="*/ 1076371 h 2836862"/>
              <a:gd name="connsiteX2542" fmla="*/ 1319937 w 1907672"/>
              <a:gd name="connsiteY2542" fmla="*/ 1057570 h 2836862"/>
              <a:gd name="connsiteX2543" fmla="*/ 1331231 w 1907672"/>
              <a:gd name="connsiteY2543" fmla="*/ 1065090 h 2836862"/>
              <a:gd name="connsiteX2544" fmla="*/ 1342525 w 1907672"/>
              <a:gd name="connsiteY2544" fmla="*/ 944764 h 2836862"/>
              <a:gd name="connsiteX2545" fmla="*/ 1350054 w 1907672"/>
              <a:gd name="connsiteY2545" fmla="*/ 937244 h 2836862"/>
              <a:gd name="connsiteX2546" fmla="*/ 1342525 w 1907672"/>
              <a:gd name="connsiteY2546" fmla="*/ 918443 h 2836862"/>
              <a:gd name="connsiteX2547" fmla="*/ 1346290 w 1907672"/>
              <a:gd name="connsiteY2547" fmla="*/ 914683 h 2836862"/>
              <a:gd name="connsiteX2548" fmla="*/ 1338760 w 1907672"/>
              <a:gd name="connsiteY2548" fmla="*/ 895882 h 2836862"/>
              <a:gd name="connsiteX2549" fmla="*/ 1346290 w 1907672"/>
              <a:gd name="connsiteY2549" fmla="*/ 899642 h 2836862"/>
              <a:gd name="connsiteX2550" fmla="*/ 1334996 w 1907672"/>
              <a:gd name="connsiteY2550" fmla="*/ 877082 h 2836862"/>
              <a:gd name="connsiteX2551" fmla="*/ 1338760 w 1907672"/>
              <a:gd name="connsiteY2551" fmla="*/ 880842 h 2836862"/>
              <a:gd name="connsiteX2552" fmla="*/ 1331231 w 1907672"/>
              <a:gd name="connsiteY2552" fmla="*/ 854520 h 2836862"/>
              <a:gd name="connsiteX2553" fmla="*/ 1338760 w 1907672"/>
              <a:gd name="connsiteY2553" fmla="*/ 858281 h 2836862"/>
              <a:gd name="connsiteX2554" fmla="*/ 1327467 w 1907672"/>
              <a:gd name="connsiteY2554" fmla="*/ 847000 h 2836862"/>
              <a:gd name="connsiteX2555" fmla="*/ 1334996 w 1907672"/>
              <a:gd name="connsiteY2555" fmla="*/ 847000 h 2836862"/>
              <a:gd name="connsiteX2556" fmla="*/ 1316173 w 1907672"/>
              <a:gd name="connsiteY2556" fmla="*/ 813158 h 2836862"/>
              <a:gd name="connsiteX2557" fmla="*/ 1304879 w 1907672"/>
              <a:gd name="connsiteY2557" fmla="*/ 783077 h 2836862"/>
              <a:gd name="connsiteX2558" fmla="*/ 1308643 w 1907672"/>
              <a:gd name="connsiteY2558" fmla="*/ 768036 h 2836862"/>
              <a:gd name="connsiteX2559" fmla="*/ 1289820 w 1907672"/>
              <a:gd name="connsiteY2559" fmla="*/ 764276 h 2836862"/>
              <a:gd name="connsiteX2560" fmla="*/ 1274762 w 1907672"/>
              <a:gd name="connsiteY2560" fmla="*/ 734195 h 2836862"/>
              <a:gd name="connsiteX2561" fmla="*/ 1286056 w 1907672"/>
              <a:gd name="connsiteY2561" fmla="*/ 730434 h 2836862"/>
              <a:gd name="connsiteX2562" fmla="*/ 1289820 w 1907672"/>
              <a:gd name="connsiteY2562" fmla="*/ 722914 h 2836862"/>
              <a:gd name="connsiteX2563" fmla="*/ 1293585 w 1907672"/>
              <a:gd name="connsiteY2563" fmla="*/ 726675 h 2836862"/>
              <a:gd name="connsiteX2564" fmla="*/ 1282291 w 1907672"/>
              <a:gd name="connsiteY2564" fmla="*/ 711634 h 2836862"/>
              <a:gd name="connsiteX2565" fmla="*/ 1252174 w 1907672"/>
              <a:gd name="connsiteY2565" fmla="*/ 696593 h 2836862"/>
              <a:gd name="connsiteX2566" fmla="*/ 1259703 w 1907672"/>
              <a:gd name="connsiteY2566" fmla="*/ 692833 h 2836862"/>
              <a:gd name="connsiteX2567" fmla="*/ 1237115 w 1907672"/>
              <a:gd name="connsiteY2567" fmla="*/ 689073 h 2836862"/>
              <a:gd name="connsiteX2568" fmla="*/ 1237115 w 1907672"/>
              <a:gd name="connsiteY2568" fmla="*/ 681552 h 2836862"/>
              <a:gd name="connsiteX2569" fmla="*/ 1229586 w 1907672"/>
              <a:gd name="connsiteY2569" fmla="*/ 681552 h 2836862"/>
              <a:gd name="connsiteX2570" fmla="*/ 1222057 w 1907672"/>
              <a:gd name="connsiteY2570" fmla="*/ 662751 h 2836862"/>
              <a:gd name="connsiteX2571" fmla="*/ 1225821 w 1907672"/>
              <a:gd name="connsiteY2571" fmla="*/ 662751 h 2836862"/>
              <a:gd name="connsiteX2572" fmla="*/ 1214527 w 1907672"/>
              <a:gd name="connsiteY2572" fmla="*/ 651471 h 2836862"/>
              <a:gd name="connsiteX2573" fmla="*/ 1205586 w 1907672"/>
              <a:gd name="connsiteY2573" fmla="*/ 647241 h 2836862"/>
              <a:gd name="connsiteX2574" fmla="*/ 1200309 w 1907672"/>
              <a:gd name="connsiteY2574" fmla="*/ 650890 h 2836862"/>
              <a:gd name="connsiteX2575" fmla="*/ 1196175 w 1907672"/>
              <a:gd name="connsiteY2575" fmla="*/ 650531 h 2836862"/>
              <a:gd name="connsiteX2576" fmla="*/ 1188175 w 1907672"/>
              <a:gd name="connsiteY2576" fmla="*/ 643951 h 2836862"/>
              <a:gd name="connsiteX2577" fmla="*/ 1191940 w 1907672"/>
              <a:gd name="connsiteY2577" fmla="*/ 643951 h 2836862"/>
              <a:gd name="connsiteX2578" fmla="*/ 1161822 w 1907672"/>
              <a:gd name="connsiteY2578" fmla="*/ 632670 h 2836862"/>
              <a:gd name="connsiteX2579" fmla="*/ 1169352 w 1907672"/>
              <a:gd name="connsiteY2579" fmla="*/ 632670 h 2836862"/>
              <a:gd name="connsiteX2580" fmla="*/ 1135470 w 1907672"/>
              <a:gd name="connsiteY2580" fmla="*/ 610109 h 2836862"/>
              <a:gd name="connsiteX2581" fmla="*/ 1134312 w 1907672"/>
              <a:gd name="connsiteY2581" fmla="*/ 612809 h 2836862"/>
              <a:gd name="connsiteX2582" fmla="*/ 1129823 w 1907672"/>
              <a:gd name="connsiteY2582" fmla="*/ 608699 h 2836862"/>
              <a:gd name="connsiteX2583" fmla="*/ 1124176 w 1907672"/>
              <a:gd name="connsiteY2583" fmla="*/ 606349 h 2836862"/>
              <a:gd name="connsiteX2584" fmla="*/ 1123235 w 1907672"/>
              <a:gd name="connsiteY2584" fmla="*/ 604469 h 2836862"/>
              <a:gd name="connsiteX2585" fmla="*/ 1118575 w 1907672"/>
              <a:gd name="connsiteY2585" fmla="*/ 603139 h 2836862"/>
              <a:gd name="connsiteX2586" fmla="*/ 1120411 w 1907672"/>
              <a:gd name="connsiteY2586" fmla="*/ 602589 h 2836862"/>
              <a:gd name="connsiteX2587" fmla="*/ 1075236 w 1907672"/>
              <a:gd name="connsiteY2587" fmla="*/ 587550 h 2836862"/>
              <a:gd name="connsiteX2588" fmla="*/ 1060177 w 1907672"/>
              <a:gd name="connsiteY2588" fmla="*/ 591310 h 2836862"/>
              <a:gd name="connsiteX2589" fmla="*/ 1063942 w 1907672"/>
              <a:gd name="connsiteY2589" fmla="*/ 587550 h 2836862"/>
              <a:gd name="connsiteX2590" fmla="*/ 1056883 w 1907672"/>
              <a:gd name="connsiteY2590" fmla="*/ 585200 h 2836862"/>
              <a:gd name="connsiteX2591" fmla="*/ 1056024 w 1907672"/>
              <a:gd name="connsiteY2591" fmla="*/ 584150 h 2836862"/>
              <a:gd name="connsiteX2592" fmla="*/ 1060177 w 1907672"/>
              <a:gd name="connsiteY2592" fmla="*/ 583790 h 2836862"/>
              <a:gd name="connsiteX2593" fmla="*/ 1071471 w 1907672"/>
              <a:gd name="connsiteY2593" fmla="*/ 587550 h 2836862"/>
              <a:gd name="connsiteX2594" fmla="*/ 1063471 w 1907672"/>
              <a:gd name="connsiteY2594" fmla="*/ 583790 h 2836862"/>
              <a:gd name="connsiteX2595" fmla="*/ 1054549 w 1907672"/>
              <a:gd name="connsiteY2595" fmla="*/ 582351 h 2836862"/>
              <a:gd name="connsiteX2596" fmla="*/ 1052648 w 1907672"/>
              <a:gd name="connsiteY2596" fmla="*/ 580030 h 2836862"/>
              <a:gd name="connsiteX2597" fmla="*/ 1054001 w 1907672"/>
              <a:gd name="connsiteY2597" fmla="*/ 582262 h 2836862"/>
              <a:gd name="connsiteX2598" fmla="*/ 1054549 w 1907672"/>
              <a:gd name="connsiteY2598" fmla="*/ 582351 h 2836862"/>
              <a:gd name="connsiteX2599" fmla="*/ 1056024 w 1907672"/>
              <a:gd name="connsiteY2599" fmla="*/ 584150 h 2836862"/>
              <a:gd name="connsiteX2600" fmla="*/ 1049354 w 1907672"/>
              <a:gd name="connsiteY2600" fmla="*/ 584730 h 2836862"/>
              <a:gd name="connsiteX2601" fmla="*/ 1041354 w 1907672"/>
              <a:gd name="connsiteY2601" fmla="*/ 580030 h 2836862"/>
              <a:gd name="connsiteX2602" fmla="*/ 1041354 w 1907672"/>
              <a:gd name="connsiteY2602" fmla="*/ 572509 h 2836862"/>
              <a:gd name="connsiteX2603" fmla="*/ 1030060 w 1907672"/>
              <a:gd name="connsiteY2603" fmla="*/ 572509 h 2836862"/>
              <a:gd name="connsiteX2604" fmla="*/ 1026295 w 1907672"/>
              <a:gd name="connsiteY2604" fmla="*/ 576269 h 2836862"/>
              <a:gd name="connsiteX2605" fmla="*/ 1018766 w 1907672"/>
              <a:gd name="connsiteY2605" fmla="*/ 580030 h 2836862"/>
              <a:gd name="connsiteX2606" fmla="*/ 1007472 w 1907672"/>
              <a:gd name="connsiteY2606" fmla="*/ 572509 h 2836862"/>
              <a:gd name="connsiteX2607" fmla="*/ 1011237 w 1907672"/>
              <a:gd name="connsiteY2607" fmla="*/ 564989 h 2836862"/>
              <a:gd name="connsiteX2608" fmla="*/ 999943 w 1907672"/>
              <a:gd name="connsiteY2608" fmla="*/ 572509 h 2836862"/>
              <a:gd name="connsiteX2609" fmla="*/ 996178 w 1907672"/>
              <a:gd name="connsiteY2609" fmla="*/ 568749 h 2836862"/>
              <a:gd name="connsiteX2610" fmla="*/ 981120 w 1907672"/>
              <a:gd name="connsiteY2610" fmla="*/ 572509 h 2836862"/>
              <a:gd name="connsiteX2611" fmla="*/ 954767 w 1907672"/>
              <a:gd name="connsiteY2611" fmla="*/ 564989 h 2836862"/>
              <a:gd name="connsiteX2612" fmla="*/ 935944 w 1907672"/>
              <a:gd name="connsiteY2612" fmla="*/ 568749 h 2836862"/>
              <a:gd name="connsiteX2613" fmla="*/ 939709 w 1907672"/>
              <a:gd name="connsiteY2613" fmla="*/ 564989 h 2836862"/>
              <a:gd name="connsiteX2614" fmla="*/ 928415 w 1907672"/>
              <a:gd name="connsiteY2614" fmla="*/ 564989 h 2836862"/>
              <a:gd name="connsiteX2615" fmla="*/ 913356 w 1907672"/>
              <a:gd name="connsiteY2615" fmla="*/ 557468 h 2836862"/>
              <a:gd name="connsiteX2616" fmla="*/ 909591 w 1907672"/>
              <a:gd name="connsiteY2616" fmla="*/ 568749 h 2836862"/>
              <a:gd name="connsiteX2617" fmla="*/ 883239 w 1907672"/>
              <a:gd name="connsiteY2617" fmla="*/ 568749 h 2836862"/>
              <a:gd name="connsiteX2618" fmla="*/ 887004 w 1907672"/>
              <a:gd name="connsiteY2618" fmla="*/ 561229 h 2836862"/>
              <a:gd name="connsiteX2619" fmla="*/ 864416 w 1907672"/>
              <a:gd name="connsiteY2619" fmla="*/ 564989 h 2836862"/>
              <a:gd name="connsiteX2620" fmla="*/ 868180 w 1907672"/>
              <a:gd name="connsiteY2620" fmla="*/ 572509 h 2836862"/>
              <a:gd name="connsiteX2621" fmla="*/ 856886 w 1907672"/>
              <a:gd name="connsiteY2621" fmla="*/ 572509 h 2836862"/>
              <a:gd name="connsiteX2622" fmla="*/ 845593 w 1907672"/>
              <a:gd name="connsiteY2622" fmla="*/ 580030 h 2836862"/>
              <a:gd name="connsiteX2623" fmla="*/ 796652 w 1907672"/>
              <a:gd name="connsiteY2623" fmla="*/ 583790 h 2836862"/>
              <a:gd name="connsiteX2624" fmla="*/ 792888 w 1907672"/>
              <a:gd name="connsiteY2624" fmla="*/ 587550 h 2836862"/>
              <a:gd name="connsiteX2625" fmla="*/ 800417 w 1907672"/>
              <a:gd name="connsiteY2625" fmla="*/ 587550 h 2836862"/>
              <a:gd name="connsiteX2626" fmla="*/ 796652 w 1907672"/>
              <a:gd name="connsiteY2626" fmla="*/ 591310 h 2836862"/>
              <a:gd name="connsiteX2627" fmla="*/ 792888 w 1907672"/>
              <a:gd name="connsiteY2627" fmla="*/ 583790 h 2836862"/>
              <a:gd name="connsiteX2628" fmla="*/ 774064 w 1907672"/>
              <a:gd name="connsiteY2628" fmla="*/ 606349 h 2836862"/>
              <a:gd name="connsiteX2629" fmla="*/ 766535 w 1907672"/>
              <a:gd name="connsiteY2629" fmla="*/ 602589 h 2836862"/>
              <a:gd name="connsiteX2630" fmla="*/ 762770 w 1907672"/>
              <a:gd name="connsiteY2630" fmla="*/ 610109 h 2836862"/>
              <a:gd name="connsiteX2631" fmla="*/ 751476 w 1907672"/>
              <a:gd name="connsiteY2631" fmla="*/ 602589 h 2836862"/>
              <a:gd name="connsiteX2632" fmla="*/ 743947 w 1907672"/>
              <a:gd name="connsiteY2632" fmla="*/ 613869 h 2836862"/>
              <a:gd name="connsiteX2633" fmla="*/ 732653 w 1907672"/>
              <a:gd name="connsiteY2633" fmla="*/ 610109 h 2836862"/>
              <a:gd name="connsiteX2634" fmla="*/ 732653 w 1907672"/>
              <a:gd name="connsiteY2634" fmla="*/ 617629 h 2836862"/>
              <a:gd name="connsiteX2635" fmla="*/ 732653 w 1907672"/>
              <a:gd name="connsiteY2635" fmla="*/ 613869 h 2836862"/>
              <a:gd name="connsiteX2636" fmla="*/ 725124 w 1907672"/>
              <a:gd name="connsiteY2636" fmla="*/ 621389 h 2836862"/>
              <a:gd name="connsiteX2637" fmla="*/ 736418 w 1907672"/>
              <a:gd name="connsiteY2637" fmla="*/ 621389 h 2836862"/>
              <a:gd name="connsiteX2638" fmla="*/ 728889 w 1907672"/>
              <a:gd name="connsiteY2638" fmla="*/ 628910 h 2836862"/>
              <a:gd name="connsiteX2639" fmla="*/ 717595 w 1907672"/>
              <a:gd name="connsiteY2639" fmla="*/ 632670 h 2836862"/>
              <a:gd name="connsiteX2640" fmla="*/ 717595 w 1907672"/>
              <a:gd name="connsiteY2640" fmla="*/ 640190 h 2836862"/>
              <a:gd name="connsiteX2641" fmla="*/ 710065 w 1907672"/>
              <a:gd name="connsiteY2641" fmla="*/ 636430 h 2836862"/>
              <a:gd name="connsiteX2642" fmla="*/ 713830 w 1907672"/>
              <a:gd name="connsiteY2642" fmla="*/ 636430 h 2836862"/>
              <a:gd name="connsiteX2643" fmla="*/ 706301 w 1907672"/>
              <a:gd name="connsiteY2643" fmla="*/ 636430 h 2836862"/>
              <a:gd name="connsiteX2644" fmla="*/ 706301 w 1907672"/>
              <a:gd name="connsiteY2644" fmla="*/ 647711 h 2836862"/>
              <a:gd name="connsiteX2645" fmla="*/ 706301 w 1907672"/>
              <a:gd name="connsiteY2645" fmla="*/ 640190 h 2836862"/>
              <a:gd name="connsiteX2646" fmla="*/ 698772 w 1907672"/>
              <a:gd name="connsiteY2646" fmla="*/ 643951 h 2836862"/>
              <a:gd name="connsiteX2647" fmla="*/ 698772 w 1907672"/>
              <a:gd name="connsiteY2647" fmla="*/ 647711 h 2836862"/>
              <a:gd name="connsiteX2648" fmla="*/ 691242 w 1907672"/>
              <a:gd name="connsiteY2648" fmla="*/ 662751 h 2836862"/>
              <a:gd name="connsiteX2649" fmla="*/ 679948 w 1907672"/>
              <a:gd name="connsiteY2649" fmla="*/ 666512 h 2836862"/>
              <a:gd name="connsiteX2650" fmla="*/ 672419 w 1907672"/>
              <a:gd name="connsiteY2650" fmla="*/ 677792 h 2836862"/>
              <a:gd name="connsiteX2651" fmla="*/ 664890 w 1907672"/>
              <a:gd name="connsiteY2651" fmla="*/ 689073 h 2836862"/>
              <a:gd name="connsiteX2652" fmla="*/ 649831 w 1907672"/>
              <a:gd name="connsiteY2652" fmla="*/ 689073 h 2836862"/>
              <a:gd name="connsiteX2653" fmla="*/ 653596 w 1907672"/>
              <a:gd name="connsiteY2653" fmla="*/ 700353 h 2836862"/>
              <a:gd name="connsiteX2654" fmla="*/ 631008 w 1907672"/>
              <a:gd name="connsiteY2654" fmla="*/ 726675 h 2836862"/>
              <a:gd name="connsiteX2655" fmla="*/ 631008 w 1907672"/>
              <a:gd name="connsiteY2655" fmla="*/ 734195 h 2836862"/>
              <a:gd name="connsiteX2656" fmla="*/ 600891 w 1907672"/>
              <a:gd name="connsiteY2656" fmla="*/ 775557 h 2836862"/>
              <a:gd name="connsiteX2657" fmla="*/ 593362 w 1907672"/>
              <a:gd name="connsiteY2657" fmla="*/ 771797 h 2836862"/>
              <a:gd name="connsiteX2658" fmla="*/ 593362 w 1907672"/>
              <a:gd name="connsiteY2658" fmla="*/ 779317 h 2836862"/>
              <a:gd name="connsiteX2659" fmla="*/ 604656 w 1907672"/>
              <a:gd name="connsiteY2659" fmla="*/ 779317 h 2836862"/>
              <a:gd name="connsiteX2660" fmla="*/ 589597 w 1907672"/>
              <a:gd name="connsiteY2660" fmla="*/ 805638 h 2836862"/>
              <a:gd name="connsiteX2661" fmla="*/ 593362 w 1907672"/>
              <a:gd name="connsiteY2661" fmla="*/ 809398 h 2836862"/>
              <a:gd name="connsiteX2662" fmla="*/ 582068 w 1907672"/>
              <a:gd name="connsiteY2662" fmla="*/ 820679 h 2836862"/>
              <a:gd name="connsiteX2663" fmla="*/ 585832 w 1907672"/>
              <a:gd name="connsiteY2663" fmla="*/ 820679 h 2836862"/>
              <a:gd name="connsiteX2664" fmla="*/ 578303 w 1907672"/>
              <a:gd name="connsiteY2664" fmla="*/ 824439 h 2836862"/>
              <a:gd name="connsiteX2665" fmla="*/ 582068 w 1907672"/>
              <a:gd name="connsiteY2665" fmla="*/ 831959 h 2836862"/>
              <a:gd name="connsiteX2666" fmla="*/ 578303 w 1907672"/>
              <a:gd name="connsiteY2666" fmla="*/ 831959 h 2836862"/>
              <a:gd name="connsiteX2667" fmla="*/ 574538 w 1907672"/>
              <a:gd name="connsiteY2667" fmla="*/ 854520 h 2836862"/>
              <a:gd name="connsiteX2668" fmla="*/ 567009 w 1907672"/>
              <a:gd name="connsiteY2668" fmla="*/ 858281 h 2836862"/>
              <a:gd name="connsiteX2669" fmla="*/ 574538 w 1907672"/>
              <a:gd name="connsiteY2669" fmla="*/ 862041 h 2836862"/>
              <a:gd name="connsiteX2670" fmla="*/ 559480 w 1907672"/>
              <a:gd name="connsiteY2670" fmla="*/ 880842 h 2836862"/>
              <a:gd name="connsiteX2671" fmla="*/ 563244 w 1907672"/>
              <a:gd name="connsiteY2671" fmla="*/ 952285 h 2836862"/>
              <a:gd name="connsiteX2672" fmla="*/ 559480 w 1907672"/>
              <a:gd name="connsiteY2672" fmla="*/ 948525 h 2836862"/>
              <a:gd name="connsiteX2673" fmla="*/ 563244 w 1907672"/>
              <a:gd name="connsiteY2673" fmla="*/ 956045 h 2836862"/>
              <a:gd name="connsiteX2674" fmla="*/ 551951 w 1907672"/>
              <a:gd name="connsiteY2674" fmla="*/ 956045 h 2836862"/>
              <a:gd name="connsiteX2675" fmla="*/ 559480 w 1907672"/>
              <a:gd name="connsiteY2675" fmla="*/ 971086 h 2836862"/>
              <a:gd name="connsiteX2676" fmla="*/ 563244 w 1907672"/>
              <a:gd name="connsiteY2676" fmla="*/ 971086 h 2836862"/>
              <a:gd name="connsiteX2677" fmla="*/ 567009 w 1907672"/>
              <a:gd name="connsiteY2677" fmla="*/ 982366 h 2836862"/>
              <a:gd name="connsiteX2678" fmla="*/ 555715 w 1907672"/>
              <a:gd name="connsiteY2678" fmla="*/ 982366 h 2836862"/>
              <a:gd name="connsiteX2679" fmla="*/ 559480 w 1907672"/>
              <a:gd name="connsiteY2679" fmla="*/ 986126 h 2836862"/>
              <a:gd name="connsiteX2680" fmla="*/ 536892 w 1907672"/>
              <a:gd name="connsiteY2680" fmla="*/ 978606 h 2836862"/>
              <a:gd name="connsiteX2681" fmla="*/ 536892 w 1907672"/>
              <a:gd name="connsiteY2681" fmla="*/ 986126 h 2836862"/>
              <a:gd name="connsiteX2682" fmla="*/ 525598 w 1907672"/>
              <a:gd name="connsiteY2682" fmla="*/ 986126 h 2836862"/>
              <a:gd name="connsiteX2683" fmla="*/ 544421 w 1907672"/>
              <a:gd name="connsiteY2683" fmla="*/ 989887 h 2836862"/>
              <a:gd name="connsiteX2684" fmla="*/ 551951 w 1907672"/>
              <a:gd name="connsiteY2684" fmla="*/ 997407 h 2836862"/>
              <a:gd name="connsiteX2685" fmla="*/ 551952 w 1907672"/>
              <a:gd name="connsiteY2685" fmla="*/ 997409 h 2836862"/>
              <a:gd name="connsiteX2686" fmla="*/ 551951 w 1907672"/>
              <a:gd name="connsiteY2686" fmla="*/ 997407 h 2836862"/>
              <a:gd name="connsiteX2687" fmla="*/ 552421 w 1907672"/>
              <a:gd name="connsiteY2687" fmla="*/ 1006338 h 2836862"/>
              <a:gd name="connsiteX2688" fmla="*/ 555715 w 1907672"/>
              <a:gd name="connsiteY2688" fmla="*/ 1012448 h 2836862"/>
              <a:gd name="connsiteX2689" fmla="*/ 567009 w 1907672"/>
              <a:gd name="connsiteY2689" fmla="*/ 1016208 h 2836862"/>
              <a:gd name="connsiteX2690" fmla="*/ 559480 w 1907672"/>
              <a:gd name="connsiteY2690" fmla="*/ 1019968 h 2836862"/>
              <a:gd name="connsiteX2691" fmla="*/ 570774 w 1907672"/>
              <a:gd name="connsiteY2691" fmla="*/ 1019968 h 2836862"/>
              <a:gd name="connsiteX2692" fmla="*/ 574538 w 1907672"/>
              <a:gd name="connsiteY2692" fmla="*/ 1031249 h 2836862"/>
              <a:gd name="connsiteX2693" fmla="*/ 559480 w 1907672"/>
              <a:gd name="connsiteY2693" fmla="*/ 1035009 h 2836862"/>
              <a:gd name="connsiteX2694" fmla="*/ 578303 w 1907672"/>
              <a:gd name="connsiteY2694" fmla="*/ 1038769 h 2836862"/>
              <a:gd name="connsiteX2695" fmla="*/ 567009 w 1907672"/>
              <a:gd name="connsiteY2695" fmla="*/ 1042529 h 2836862"/>
              <a:gd name="connsiteX2696" fmla="*/ 570774 w 1907672"/>
              <a:gd name="connsiteY2696" fmla="*/ 1053809 h 2836862"/>
              <a:gd name="connsiteX2697" fmla="*/ 578303 w 1907672"/>
              <a:gd name="connsiteY2697" fmla="*/ 1053809 h 2836862"/>
              <a:gd name="connsiteX2698" fmla="*/ 574538 w 1907672"/>
              <a:gd name="connsiteY2698" fmla="*/ 1065090 h 2836862"/>
              <a:gd name="connsiteX2699" fmla="*/ 578303 w 1907672"/>
              <a:gd name="connsiteY2699" fmla="*/ 1076371 h 2836862"/>
              <a:gd name="connsiteX2700" fmla="*/ 585832 w 1907672"/>
              <a:gd name="connsiteY2700" fmla="*/ 1080131 h 2836862"/>
              <a:gd name="connsiteX2701" fmla="*/ 585832 w 1907672"/>
              <a:gd name="connsiteY2701" fmla="*/ 1068850 h 2836862"/>
              <a:gd name="connsiteX2702" fmla="*/ 593362 w 1907672"/>
              <a:gd name="connsiteY2702" fmla="*/ 1080131 h 2836862"/>
              <a:gd name="connsiteX2703" fmla="*/ 589597 w 1907672"/>
              <a:gd name="connsiteY2703" fmla="*/ 1083891 h 2836862"/>
              <a:gd name="connsiteX2704" fmla="*/ 597126 w 1907672"/>
              <a:gd name="connsiteY2704" fmla="*/ 1091411 h 2836862"/>
              <a:gd name="connsiteX2705" fmla="*/ 599950 w 1907672"/>
              <a:gd name="connsiteY2705" fmla="*/ 1091411 h 2836862"/>
              <a:gd name="connsiteX2706" fmla="*/ 600891 w 1907672"/>
              <a:gd name="connsiteY2706" fmla="*/ 1091411 h 2836862"/>
              <a:gd name="connsiteX2707" fmla="*/ 597126 w 1907672"/>
              <a:gd name="connsiteY2707" fmla="*/ 1106452 h 2836862"/>
              <a:gd name="connsiteX2708" fmla="*/ 589597 w 1907672"/>
              <a:gd name="connsiteY2708" fmla="*/ 1102692 h 2836862"/>
              <a:gd name="connsiteX2709" fmla="*/ 593362 w 1907672"/>
              <a:gd name="connsiteY2709" fmla="*/ 1110212 h 2836862"/>
              <a:gd name="connsiteX2710" fmla="*/ 608420 w 1907672"/>
              <a:gd name="connsiteY2710" fmla="*/ 1110212 h 2836862"/>
              <a:gd name="connsiteX2711" fmla="*/ 612185 w 1907672"/>
              <a:gd name="connsiteY2711" fmla="*/ 1117732 h 2836862"/>
              <a:gd name="connsiteX2712" fmla="*/ 600891 w 1907672"/>
              <a:gd name="connsiteY2712" fmla="*/ 1113972 h 2836862"/>
              <a:gd name="connsiteX2713" fmla="*/ 600891 w 1907672"/>
              <a:gd name="connsiteY2713" fmla="*/ 1129013 h 2836862"/>
              <a:gd name="connsiteX2714" fmla="*/ 612185 w 1907672"/>
              <a:gd name="connsiteY2714" fmla="*/ 1125253 h 2836862"/>
              <a:gd name="connsiteX2715" fmla="*/ 608420 w 1907672"/>
              <a:gd name="connsiteY2715" fmla="*/ 1136534 h 2836862"/>
              <a:gd name="connsiteX2716" fmla="*/ 619714 w 1907672"/>
              <a:gd name="connsiteY2716" fmla="*/ 1136534 h 2836862"/>
              <a:gd name="connsiteX2717" fmla="*/ 615949 w 1907672"/>
              <a:gd name="connsiteY2717" fmla="*/ 1155334 h 2836862"/>
              <a:gd name="connsiteX2718" fmla="*/ 604656 w 1907672"/>
              <a:gd name="connsiteY2718" fmla="*/ 1155334 h 2836862"/>
              <a:gd name="connsiteX2719" fmla="*/ 604656 w 1907672"/>
              <a:gd name="connsiteY2719" fmla="*/ 1159095 h 2836862"/>
              <a:gd name="connsiteX2720" fmla="*/ 597126 w 1907672"/>
              <a:gd name="connsiteY2720" fmla="*/ 1162855 h 2836862"/>
              <a:gd name="connsiteX2721" fmla="*/ 604656 w 1907672"/>
              <a:gd name="connsiteY2721" fmla="*/ 1170375 h 2836862"/>
              <a:gd name="connsiteX2722" fmla="*/ 627243 w 1907672"/>
              <a:gd name="connsiteY2722" fmla="*/ 1166615 h 2836862"/>
              <a:gd name="connsiteX2723" fmla="*/ 631008 w 1907672"/>
              <a:gd name="connsiteY2723" fmla="*/ 1189176 h 2836862"/>
              <a:gd name="connsiteX2724" fmla="*/ 634773 w 1907672"/>
              <a:gd name="connsiteY2724" fmla="*/ 1181656 h 2836862"/>
              <a:gd name="connsiteX2725" fmla="*/ 649831 w 1907672"/>
              <a:gd name="connsiteY2725" fmla="*/ 1192936 h 2836862"/>
              <a:gd name="connsiteX2726" fmla="*/ 631008 w 1907672"/>
              <a:gd name="connsiteY2726" fmla="*/ 1200457 h 2836862"/>
              <a:gd name="connsiteX2727" fmla="*/ 631008 w 1907672"/>
              <a:gd name="connsiteY2727" fmla="*/ 1192936 h 2836862"/>
              <a:gd name="connsiteX2728" fmla="*/ 623479 w 1907672"/>
              <a:gd name="connsiteY2728" fmla="*/ 1204217 h 2836862"/>
              <a:gd name="connsiteX2729" fmla="*/ 634773 w 1907672"/>
              <a:gd name="connsiteY2729" fmla="*/ 1211737 h 2836862"/>
              <a:gd name="connsiteX2730" fmla="*/ 638537 w 1907672"/>
              <a:gd name="connsiteY2730" fmla="*/ 1204217 h 2836862"/>
              <a:gd name="connsiteX2731" fmla="*/ 649831 w 1907672"/>
              <a:gd name="connsiteY2731" fmla="*/ 1215497 h 2836862"/>
              <a:gd name="connsiteX2732" fmla="*/ 653596 w 1907672"/>
              <a:gd name="connsiteY2732" fmla="*/ 1204217 h 2836862"/>
              <a:gd name="connsiteX2733" fmla="*/ 661125 w 1907672"/>
              <a:gd name="connsiteY2733" fmla="*/ 1211737 h 2836862"/>
              <a:gd name="connsiteX2734" fmla="*/ 653596 w 1907672"/>
              <a:gd name="connsiteY2734" fmla="*/ 1211737 h 2836862"/>
              <a:gd name="connsiteX2735" fmla="*/ 668654 w 1907672"/>
              <a:gd name="connsiteY2735" fmla="*/ 1219257 h 2836862"/>
              <a:gd name="connsiteX2736" fmla="*/ 664890 w 1907672"/>
              <a:gd name="connsiteY2736" fmla="*/ 1230538 h 2836862"/>
              <a:gd name="connsiteX2737" fmla="*/ 649831 w 1907672"/>
              <a:gd name="connsiteY2737" fmla="*/ 1219257 h 2836862"/>
              <a:gd name="connsiteX2738" fmla="*/ 661125 w 1907672"/>
              <a:gd name="connsiteY2738" fmla="*/ 1234298 h 2836862"/>
              <a:gd name="connsiteX2739" fmla="*/ 657360 w 1907672"/>
              <a:gd name="connsiteY2739" fmla="*/ 1230538 h 2836862"/>
              <a:gd name="connsiteX2740" fmla="*/ 657360 w 1907672"/>
              <a:gd name="connsiteY2740" fmla="*/ 1249339 h 2836862"/>
              <a:gd name="connsiteX2741" fmla="*/ 662537 w 1907672"/>
              <a:gd name="connsiteY2741" fmla="*/ 1247459 h 2836862"/>
              <a:gd name="connsiteX2742" fmla="*/ 664368 w 1907672"/>
              <a:gd name="connsiteY2742" fmla="*/ 1245996 h 2836862"/>
              <a:gd name="connsiteX2743" fmla="*/ 664368 w 1907672"/>
              <a:gd name="connsiteY2743" fmla="*/ 1245996 h 2836862"/>
              <a:gd name="connsiteX2744" fmla="*/ 664890 w 1907672"/>
              <a:gd name="connsiteY2744" fmla="*/ 1245578 h 2836862"/>
              <a:gd name="connsiteX2745" fmla="*/ 683713 w 1907672"/>
              <a:gd name="connsiteY2745" fmla="*/ 1264379 h 2836862"/>
              <a:gd name="connsiteX2746" fmla="*/ 676184 w 1907672"/>
              <a:gd name="connsiteY2746" fmla="*/ 1271900 h 2836862"/>
              <a:gd name="connsiteX2747" fmla="*/ 661125 w 1907672"/>
              <a:gd name="connsiteY2747" fmla="*/ 1249339 h 2836862"/>
              <a:gd name="connsiteX2748" fmla="*/ 649831 w 1907672"/>
              <a:gd name="connsiteY2748" fmla="*/ 1245578 h 2836862"/>
              <a:gd name="connsiteX2749" fmla="*/ 642302 w 1907672"/>
              <a:gd name="connsiteY2749" fmla="*/ 1260619 h 2836862"/>
              <a:gd name="connsiteX2750" fmla="*/ 646067 w 1907672"/>
              <a:gd name="connsiteY2750" fmla="*/ 1264379 h 2836862"/>
              <a:gd name="connsiteX2751" fmla="*/ 657360 w 1907672"/>
              <a:gd name="connsiteY2751" fmla="*/ 1256859 h 2836862"/>
              <a:gd name="connsiteX2752" fmla="*/ 676184 w 1907672"/>
              <a:gd name="connsiteY2752" fmla="*/ 1279420 h 2836862"/>
              <a:gd name="connsiteX2753" fmla="*/ 664890 w 1907672"/>
              <a:gd name="connsiteY2753" fmla="*/ 1283180 h 2836862"/>
              <a:gd name="connsiteX2754" fmla="*/ 683713 w 1907672"/>
              <a:gd name="connsiteY2754" fmla="*/ 1317022 h 2836862"/>
              <a:gd name="connsiteX2755" fmla="*/ 693772 w 1907672"/>
              <a:gd name="connsiteY2755" fmla="*/ 1321781 h 2836862"/>
              <a:gd name="connsiteX2756" fmla="*/ 696262 w 1907672"/>
              <a:gd name="connsiteY2756" fmla="*/ 1321283 h 2836862"/>
              <a:gd name="connsiteX2757" fmla="*/ 687478 w 1907672"/>
              <a:gd name="connsiteY2757" fmla="*/ 1328302 h 2836862"/>
              <a:gd name="connsiteX2758" fmla="*/ 687478 w 1907672"/>
              <a:gd name="connsiteY2758" fmla="*/ 1335823 h 2836862"/>
              <a:gd name="connsiteX2759" fmla="*/ 706301 w 1907672"/>
              <a:gd name="connsiteY2759" fmla="*/ 1358384 h 2836862"/>
              <a:gd name="connsiteX2760" fmla="*/ 721359 w 1907672"/>
              <a:gd name="connsiteY2760" fmla="*/ 1399746 h 2836862"/>
              <a:gd name="connsiteX2761" fmla="*/ 713830 w 1907672"/>
              <a:gd name="connsiteY2761" fmla="*/ 1411026 h 2836862"/>
              <a:gd name="connsiteX2762" fmla="*/ 717595 w 1907672"/>
              <a:gd name="connsiteY2762" fmla="*/ 1414786 h 2836862"/>
              <a:gd name="connsiteX2763" fmla="*/ 728889 w 1907672"/>
              <a:gd name="connsiteY2763" fmla="*/ 1433587 h 2836862"/>
              <a:gd name="connsiteX2764" fmla="*/ 721359 w 1907672"/>
              <a:gd name="connsiteY2764" fmla="*/ 1433587 h 2836862"/>
              <a:gd name="connsiteX2765" fmla="*/ 725124 w 1907672"/>
              <a:gd name="connsiteY2765" fmla="*/ 1437347 h 2836862"/>
              <a:gd name="connsiteX2766" fmla="*/ 717595 w 1907672"/>
              <a:gd name="connsiteY2766" fmla="*/ 1437347 h 2836862"/>
              <a:gd name="connsiteX2767" fmla="*/ 721359 w 1907672"/>
              <a:gd name="connsiteY2767" fmla="*/ 1459908 h 2836862"/>
              <a:gd name="connsiteX2768" fmla="*/ 725124 w 1907672"/>
              <a:gd name="connsiteY2768" fmla="*/ 1452388 h 2836862"/>
              <a:gd name="connsiteX2769" fmla="*/ 732653 w 1907672"/>
              <a:gd name="connsiteY2769" fmla="*/ 1486230 h 2836862"/>
              <a:gd name="connsiteX2770" fmla="*/ 725124 w 1907672"/>
              <a:gd name="connsiteY2770" fmla="*/ 1486230 h 2836862"/>
              <a:gd name="connsiteX2771" fmla="*/ 721359 w 1907672"/>
              <a:gd name="connsiteY2771" fmla="*/ 1471189 h 2836862"/>
              <a:gd name="connsiteX2772" fmla="*/ 725124 w 1907672"/>
              <a:gd name="connsiteY2772" fmla="*/ 1478709 h 2836862"/>
              <a:gd name="connsiteX2773" fmla="*/ 717595 w 1907672"/>
              <a:gd name="connsiteY2773" fmla="*/ 1476359 h 2836862"/>
              <a:gd name="connsiteX2774" fmla="*/ 710066 w 1907672"/>
              <a:gd name="connsiteY2774" fmla="*/ 1471189 h 2836862"/>
              <a:gd name="connsiteX2775" fmla="*/ 706301 w 1907672"/>
              <a:gd name="connsiteY2775" fmla="*/ 1463669 h 2836862"/>
              <a:gd name="connsiteX2776" fmla="*/ 710065 w 1907672"/>
              <a:gd name="connsiteY2776" fmla="*/ 1459908 h 2836862"/>
              <a:gd name="connsiteX2777" fmla="*/ 702536 w 1907672"/>
              <a:gd name="connsiteY2777" fmla="*/ 1448628 h 2836862"/>
              <a:gd name="connsiteX2778" fmla="*/ 695007 w 1907672"/>
              <a:gd name="connsiteY2778" fmla="*/ 1422307 h 2836862"/>
              <a:gd name="connsiteX2779" fmla="*/ 710065 w 1907672"/>
              <a:gd name="connsiteY2779" fmla="*/ 1433587 h 2836862"/>
              <a:gd name="connsiteX2780" fmla="*/ 710065 w 1907672"/>
              <a:gd name="connsiteY2780" fmla="*/ 1418546 h 2836862"/>
              <a:gd name="connsiteX2781" fmla="*/ 691242 w 1907672"/>
              <a:gd name="connsiteY2781" fmla="*/ 1411026 h 2836862"/>
              <a:gd name="connsiteX2782" fmla="*/ 695007 w 1907672"/>
              <a:gd name="connsiteY2782" fmla="*/ 1411026 h 2836862"/>
              <a:gd name="connsiteX2783" fmla="*/ 683713 w 1907672"/>
              <a:gd name="connsiteY2783" fmla="*/ 1395986 h 2836862"/>
              <a:gd name="connsiteX2784" fmla="*/ 668654 w 1907672"/>
              <a:gd name="connsiteY2784" fmla="*/ 1354623 h 2836862"/>
              <a:gd name="connsiteX2785" fmla="*/ 672419 w 1907672"/>
              <a:gd name="connsiteY2785" fmla="*/ 1350864 h 2836862"/>
              <a:gd name="connsiteX2786" fmla="*/ 649831 w 1907672"/>
              <a:gd name="connsiteY2786" fmla="*/ 1328302 h 2836862"/>
              <a:gd name="connsiteX2787" fmla="*/ 634773 w 1907672"/>
              <a:gd name="connsiteY2787" fmla="*/ 1286941 h 2836862"/>
              <a:gd name="connsiteX2788" fmla="*/ 589597 w 1907672"/>
              <a:gd name="connsiteY2788" fmla="*/ 1219257 h 2836862"/>
              <a:gd name="connsiteX2789" fmla="*/ 597126 w 1907672"/>
              <a:gd name="connsiteY2789" fmla="*/ 1219257 h 2836862"/>
              <a:gd name="connsiteX2790" fmla="*/ 597126 w 1907672"/>
              <a:gd name="connsiteY2790" fmla="*/ 1211737 h 2836862"/>
              <a:gd name="connsiteX2791" fmla="*/ 582068 w 1907672"/>
              <a:gd name="connsiteY2791" fmla="*/ 1207977 h 2836862"/>
              <a:gd name="connsiteX2792" fmla="*/ 555715 w 1907672"/>
              <a:gd name="connsiteY2792" fmla="*/ 1170375 h 2836862"/>
              <a:gd name="connsiteX2793" fmla="*/ 559480 w 1907672"/>
              <a:gd name="connsiteY2793" fmla="*/ 1170375 h 2836862"/>
              <a:gd name="connsiteX2794" fmla="*/ 544421 w 1907672"/>
              <a:gd name="connsiteY2794" fmla="*/ 1132773 h 2836862"/>
              <a:gd name="connsiteX2795" fmla="*/ 544421 w 1907672"/>
              <a:gd name="connsiteY2795" fmla="*/ 1121493 h 2836862"/>
              <a:gd name="connsiteX2796" fmla="*/ 525598 w 1907672"/>
              <a:gd name="connsiteY2796" fmla="*/ 1102692 h 2836862"/>
              <a:gd name="connsiteX2797" fmla="*/ 518069 w 1907672"/>
              <a:gd name="connsiteY2797" fmla="*/ 1072610 h 2836862"/>
              <a:gd name="connsiteX2798" fmla="*/ 491716 w 1907672"/>
              <a:gd name="connsiteY2798" fmla="*/ 967326 h 2836862"/>
              <a:gd name="connsiteX2799" fmla="*/ 499246 w 1907672"/>
              <a:gd name="connsiteY2799" fmla="*/ 967326 h 2836862"/>
              <a:gd name="connsiteX2800" fmla="*/ 503010 w 1907672"/>
              <a:gd name="connsiteY2800" fmla="*/ 862041 h 2836862"/>
              <a:gd name="connsiteX2801" fmla="*/ 510539 w 1907672"/>
              <a:gd name="connsiteY2801" fmla="*/ 865801 h 2836862"/>
              <a:gd name="connsiteX2802" fmla="*/ 506775 w 1907672"/>
              <a:gd name="connsiteY2802" fmla="*/ 843240 h 2836862"/>
              <a:gd name="connsiteX2803" fmla="*/ 518069 w 1907672"/>
              <a:gd name="connsiteY2803" fmla="*/ 816918 h 2836862"/>
              <a:gd name="connsiteX2804" fmla="*/ 521833 w 1907672"/>
              <a:gd name="connsiteY2804" fmla="*/ 798118 h 2836862"/>
              <a:gd name="connsiteX2805" fmla="*/ 532657 w 1907672"/>
              <a:gd name="connsiteY2805" fmla="*/ 778847 h 2836862"/>
              <a:gd name="connsiteX2806" fmla="*/ 538286 w 1907672"/>
              <a:gd name="connsiteY2806" fmla="*/ 763301 h 2836862"/>
              <a:gd name="connsiteX2807" fmla="*/ 539245 w 1907672"/>
              <a:gd name="connsiteY2807" fmla="*/ 765216 h 2836862"/>
              <a:gd name="connsiteX2808" fmla="*/ 544421 w 1907672"/>
              <a:gd name="connsiteY2808" fmla="*/ 764276 h 2836862"/>
              <a:gd name="connsiteX2809" fmla="*/ 544421 w 1907672"/>
              <a:gd name="connsiteY2809" fmla="*/ 741715 h 2836862"/>
              <a:gd name="connsiteX2810" fmla="*/ 582068 w 1907672"/>
              <a:gd name="connsiteY2810" fmla="*/ 692833 h 2836862"/>
              <a:gd name="connsiteX2811" fmla="*/ 578303 w 1907672"/>
              <a:gd name="connsiteY2811" fmla="*/ 685312 h 2836862"/>
              <a:gd name="connsiteX2812" fmla="*/ 608420 w 1907672"/>
              <a:gd name="connsiteY2812" fmla="*/ 647711 h 2836862"/>
              <a:gd name="connsiteX2813" fmla="*/ 615949 w 1907672"/>
              <a:gd name="connsiteY2813" fmla="*/ 647711 h 2836862"/>
              <a:gd name="connsiteX2814" fmla="*/ 615949 w 1907672"/>
              <a:gd name="connsiteY2814" fmla="*/ 640190 h 2836862"/>
              <a:gd name="connsiteX2815" fmla="*/ 676184 w 1907672"/>
              <a:gd name="connsiteY2815" fmla="*/ 591310 h 2836862"/>
              <a:gd name="connsiteX2816" fmla="*/ 792888 w 1907672"/>
              <a:gd name="connsiteY2816" fmla="*/ 523627 h 2836862"/>
              <a:gd name="connsiteX2817" fmla="*/ 792888 w 1907672"/>
              <a:gd name="connsiteY2817" fmla="*/ 527387 h 2836862"/>
              <a:gd name="connsiteX2818" fmla="*/ 838063 w 1907672"/>
              <a:gd name="connsiteY2818" fmla="*/ 512346 h 2836862"/>
              <a:gd name="connsiteX2819" fmla="*/ 849357 w 1907672"/>
              <a:gd name="connsiteY2819" fmla="*/ 512346 h 2836862"/>
              <a:gd name="connsiteX2820" fmla="*/ 894533 w 1907672"/>
              <a:gd name="connsiteY2820" fmla="*/ 504826 h 2836862"/>
              <a:gd name="connsiteX2821" fmla="*/ 690165 w 1907672"/>
              <a:gd name="connsiteY2821" fmla="*/ 401441 h 2836862"/>
              <a:gd name="connsiteX2822" fmla="*/ 690562 w 1907672"/>
              <a:gd name="connsiteY2822" fmla="*/ 403227 h 2836862"/>
              <a:gd name="connsiteX2823" fmla="*/ 687387 w 1907672"/>
              <a:gd name="connsiteY2823" fmla="*/ 403227 h 2836862"/>
              <a:gd name="connsiteX2824" fmla="*/ 690165 w 1907672"/>
              <a:gd name="connsiteY2824" fmla="*/ 401441 h 2836862"/>
              <a:gd name="connsiteX2825" fmla="*/ 1244758 w 1907672"/>
              <a:gd name="connsiteY2825" fmla="*/ 388343 h 2836862"/>
              <a:gd name="connsiteX2826" fmla="*/ 1248515 w 1907672"/>
              <a:gd name="connsiteY2826" fmla="*/ 392113 h 2836862"/>
              <a:gd name="connsiteX2827" fmla="*/ 1244758 w 1907672"/>
              <a:gd name="connsiteY2827" fmla="*/ 388343 h 2836862"/>
              <a:gd name="connsiteX2828" fmla="*/ 1229518 w 1907672"/>
              <a:gd name="connsiteY2828" fmla="*/ 384176 h 2836862"/>
              <a:gd name="connsiteX2829" fmla="*/ 1229661 w 1907672"/>
              <a:gd name="connsiteY2829" fmla="*/ 384443 h 2836862"/>
              <a:gd name="connsiteX2830" fmla="*/ 1231006 w 1907672"/>
              <a:gd name="connsiteY2830" fmla="*/ 386954 h 2836862"/>
              <a:gd name="connsiteX2831" fmla="*/ 1229518 w 1907672"/>
              <a:gd name="connsiteY2831" fmla="*/ 387351 h 2836862"/>
              <a:gd name="connsiteX2832" fmla="*/ 1228030 w 1907672"/>
              <a:gd name="connsiteY2832" fmla="*/ 384573 h 2836862"/>
              <a:gd name="connsiteX2833" fmla="*/ 1229108 w 1907672"/>
              <a:gd name="connsiteY2833" fmla="*/ 384285 h 2836862"/>
              <a:gd name="connsiteX2834" fmla="*/ 1233487 w 1907672"/>
              <a:gd name="connsiteY2834" fmla="*/ 380802 h 2836862"/>
              <a:gd name="connsiteX2835" fmla="*/ 1244758 w 1907672"/>
              <a:gd name="connsiteY2835" fmla="*/ 388343 h 2836862"/>
              <a:gd name="connsiteX2836" fmla="*/ 1233487 w 1907672"/>
              <a:gd name="connsiteY2836" fmla="*/ 380802 h 2836862"/>
              <a:gd name="connsiteX2837" fmla="*/ 699279 w 1907672"/>
              <a:gd name="connsiteY2837" fmla="*/ 380266 h 2836862"/>
              <a:gd name="connsiteX2838" fmla="*/ 703053 w 1907672"/>
              <a:gd name="connsiteY2838" fmla="*/ 384022 h 2836862"/>
              <a:gd name="connsiteX2839" fmla="*/ 699279 w 1907672"/>
              <a:gd name="connsiteY2839" fmla="*/ 387777 h 2836862"/>
              <a:gd name="connsiteX2840" fmla="*/ 699279 w 1907672"/>
              <a:gd name="connsiteY2840" fmla="*/ 391533 h 2836862"/>
              <a:gd name="connsiteX2841" fmla="*/ 687957 w 1907672"/>
              <a:gd name="connsiteY2841" fmla="*/ 395289 h 2836862"/>
              <a:gd name="connsiteX2842" fmla="*/ 686542 w 1907672"/>
              <a:gd name="connsiteY2842" fmla="*/ 395289 h 2836862"/>
              <a:gd name="connsiteX2843" fmla="*/ 684183 w 1907672"/>
              <a:gd name="connsiteY2843" fmla="*/ 395289 h 2836862"/>
              <a:gd name="connsiteX2844" fmla="*/ 687957 w 1907672"/>
              <a:gd name="connsiteY2844" fmla="*/ 391533 h 2836862"/>
              <a:gd name="connsiteX2845" fmla="*/ 680408 w 1907672"/>
              <a:gd name="connsiteY2845" fmla="*/ 395289 h 2836862"/>
              <a:gd name="connsiteX2846" fmla="*/ 676634 w 1907672"/>
              <a:gd name="connsiteY2846" fmla="*/ 391533 h 2836862"/>
              <a:gd name="connsiteX2847" fmla="*/ 687957 w 1907672"/>
              <a:gd name="connsiteY2847" fmla="*/ 387777 h 2836862"/>
              <a:gd name="connsiteX2848" fmla="*/ 689467 w 1907672"/>
              <a:gd name="connsiteY2848" fmla="*/ 385148 h 2836862"/>
              <a:gd name="connsiteX2849" fmla="*/ 691731 w 1907672"/>
              <a:gd name="connsiteY2849" fmla="*/ 384022 h 2836862"/>
              <a:gd name="connsiteX2850" fmla="*/ 695505 w 1907672"/>
              <a:gd name="connsiteY2850" fmla="*/ 384022 h 2836862"/>
              <a:gd name="connsiteX2851" fmla="*/ 699279 w 1907672"/>
              <a:gd name="connsiteY2851" fmla="*/ 380266 h 2836862"/>
              <a:gd name="connsiteX2852" fmla="*/ 696903 w 1907672"/>
              <a:gd name="connsiteY2852" fmla="*/ 378179 h 2836862"/>
              <a:gd name="connsiteX2853" fmla="*/ 697725 w 1907672"/>
              <a:gd name="connsiteY2853" fmla="*/ 379161 h 2836862"/>
              <a:gd name="connsiteX2854" fmla="*/ 696449 w 1907672"/>
              <a:gd name="connsiteY2854" fmla="*/ 379796 h 2836862"/>
              <a:gd name="connsiteX2855" fmla="*/ 695505 w 1907672"/>
              <a:gd name="connsiteY2855" fmla="*/ 380266 h 2836862"/>
              <a:gd name="connsiteX2856" fmla="*/ 1282329 w 1907672"/>
              <a:gd name="connsiteY2856" fmla="*/ 377975 h 2836862"/>
              <a:gd name="connsiteX2857" fmla="*/ 1285184 w 1907672"/>
              <a:gd name="connsiteY2857" fmla="*/ 378691 h 2836862"/>
              <a:gd name="connsiteX2858" fmla="*/ 1286086 w 1907672"/>
              <a:gd name="connsiteY2858" fmla="*/ 380802 h 2836862"/>
              <a:gd name="connsiteX2859" fmla="*/ 1286086 w 1907672"/>
              <a:gd name="connsiteY2859" fmla="*/ 377032 h 2836862"/>
              <a:gd name="connsiteX2860" fmla="*/ 1293600 w 1907672"/>
              <a:gd name="connsiteY2860" fmla="*/ 380802 h 2836862"/>
              <a:gd name="connsiteX2861" fmla="*/ 1285184 w 1907672"/>
              <a:gd name="connsiteY2861" fmla="*/ 378691 h 2836862"/>
              <a:gd name="connsiteX2862" fmla="*/ 1284677 w 1907672"/>
              <a:gd name="connsiteY2862" fmla="*/ 377503 h 2836862"/>
              <a:gd name="connsiteX2863" fmla="*/ 1286086 w 1907672"/>
              <a:gd name="connsiteY2863" fmla="*/ 377032 h 2836862"/>
              <a:gd name="connsiteX2864" fmla="*/ 697769 w 1907672"/>
              <a:gd name="connsiteY2864" fmla="*/ 376886 h 2836862"/>
              <a:gd name="connsiteX2865" fmla="*/ 696903 w 1907672"/>
              <a:gd name="connsiteY2865" fmla="*/ 378179 h 2836862"/>
              <a:gd name="connsiteX2866" fmla="*/ 696784 w 1907672"/>
              <a:gd name="connsiteY2866" fmla="*/ 378038 h 2836862"/>
              <a:gd name="connsiteX2867" fmla="*/ 697392 w 1907672"/>
              <a:gd name="connsiteY2867" fmla="*/ 376980 h 2836862"/>
              <a:gd name="connsiteX2868" fmla="*/ 703053 w 1907672"/>
              <a:gd name="connsiteY2868" fmla="*/ 376510 h 2836862"/>
              <a:gd name="connsiteX2869" fmla="*/ 697864 w 1907672"/>
              <a:gd name="connsiteY2869" fmla="*/ 379327 h 2836862"/>
              <a:gd name="connsiteX2870" fmla="*/ 697725 w 1907672"/>
              <a:gd name="connsiteY2870" fmla="*/ 379161 h 2836862"/>
              <a:gd name="connsiteX2871" fmla="*/ 698021 w 1907672"/>
              <a:gd name="connsiteY2871" fmla="*/ 376510 h 2836862"/>
              <a:gd name="connsiteX2872" fmla="*/ 699279 w 1907672"/>
              <a:gd name="connsiteY2872" fmla="*/ 376510 h 2836862"/>
              <a:gd name="connsiteX2873" fmla="*/ 697769 w 1907672"/>
              <a:gd name="connsiteY2873" fmla="*/ 376886 h 2836862"/>
              <a:gd name="connsiteX2874" fmla="*/ 1277994 w 1907672"/>
              <a:gd name="connsiteY2874" fmla="*/ 374712 h 2836862"/>
              <a:gd name="connsiteX2875" fmla="*/ 1280022 w 1907672"/>
              <a:gd name="connsiteY2875" fmla="*/ 376238 h 2836862"/>
              <a:gd name="connsiteX2876" fmla="*/ 1282329 w 1907672"/>
              <a:gd name="connsiteY2876" fmla="*/ 377975 h 2836862"/>
              <a:gd name="connsiteX2877" fmla="*/ 1278572 w 1907672"/>
              <a:gd name="connsiteY2877" fmla="*/ 377032 h 2836862"/>
              <a:gd name="connsiteX2878" fmla="*/ 1278374 w 1907672"/>
              <a:gd name="connsiteY2878" fmla="*/ 376238 h 2836862"/>
              <a:gd name="connsiteX2879" fmla="*/ 1300162 w 1907672"/>
              <a:gd name="connsiteY2879" fmla="*/ 369888 h 2836862"/>
              <a:gd name="connsiteX2880" fmla="*/ 1300162 w 1907672"/>
              <a:gd name="connsiteY2880" fmla="*/ 373063 h 2836862"/>
              <a:gd name="connsiteX2881" fmla="*/ 1271058 w 1907672"/>
              <a:gd name="connsiteY2881" fmla="*/ 369491 h 2836862"/>
              <a:gd name="connsiteX2882" fmla="*/ 1277633 w 1907672"/>
              <a:gd name="connsiteY2882" fmla="*/ 373262 h 2836862"/>
              <a:gd name="connsiteX2883" fmla="*/ 1277994 w 1907672"/>
              <a:gd name="connsiteY2883" fmla="*/ 374712 h 2836862"/>
              <a:gd name="connsiteX2884" fmla="*/ 1289843 w 1907672"/>
              <a:gd name="connsiteY2884" fmla="*/ 365721 h 2836862"/>
              <a:gd name="connsiteX2885" fmla="*/ 1293600 w 1907672"/>
              <a:gd name="connsiteY2885" fmla="*/ 369491 h 2836862"/>
              <a:gd name="connsiteX2886" fmla="*/ 1297357 w 1907672"/>
              <a:gd name="connsiteY2886" fmla="*/ 373262 h 2836862"/>
              <a:gd name="connsiteX2887" fmla="*/ 1289843 w 1907672"/>
              <a:gd name="connsiteY2887" fmla="*/ 369491 h 2836862"/>
              <a:gd name="connsiteX2888" fmla="*/ 1293922 w 1907672"/>
              <a:gd name="connsiteY2888" fmla="*/ 365290 h 2836862"/>
              <a:gd name="connsiteX2889" fmla="*/ 1295400 w 1907672"/>
              <a:gd name="connsiteY2889" fmla="*/ 367507 h 2836862"/>
              <a:gd name="connsiteX2890" fmla="*/ 1296987 w 1907672"/>
              <a:gd name="connsiteY2890" fmla="*/ 369888 h 2836862"/>
              <a:gd name="connsiteX2891" fmla="*/ 1293600 w 1907672"/>
              <a:gd name="connsiteY2891" fmla="*/ 354744 h 2836862"/>
              <a:gd name="connsiteX2892" fmla="*/ 1297357 w 1907672"/>
              <a:gd name="connsiteY2892" fmla="*/ 358180 h 2836862"/>
              <a:gd name="connsiteX2893" fmla="*/ 1301114 w 1907672"/>
              <a:gd name="connsiteY2893" fmla="*/ 358180 h 2836862"/>
              <a:gd name="connsiteX2894" fmla="*/ 1308629 w 1907672"/>
              <a:gd name="connsiteY2894" fmla="*/ 365721 h 2836862"/>
              <a:gd name="connsiteX2895" fmla="*/ 1293600 w 1907672"/>
              <a:gd name="connsiteY2895" fmla="*/ 358180 h 2836862"/>
              <a:gd name="connsiteX2896" fmla="*/ 1292791 w 1907672"/>
              <a:gd name="connsiteY2896" fmla="*/ 354004 h 2836862"/>
              <a:gd name="connsiteX2897" fmla="*/ 1293600 w 1907672"/>
              <a:gd name="connsiteY2897" fmla="*/ 354410 h 2836862"/>
              <a:gd name="connsiteX2898" fmla="*/ 1293600 w 1907672"/>
              <a:gd name="connsiteY2898" fmla="*/ 354744 h 2836862"/>
              <a:gd name="connsiteX2899" fmla="*/ 1308629 w 1907672"/>
              <a:gd name="connsiteY2899" fmla="*/ 346869 h 2836862"/>
              <a:gd name="connsiteX2900" fmla="*/ 1310508 w 1907672"/>
              <a:gd name="connsiteY2900" fmla="*/ 346869 h 2836862"/>
              <a:gd name="connsiteX2901" fmla="*/ 1316143 w 1907672"/>
              <a:gd name="connsiteY2901" fmla="*/ 350639 h 2836862"/>
              <a:gd name="connsiteX2902" fmla="*/ 1308629 w 1907672"/>
              <a:gd name="connsiteY2902" fmla="*/ 346869 h 2836862"/>
              <a:gd name="connsiteX2903" fmla="*/ 714375 w 1907672"/>
              <a:gd name="connsiteY2903" fmla="*/ 346464 h 2836862"/>
              <a:gd name="connsiteX2904" fmla="*/ 710601 w 1907672"/>
              <a:gd name="connsiteY2904" fmla="*/ 350220 h 2836862"/>
              <a:gd name="connsiteX2905" fmla="*/ 710601 w 1907672"/>
              <a:gd name="connsiteY2905" fmla="*/ 350219 h 2836862"/>
              <a:gd name="connsiteX2906" fmla="*/ 714375 w 1907672"/>
              <a:gd name="connsiteY2906" fmla="*/ 346464 h 2836862"/>
              <a:gd name="connsiteX2907" fmla="*/ 706827 w 1907672"/>
              <a:gd name="connsiteY2907" fmla="*/ 342708 h 2836862"/>
              <a:gd name="connsiteX2908" fmla="*/ 710601 w 1907672"/>
              <a:gd name="connsiteY2908" fmla="*/ 342708 h 2836862"/>
              <a:gd name="connsiteX2909" fmla="*/ 706827 w 1907672"/>
              <a:gd name="connsiteY2909" fmla="*/ 346464 h 2836862"/>
              <a:gd name="connsiteX2910" fmla="*/ 699279 w 1907672"/>
              <a:gd name="connsiteY2910" fmla="*/ 346464 h 2836862"/>
              <a:gd name="connsiteX2911" fmla="*/ 706827 w 1907672"/>
              <a:gd name="connsiteY2911" fmla="*/ 342708 h 2836862"/>
              <a:gd name="connsiteX2912" fmla="*/ 1312856 w 1907672"/>
              <a:gd name="connsiteY2912" fmla="*/ 341685 h 2836862"/>
              <a:gd name="connsiteX2913" fmla="*/ 1316143 w 1907672"/>
              <a:gd name="connsiteY2913" fmla="*/ 343100 h 2836862"/>
              <a:gd name="connsiteX2914" fmla="*/ 1316143 w 1907672"/>
              <a:gd name="connsiteY2914" fmla="*/ 346869 h 2836862"/>
              <a:gd name="connsiteX2915" fmla="*/ 1312386 w 1907672"/>
              <a:gd name="connsiteY2915" fmla="*/ 343100 h 2836862"/>
              <a:gd name="connsiteX2916" fmla="*/ 1312856 w 1907672"/>
              <a:gd name="connsiteY2916" fmla="*/ 341685 h 2836862"/>
              <a:gd name="connsiteX2917" fmla="*/ 709612 w 1907672"/>
              <a:gd name="connsiteY2917" fmla="*/ 339726 h 2836862"/>
              <a:gd name="connsiteX2918" fmla="*/ 714374 w 1907672"/>
              <a:gd name="connsiteY2918" fmla="*/ 339726 h 2836862"/>
              <a:gd name="connsiteX2919" fmla="*/ 714374 w 1907672"/>
              <a:gd name="connsiteY2919" fmla="*/ 341314 h 2836862"/>
              <a:gd name="connsiteX2920" fmla="*/ 709612 w 1907672"/>
              <a:gd name="connsiteY2920" fmla="*/ 341314 h 2836862"/>
              <a:gd name="connsiteX2921" fmla="*/ 695505 w 1907672"/>
              <a:gd name="connsiteY2921" fmla="*/ 339450 h 2836862"/>
              <a:gd name="connsiteX2922" fmla="*/ 695505 w 1907672"/>
              <a:gd name="connsiteY2922" fmla="*/ 340387 h 2836862"/>
              <a:gd name="connsiteX2923" fmla="*/ 694031 w 1907672"/>
              <a:gd name="connsiteY2923" fmla="*/ 340947 h 2836862"/>
              <a:gd name="connsiteX2924" fmla="*/ 699279 w 1907672"/>
              <a:gd name="connsiteY2924" fmla="*/ 338952 h 2836862"/>
              <a:gd name="connsiteX2925" fmla="*/ 695505 w 1907672"/>
              <a:gd name="connsiteY2925" fmla="*/ 342708 h 2836862"/>
              <a:gd name="connsiteX2926" fmla="*/ 695505 w 1907672"/>
              <a:gd name="connsiteY2926" fmla="*/ 340387 h 2836862"/>
              <a:gd name="connsiteX2927" fmla="*/ 1308629 w 1907672"/>
              <a:gd name="connsiteY2927" fmla="*/ 335559 h 2836862"/>
              <a:gd name="connsiteX2928" fmla="*/ 1316143 w 1907672"/>
              <a:gd name="connsiteY2928" fmla="*/ 339329 h 2836862"/>
              <a:gd name="connsiteX2929" fmla="*/ 1308629 w 1907672"/>
              <a:gd name="connsiteY2929" fmla="*/ 335559 h 2836862"/>
              <a:gd name="connsiteX2930" fmla="*/ 1312386 w 1907672"/>
              <a:gd name="connsiteY2930" fmla="*/ 331788 h 2836862"/>
              <a:gd name="connsiteX2931" fmla="*/ 1319900 w 1907672"/>
              <a:gd name="connsiteY2931" fmla="*/ 339329 h 2836862"/>
              <a:gd name="connsiteX2932" fmla="*/ 1313069 w 1907672"/>
              <a:gd name="connsiteY2932" fmla="*/ 334188 h 2836862"/>
              <a:gd name="connsiteX2933" fmla="*/ 710601 w 1907672"/>
              <a:gd name="connsiteY2933" fmla="*/ 331440 h 2836862"/>
              <a:gd name="connsiteX2934" fmla="*/ 699419 w 1907672"/>
              <a:gd name="connsiteY2934" fmla="*/ 339787 h 2836862"/>
              <a:gd name="connsiteX2935" fmla="*/ 699279 w 1907672"/>
              <a:gd name="connsiteY2935" fmla="*/ 338952 h 2836862"/>
              <a:gd name="connsiteX2936" fmla="*/ 703053 w 1907672"/>
              <a:gd name="connsiteY2936" fmla="*/ 335196 h 2836862"/>
              <a:gd name="connsiteX2937" fmla="*/ 710601 w 1907672"/>
              <a:gd name="connsiteY2937" fmla="*/ 331440 h 2836862"/>
              <a:gd name="connsiteX2938" fmla="*/ 1319900 w 1907672"/>
              <a:gd name="connsiteY2938" fmla="*/ 324248 h 2836862"/>
              <a:gd name="connsiteX2939" fmla="*/ 1323657 w 1907672"/>
              <a:gd name="connsiteY2939" fmla="*/ 328018 h 2836862"/>
              <a:gd name="connsiteX2940" fmla="*/ 1309114 w 1907672"/>
              <a:gd name="connsiteY2940" fmla="*/ 321329 h 2836862"/>
              <a:gd name="connsiteX2941" fmla="*/ 1312386 w 1907672"/>
              <a:gd name="connsiteY2941" fmla="*/ 324248 h 2836862"/>
              <a:gd name="connsiteX2942" fmla="*/ 1310507 w 1907672"/>
              <a:gd name="connsiteY2942" fmla="*/ 323776 h 2836862"/>
              <a:gd name="connsiteX2943" fmla="*/ 1308629 w 1907672"/>
              <a:gd name="connsiteY2943" fmla="*/ 320477 h 2836862"/>
              <a:gd name="connsiteX2944" fmla="*/ 1309114 w 1907672"/>
              <a:gd name="connsiteY2944" fmla="*/ 321329 h 2836862"/>
              <a:gd name="connsiteX2945" fmla="*/ 1308629 w 1907672"/>
              <a:gd name="connsiteY2945" fmla="*/ 320896 h 2836862"/>
              <a:gd name="connsiteX2946" fmla="*/ 1321056 w 1907672"/>
              <a:gd name="connsiteY2946" fmla="*/ 319607 h 2836862"/>
              <a:gd name="connsiteX2947" fmla="*/ 1323657 w 1907672"/>
              <a:gd name="connsiteY2947" fmla="*/ 320477 h 2836862"/>
              <a:gd name="connsiteX2948" fmla="*/ 1319900 w 1907672"/>
              <a:gd name="connsiteY2948" fmla="*/ 320477 h 2836862"/>
              <a:gd name="connsiteX2949" fmla="*/ 692675 w 1907672"/>
              <a:gd name="connsiteY2949" fmla="*/ 314773 h 2836862"/>
              <a:gd name="connsiteX2950" fmla="*/ 691731 w 1907672"/>
              <a:gd name="connsiteY2950" fmla="*/ 316417 h 2836862"/>
              <a:gd name="connsiteX2951" fmla="*/ 689466 w 1907672"/>
              <a:gd name="connsiteY2951" fmla="*/ 317168 h 2836862"/>
              <a:gd name="connsiteX2952" fmla="*/ 695505 w 1907672"/>
              <a:gd name="connsiteY2952" fmla="*/ 312661 h 2836862"/>
              <a:gd name="connsiteX2953" fmla="*/ 692675 w 1907672"/>
              <a:gd name="connsiteY2953" fmla="*/ 314773 h 2836862"/>
              <a:gd name="connsiteX2954" fmla="*/ 693618 w 1907672"/>
              <a:gd name="connsiteY2954" fmla="*/ 313131 h 2836862"/>
              <a:gd name="connsiteX2955" fmla="*/ 695505 w 1907672"/>
              <a:gd name="connsiteY2955" fmla="*/ 312661 h 2836862"/>
              <a:gd name="connsiteX2956" fmla="*/ 684183 w 1907672"/>
              <a:gd name="connsiteY2956" fmla="*/ 312661 h 2836862"/>
              <a:gd name="connsiteX2957" fmla="*/ 680408 w 1907672"/>
              <a:gd name="connsiteY2957" fmla="*/ 316417 h 2836862"/>
              <a:gd name="connsiteX2958" fmla="*/ 684182 w 1907672"/>
              <a:gd name="connsiteY2958" fmla="*/ 312662 h 2836862"/>
              <a:gd name="connsiteX2959" fmla="*/ 1330044 w 1907672"/>
              <a:gd name="connsiteY2959" fmla="*/ 301626 h 2836862"/>
              <a:gd name="connsiteX2960" fmla="*/ 1331171 w 1907672"/>
              <a:gd name="connsiteY2960" fmla="*/ 301626 h 2836862"/>
              <a:gd name="connsiteX2961" fmla="*/ 1330701 w 1907672"/>
              <a:gd name="connsiteY2961" fmla="*/ 302568 h 2836862"/>
              <a:gd name="connsiteX2962" fmla="*/ 1330044 w 1907672"/>
              <a:gd name="connsiteY2962" fmla="*/ 297855 h 2836862"/>
              <a:gd name="connsiteX2963" fmla="*/ 1331171 w 1907672"/>
              <a:gd name="connsiteY2963" fmla="*/ 297855 h 2836862"/>
              <a:gd name="connsiteX2964" fmla="*/ 1330701 w 1907672"/>
              <a:gd name="connsiteY2964" fmla="*/ 298798 h 2836862"/>
              <a:gd name="connsiteX2965" fmla="*/ 1331834 w 1907672"/>
              <a:gd name="connsiteY2965" fmla="*/ 293420 h 2836862"/>
              <a:gd name="connsiteX2966" fmla="*/ 1334928 w 1907672"/>
              <a:gd name="connsiteY2966" fmla="*/ 294085 h 2836862"/>
              <a:gd name="connsiteX2967" fmla="*/ 1331171 w 1907672"/>
              <a:gd name="connsiteY2967" fmla="*/ 294085 h 2836862"/>
              <a:gd name="connsiteX2968" fmla="*/ 651864 w 1907672"/>
              <a:gd name="connsiteY2968" fmla="*/ 270554 h 2836862"/>
              <a:gd name="connsiteX2969" fmla="*/ 653990 w 1907672"/>
              <a:gd name="connsiteY2969" fmla="*/ 271348 h 2836862"/>
              <a:gd name="connsiteX2970" fmla="*/ 650216 w 1907672"/>
              <a:gd name="connsiteY2970" fmla="*/ 271348 h 2836862"/>
              <a:gd name="connsiteX2971" fmla="*/ 647857 w 1907672"/>
              <a:gd name="connsiteY2971" fmla="*/ 271348 h 2836862"/>
              <a:gd name="connsiteX2972" fmla="*/ 647386 w 1907672"/>
              <a:gd name="connsiteY2972" fmla="*/ 271348 h 2836862"/>
              <a:gd name="connsiteX2973" fmla="*/ 646442 w 1907672"/>
              <a:gd name="connsiteY2973" fmla="*/ 271348 h 2836862"/>
              <a:gd name="connsiteX2974" fmla="*/ 651631 w 1907672"/>
              <a:gd name="connsiteY2974" fmla="*/ 270878 h 2836862"/>
              <a:gd name="connsiteX2975" fmla="*/ 653990 w 1907672"/>
              <a:gd name="connsiteY2975" fmla="*/ 267592 h 2836862"/>
              <a:gd name="connsiteX2976" fmla="*/ 651864 w 1907672"/>
              <a:gd name="connsiteY2976" fmla="*/ 270554 h 2836862"/>
              <a:gd name="connsiteX2977" fmla="*/ 650216 w 1907672"/>
              <a:gd name="connsiteY2977" fmla="*/ 269940 h 2836862"/>
              <a:gd name="connsiteX2978" fmla="*/ 646442 w 1907672"/>
              <a:gd name="connsiteY2978" fmla="*/ 271348 h 2836862"/>
              <a:gd name="connsiteX2979" fmla="*/ 653990 w 1907672"/>
              <a:gd name="connsiteY2979" fmla="*/ 267592 h 2836862"/>
              <a:gd name="connsiteX2980" fmla="*/ 642668 w 1907672"/>
              <a:gd name="connsiteY2980" fmla="*/ 257057 h 2836862"/>
              <a:gd name="connsiteX2981" fmla="*/ 642668 w 1907672"/>
              <a:gd name="connsiteY2981" fmla="*/ 258672 h 2836862"/>
              <a:gd name="connsiteX2982" fmla="*/ 642668 w 1907672"/>
              <a:gd name="connsiteY2982" fmla="*/ 259991 h 2836862"/>
              <a:gd name="connsiteX2983" fmla="*/ 642366 w 1907672"/>
              <a:gd name="connsiteY2983" fmla="*/ 260080 h 2836862"/>
              <a:gd name="connsiteX2984" fmla="*/ 641725 w 1907672"/>
              <a:gd name="connsiteY2984" fmla="*/ 260080 h 2836862"/>
              <a:gd name="connsiteX2985" fmla="*/ 642438 w 1907672"/>
              <a:gd name="connsiteY2985" fmla="*/ 257242 h 2836862"/>
              <a:gd name="connsiteX2986" fmla="*/ 1346200 w 1907672"/>
              <a:gd name="connsiteY2986" fmla="*/ 256382 h 2836862"/>
              <a:gd name="connsiteX2987" fmla="*/ 1349957 w 1907672"/>
              <a:gd name="connsiteY2987" fmla="*/ 260152 h 2836862"/>
              <a:gd name="connsiteX2988" fmla="*/ 1346200 w 1907672"/>
              <a:gd name="connsiteY2988" fmla="*/ 256382 h 2836862"/>
              <a:gd name="connsiteX2989" fmla="*/ 1342442 w 1907672"/>
              <a:gd name="connsiteY2989" fmla="*/ 256382 h 2836862"/>
              <a:gd name="connsiteX2990" fmla="*/ 1346200 w 1907672"/>
              <a:gd name="connsiteY2990" fmla="*/ 260152 h 2836862"/>
              <a:gd name="connsiteX2991" fmla="*/ 1342442 w 1907672"/>
              <a:gd name="connsiteY2991" fmla="*/ 256382 h 2836862"/>
              <a:gd name="connsiteX2992" fmla="*/ 1274815 w 1907672"/>
              <a:gd name="connsiteY2992" fmla="*/ 256382 h 2836862"/>
              <a:gd name="connsiteX2993" fmla="*/ 1278572 w 1907672"/>
              <a:gd name="connsiteY2993" fmla="*/ 256382 h 2836862"/>
              <a:gd name="connsiteX2994" fmla="*/ 1278155 w 1907672"/>
              <a:gd name="connsiteY2994" fmla="*/ 258058 h 2836862"/>
              <a:gd name="connsiteX2995" fmla="*/ 1347825 w 1907672"/>
              <a:gd name="connsiteY2995" fmla="*/ 255465 h 2836862"/>
              <a:gd name="connsiteX2996" fmla="*/ 1349957 w 1907672"/>
              <a:gd name="connsiteY2996" fmla="*/ 256382 h 2836862"/>
              <a:gd name="connsiteX2997" fmla="*/ 1348079 w 1907672"/>
              <a:gd name="connsiteY2997" fmla="*/ 255911 h 2836862"/>
              <a:gd name="connsiteX2998" fmla="*/ 642668 w 1907672"/>
              <a:gd name="connsiteY2998" fmla="*/ 248813 h 2836862"/>
              <a:gd name="connsiteX2999" fmla="*/ 641725 w 1907672"/>
              <a:gd name="connsiteY2999" fmla="*/ 249282 h 2836862"/>
              <a:gd name="connsiteX3000" fmla="*/ 640404 w 1907672"/>
              <a:gd name="connsiteY3000" fmla="*/ 249940 h 2836862"/>
              <a:gd name="connsiteX3001" fmla="*/ 640781 w 1907672"/>
              <a:gd name="connsiteY3001" fmla="*/ 249282 h 2836862"/>
              <a:gd name="connsiteX3002" fmla="*/ 642668 w 1907672"/>
              <a:gd name="connsiteY3002" fmla="*/ 248813 h 2836862"/>
              <a:gd name="connsiteX3003" fmla="*/ 637007 w 1907672"/>
              <a:gd name="connsiteY3003" fmla="*/ 245527 h 2836862"/>
              <a:gd name="connsiteX3004" fmla="*/ 637277 w 1907672"/>
              <a:gd name="connsiteY3004" fmla="*/ 245535 h 2836862"/>
              <a:gd name="connsiteX3005" fmla="*/ 635120 w 1907672"/>
              <a:gd name="connsiteY3005" fmla="*/ 246172 h 2836862"/>
              <a:gd name="connsiteX3006" fmla="*/ 637007 w 1907672"/>
              <a:gd name="connsiteY3006" fmla="*/ 245527 h 2836862"/>
              <a:gd name="connsiteX3007" fmla="*/ 638894 w 1907672"/>
              <a:gd name="connsiteY3007" fmla="*/ 245057 h 2836862"/>
              <a:gd name="connsiteX3008" fmla="*/ 637438 w 1907672"/>
              <a:gd name="connsiteY3008" fmla="*/ 245540 h 2836862"/>
              <a:gd name="connsiteX3009" fmla="*/ 637277 w 1907672"/>
              <a:gd name="connsiteY3009" fmla="*/ 245535 h 2836862"/>
              <a:gd name="connsiteX3010" fmla="*/ 620024 w 1907672"/>
              <a:gd name="connsiteY3010" fmla="*/ 215010 h 2836862"/>
              <a:gd name="connsiteX3011" fmla="*/ 619552 w 1907672"/>
              <a:gd name="connsiteY3011" fmla="*/ 216889 h 2836862"/>
              <a:gd name="connsiteX3012" fmla="*/ 618892 w 1907672"/>
              <a:gd name="connsiteY3012" fmla="*/ 217264 h 2836862"/>
              <a:gd name="connsiteX3013" fmla="*/ 618609 w 1907672"/>
              <a:gd name="connsiteY3013" fmla="*/ 216889 h 2836862"/>
              <a:gd name="connsiteX3014" fmla="*/ 620024 w 1907672"/>
              <a:gd name="connsiteY3014" fmla="*/ 215010 h 2836862"/>
              <a:gd name="connsiteX3015" fmla="*/ 618137 w 1907672"/>
              <a:gd name="connsiteY3015" fmla="*/ 209846 h 2836862"/>
              <a:gd name="connsiteX3016" fmla="*/ 620024 w 1907672"/>
              <a:gd name="connsiteY3016" fmla="*/ 211255 h 2836862"/>
              <a:gd name="connsiteX3017" fmla="*/ 616250 w 1907672"/>
              <a:gd name="connsiteY3017" fmla="*/ 211255 h 2836862"/>
              <a:gd name="connsiteX3018" fmla="*/ 618137 w 1907672"/>
              <a:gd name="connsiteY3018" fmla="*/ 209846 h 2836862"/>
              <a:gd name="connsiteX3019" fmla="*/ 1372499 w 1907672"/>
              <a:gd name="connsiteY3019" fmla="*/ 207368 h 2836862"/>
              <a:gd name="connsiteX3020" fmla="*/ 1376256 w 1907672"/>
              <a:gd name="connsiteY3020" fmla="*/ 211138 h 2836862"/>
              <a:gd name="connsiteX3021" fmla="*/ 1372499 w 1907672"/>
              <a:gd name="connsiteY3021" fmla="*/ 207368 h 2836862"/>
              <a:gd name="connsiteX3022" fmla="*/ 1380013 w 1907672"/>
              <a:gd name="connsiteY3022" fmla="*/ 199827 h 2836862"/>
              <a:gd name="connsiteX3023" fmla="*/ 1383770 w 1907672"/>
              <a:gd name="connsiteY3023" fmla="*/ 203597 h 2836862"/>
              <a:gd name="connsiteX3024" fmla="*/ 1378510 w 1907672"/>
              <a:gd name="connsiteY3024" fmla="*/ 200958 h 2836862"/>
              <a:gd name="connsiteX3025" fmla="*/ 1376256 w 1907672"/>
              <a:gd name="connsiteY3025" fmla="*/ 199827 h 2836862"/>
              <a:gd name="connsiteX3026" fmla="*/ 1378510 w 1907672"/>
              <a:gd name="connsiteY3026" fmla="*/ 200958 h 2836862"/>
              <a:gd name="connsiteX3027" fmla="*/ 1378135 w 1907672"/>
              <a:gd name="connsiteY3027" fmla="*/ 201241 h 2836862"/>
              <a:gd name="connsiteX3028" fmla="*/ 1376256 w 1907672"/>
              <a:gd name="connsiteY3028" fmla="*/ 199827 h 2836862"/>
              <a:gd name="connsiteX3029" fmla="*/ 1304872 w 1907672"/>
              <a:gd name="connsiteY3029" fmla="*/ 199827 h 2836862"/>
              <a:gd name="connsiteX3030" fmla="*/ 1306177 w 1907672"/>
              <a:gd name="connsiteY3030" fmla="*/ 202191 h 2836862"/>
              <a:gd name="connsiteX3031" fmla="*/ 1305342 w 1907672"/>
              <a:gd name="connsiteY3031" fmla="*/ 201712 h 2836862"/>
              <a:gd name="connsiteX3032" fmla="*/ 1304872 w 1907672"/>
              <a:gd name="connsiteY3032" fmla="*/ 199827 h 2836862"/>
              <a:gd name="connsiteX3033" fmla="*/ 1380013 w 1907672"/>
              <a:gd name="connsiteY3033" fmla="*/ 188516 h 2836862"/>
              <a:gd name="connsiteX3034" fmla="*/ 1381422 w 1907672"/>
              <a:gd name="connsiteY3034" fmla="*/ 190401 h 2836862"/>
              <a:gd name="connsiteX3035" fmla="*/ 1380438 w 1907672"/>
              <a:gd name="connsiteY3035" fmla="*/ 191717 h 2836862"/>
              <a:gd name="connsiteX3036" fmla="*/ 585585 w 1907672"/>
              <a:gd name="connsiteY3036" fmla="*/ 179800 h 2836862"/>
              <a:gd name="connsiteX3037" fmla="*/ 586057 w 1907672"/>
              <a:gd name="connsiteY3037" fmla="*/ 181209 h 2836862"/>
              <a:gd name="connsiteX3038" fmla="*/ 582283 w 1907672"/>
              <a:gd name="connsiteY3038" fmla="*/ 181209 h 2836862"/>
              <a:gd name="connsiteX3039" fmla="*/ 585585 w 1907672"/>
              <a:gd name="connsiteY3039" fmla="*/ 179800 h 2836862"/>
              <a:gd name="connsiteX3040" fmla="*/ 551147 w 1907672"/>
              <a:gd name="connsiteY3040" fmla="*/ 90718 h 2836862"/>
              <a:gd name="connsiteX3041" fmla="*/ 559639 w 1907672"/>
              <a:gd name="connsiteY3041" fmla="*/ 102337 h 2836862"/>
              <a:gd name="connsiteX3042" fmla="*/ 552091 w 1907672"/>
              <a:gd name="connsiteY3042" fmla="*/ 102337 h 2836862"/>
              <a:gd name="connsiteX3043" fmla="*/ 552091 w 1907672"/>
              <a:gd name="connsiteY3043" fmla="*/ 121116 h 2836862"/>
              <a:gd name="connsiteX3044" fmla="*/ 548317 w 1907672"/>
              <a:gd name="connsiteY3044" fmla="*/ 121116 h 2836862"/>
              <a:gd name="connsiteX3045" fmla="*/ 555865 w 1907672"/>
              <a:gd name="connsiteY3045" fmla="*/ 124872 h 2836862"/>
              <a:gd name="connsiteX3046" fmla="*/ 559639 w 1907672"/>
              <a:gd name="connsiteY3046" fmla="*/ 124872 h 2836862"/>
              <a:gd name="connsiteX3047" fmla="*/ 548317 w 1907672"/>
              <a:gd name="connsiteY3047" fmla="*/ 128627 h 2836862"/>
              <a:gd name="connsiteX3048" fmla="*/ 555865 w 1907672"/>
              <a:gd name="connsiteY3048" fmla="*/ 128627 h 2836862"/>
              <a:gd name="connsiteX3049" fmla="*/ 563413 w 1907672"/>
              <a:gd name="connsiteY3049" fmla="*/ 132383 h 2836862"/>
              <a:gd name="connsiteX3050" fmla="*/ 559639 w 1907672"/>
              <a:gd name="connsiteY3050" fmla="*/ 132383 h 2836862"/>
              <a:gd name="connsiteX3051" fmla="*/ 574735 w 1907672"/>
              <a:gd name="connsiteY3051" fmla="*/ 139895 h 2836862"/>
              <a:gd name="connsiteX3052" fmla="*/ 567187 w 1907672"/>
              <a:gd name="connsiteY3052" fmla="*/ 143651 h 2836862"/>
              <a:gd name="connsiteX3053" fmla="*/ 574735 w 1907672"/>
              <a:gd name="connsiteY3053" fmla="*/ 143651 h 2836862"/>
              <a:gd name="connsiteX3054" fmla="*/ 578509 w 1907672"/>
              <a:gd name="connsiteY3054" fmla="*/ 143651 h 2836862"/>
              <a:gd name="connsiteX3055" fmla="*/ 582283 w 1907672"/>
              <a:gd name="connsiteY3055" fmla="*/ 147407 h 2836862"/>
              <a:gd name="connsiteX3056" fmla="*/ 578509 w 1907672"/>
              <a:gd name="connsiteY3056" fmla="*/ 147407 h 2836862"/>
              <a:gd name="connsiteX3057" fmla="*/ 578509 w 1907672"/>
              <a:gd name="connsiteY3057" fmla="*/ 151162 h 2836862"/>
              <a:gd name="connsiteX3058" fmla="*/ 586057 w 1907672"/>
              <a:gd name="connsiteY3058" fmla="*/ 154918 h 2836862"/>
              <a:gd name="connsiteX3059" fmla="*/ 574735 w 1907672"/>
              <a:gd name="connsiteY3059" fmla="*/ 154918 h 2836862"/>
              <a:gd name="connsiteX3060" fmla="*/ 586057 w 1907672"/>
              <a:gd name="connsiteY3060" fmla="*/ 169942 h 2836862"/>
              <a:gd name="connsiteX3061" fmla="*/ 578509 w 1907672"/>
              <a:gd name="connsiteY3061" fmla="*/ 173697 h 2836862"/>
              <a:gd name="connsiteX3062" fmla="*/ 582283 w 1907672"/>
              <a:gd name="connsiteY3062" fmla="*/ 173697 h 2836862"/>
              <a:gd name="connsiteX3063" fmla="*/ 586057 w 1907672"/>
              <a:gd name="connsiteY3063" fmla="*/ 177452 h 2836862"/>
              <a:gd name="connsiteX3064" fmla="*/ 582283 w 1907672"/>
              <a:gd name="connsiteY3064" fmla="*/ 181209 h 2836862"/>
              <a:gd name="connsiteX3065" fmla="*/ 589831 w 1907672"/>
              <a:gd name="connsiteY3065" fmla="*/ 181209 h 2836862"/>
              <a:gd name="connsiteX3066" fmla="*/ 586057 w 1907672"/>
              <a:gd name="connsiteY3066" fmla="*/ 184964 h 2836862"/>
              <a:gd name="connsiteX3067" fmla="*/ 593605 w 1907672"/>
              <a:gd name="connsiteY3067" fmla="*/ 184964 h 2836862"/>
              <a:gd name="connsiteX3068" fmla="*/ 593605 w 1907672"/>
              <a:gd name="connsiteY3068" fmla="*/ 188720 h 2836862"/>
              <a:gd name="connsiteX3069" fmla="*/ 589831 w 1907672"/>
              <a:gd name="connsiteY3069" fmla="*/ 192007 h 2836862"/>
              <a:gd name="connsiteX3070" fmla="*/ 589172 w 1907672"/>
              <a:gd name="connsiteY3070" fmla="*/ 192088 h 2836862"/>
              <a:gd name="connsiteX3071" fmla="*/ 586057 w 1907672"/>
              <a:gd name="connsiteY3071" fmla="*/ 192476 h 2836862"/>
              <a:gd name="connsiteX3072" fmla="*/ 601153 w 1907672"/>
              <a:gd name="connsiteY3072" fmla="*/ 192476 h 2836862"/>
              <a:gd name="connsiteX3073" fmla="*/ 601153 w 1907672"/>
              <a:gd name="connsiteY3073" fmla="*/ 196232 h 2836862"/>
              <a:gd name="connsiteX3074" fmla="*/ 589831 w 1907672"/>
              <a:gd name="connsiteY3074" fmla="*/ 199987 h 2836862"/>
              <a:gd name="connsiteX3075" fmla="*/ 586057 w 1907672"/>
              <a:gd name="connsiteY3075" fmla="*/ 203743 h 2836862"/>
              <a:gd name="connsiteX3076" fmla="*/ 582283 w 1907672"/>
              <a:gd name="connsiteY3076" fmla="*/ 203743 h 2836862"/>
              <a:gd name="connsiteX3077" fmla="*/ 586057 w 1907672"/>
              <a:gd name="connsiteY3077" fmla="*/ 203743 h 2836862"/>
              <a:gd name="connsiteX3078" fmla="*/ 601153 w 1907672"/>
              <a:gd name="connsiteY3078" fmla="*/ 203743 h 2836862"/>
              <a:gd name="connsiteX3079" fmla="*/ 589831 w 1907672"/>
              <a:gd name="connsiteY3079" fmla="*/ 207499 h 2836862"/>
              <a:gd name="connsiteX3080" fmla="*/ 608701 w 1907672"/>
              <a:gd name="connsiteY3080" fmla="*/ 203743 h 2836862"/>
              <a:gd name="connsiteX3081" fmla="*/ 604927 w 1907672"/>
              <a:gd name="connsiteY3081" fmla="*/ 207499 h 2836862"/>
              <a:gd name="connsiteX3082" fmla="*/ 601153 w 1907672"/>
              <a:gd name="connsiteY3082" fmla="*/ 207499 h 2836862"/>
              <a:gd name="connsiteX3083" fmla="*/ 603669 w 1907672"/>
              <a:gd name="connsiteY3083" fmla="*/ 210003 h 2836862"/>
              <a:gd name="connsiteX3084" fmla="*/ 601153 w 1907672"/>
              <a:gd name="connsiteY3084" fmla="*/ 211255 h 2836862"/>
              <a:gd name="connsiteX3085" fmla="*/ 604927 w 1907672"/>
              <a:gd name="connsiteY3085" fmla="*/ 211255 h 2836862"/>
              <a:gd name="connsiteX3086" fmla="*/ 603669 w 1907672"/>
              <a:gd name="connsiteY3086" fmla="*/ 210003 h 2836862"/>
              <a:gd name="connsiteX3087" fmla="*/ 608701 w 1907672"/>
              <a:gd name="connsiteY3087" fmla="*/ 207499 h 2836862"/>
              <a:gd name="connsiteX3088" fmla="*/ 616250 w 1907672"/>
              <a:gd name="connsiteY3088" fmla="*/ 207499 h 2836862"/>
              <a:gd name="connsiteX3089" fmla="*/ 608701 w 1907672"/>
              <a:gd name="connsiteY3089" fmla="*/ 211255 h 2836862"/>
              <a:gd name="connsiteX3090" fmla="*/ 615778 w 1907672"/>
              <a:gd name="connsiteY3090" fmla="*/ 211255 h 2836862"/>
              <a:gd name="connsiteX3091" fmla="*/ 616250 w 1907672"/>
              <a:gd name="connsiteY3091" fmla="*/ 211255 h 2836862"/>
              <a:gd name="connsiteX3092" fmla="*/ 616250 w 1907672"/>
              <a:gd name="connsiteY3092" fmla="*/ 218766 h 2836862"/>
              <a:gd name="connsiteX3093" fmla="*/ 618892 w 1907672"/>
              <a:gd name="connsiteY3093" fmla="*/ 217264 h 2836862"/>
              <a:gd name="connsiteX3094" fmla="*/ 620024 w 1907672"/>
              <a:gd name="connsiteY3094" fmla="*/ 218766 h 2836862"/>
              <a:gd name="connsiteX3095" fmla="*/ 623798 w 1907672"/>
              <a:gd name="connsiteY3095" fmla="*/ 222522 h 2836862"/>
              <a:gd name="connsiteX3096" fmla="*/ 631346 w 1907672"/>
              <a:gd name="connsiteY3096" fmla="*/ 222522 h 2836862"/>
              <a:gd name="connsiteX3097" fmla="*/ 627572 w 1907672"/>
              <a:gd name="connsiteY3097" fmla="*/ 226278 h 2836862"/>
              <a:gd name="connsiteX3098" fmla="*/ 625921 w 1907672"/>
              <a:gd name="connsiteY3098" fmla="*/ 226278 h 2836862"/>
              <a:gd name="connsiteX3099" fmla="*/ 625685 w 1907672"/>
              <a:gd name="connsiteY3099" fmla="*/ 226278 h 2836862"/>
              <a:gd name="connsiteX3100" fmla="*/ 623798 w 1907672"/>
              <a:gd name="connsiteY3100" fmla="*/ 226278 h 2836862"/>
              <a:gd name="connsiteX3101" fmla="*/ 627572 w 1907672"/>
              <a:gd name="connsiteY3101" fmla="*/ 230034 h 2836862"/>
              <a:gd name="connsiteX3102" fmla="*/ 620024 w 1907672"/>
              <a:gd name="connsiteY3102" fmla="*/ 230034 h 2836862"/>
              <a:gd name="connsiteX3103" fmla="*/ 623798 w 1907672"/>
              <a:gd name="connsiteY3103" fmla="*/ 230034 h 2836862"/>
              <a:gd name="connsiteX3104" fmla="*/ 627572 w 1907672"/>
              <a:gd name="connsiteY3104" fmla="*/ 230034 h 2836862"/>
              <a:gd name="connsiteX3105" fmla="*/ 631346 w 1907672"/>
              <a:gd name="connsiteY3105" fmla="*/ 230034 h 2836862"/>
              <a:gd name="connsiteX3106" fmla="*/ 627572 w 1907672"/>
              <a:gd name="connsiteY3106" fmla="*/ 233790 h 2836862"/>
              <a:gd name="connsiteX3107" fmla="*/ 620024 w 1907672"/>
              <a:gd name="connsiteY3107" fmla="*/ 237546 h 2836862"/>
              <a:gd name="connsiteX3108" fmla="*/ 631346 w 1907672"/>
              <a:gd name="connsiteY3108" fmla="*/ 233790 h 2836862"/>
              <a:gd name="connsiteX3109" fmla="*/ 627572 w 1907672"/>
              <a:gd name="connsiteY3109" fmla="*/ 233790 h 2836862"/>
              <a:gd name="connsiteX3110" fmla="*/ 635120 w 1907672"/>
              <a:gd name="connsiteY3110" fmla="*/ 233790 h 2836862"/>
              <a:gd name="connsiteX3111" fmla="*/ 631346 w 1907672"/>
              <a:gd name="connsiteY3111" fmla="*/ 241301 h 2836862"/>
              <a:gd name="connsiteX3112" fmla="*/ 635120 w 1907672"/>
              <a:gd name="connsiteY3112" fmla="*/ 241301 h 2836862"/>
              <a:gd name="connsiteX3113" fmla="*/ 627572 w 1907672"/>
              <a:gd name="connsiteY3113" fmla="*/ 248813 h 2836862"/>
              <a:gd name="connsiteX3114" fmla="*/ 637438 w 1907672"/>
              <a:gd name="connsiteY3114" fmla="*/ 245540 h 2836862"/>
              <a:gd name="connsiteX3115" fmla="*/ 638894 w 1907672"/>
              <a:gd name="connsiteY3115" fmla="*/ 245585 h 2836862"/>
              <a:gd name="connsiteX3116" fmla="*/ 635120 w 1907672"/>
              <a:gd name="connsiteY3116" fmla="*/ 248813 h 2836862"/>
              <a:gd name="connsiteX3117" fmla="*/ 631346 w 1907672"/>
              <a:gd name="connsiteY3117" fmla="*/ 248813 h 2836862"/>
              <a:gd name="connsiteX3118" fmla="*/ 635120 w 1907672"/>
              <a:gd name="connsiteY3118" fmla="*/ 252569 h 2836862"/>
              <a:gd name="connsiteX3119" fmla="*/ 640404 w 1907672"/>
              <a:gd name="connsiteY3119" fmla="*/ 249940 h 2836862"/>
              <a:gd name="connsiteX3120" fmla="*/ 640266 w 1907672"/>
              <a:gd name="connsiteY3120" fmla="*/ 250179 h 2836862"/>
              <a:gd name="connsiteX3121" fmla="*/ 639366 w 1907672"/>
              <a:gd name="connsiteY3121" fmla="*/ 250691 h 2836862"/>
              <a:gd name="connsiteX3122" fmla="*/ 638894 w 1907672"/>
              <a:gd name="connsiteY3122" fmla="*/ 252569 h 2836862"/>
              <a:gd name="connsiteX3123" fmla="*/ 640266 w 1907672"/>
              <a:gd name="connsiteY3123" fmla="*/ 250179 h 2836862"/>
              <a:gd name="connsiteX3124" fmla="*/ 642668 w 1907672"/>
              <a:gd name="connsiteY3124" fmla="*/ 248813 h 2836862"/>
              <a:gd name="connsiteX3125" fmla="*/ 643729 w 1907672"/>
              <a:gd name="connsiteY3125" fmla="*/ 256207 h 2836862"/>
              <a:gd name="connsiteX3126" fmla="*/ 642668 w 1907672"/>
              <a:gd name="connsiteY3126" fmla="*/ 257057 h 2836862"/>
              <a:gd name="connsiteX3127" fmla="*/ 642668 w 1907672"/>
              <a:gd name="connsiteY3127" fmla="*/ 256325 h 2836862"/>
              <a:gd name="connsiteX3128" fmla="*/ 642438 w 1907672"/>
              <a:gd name="connsiteY3128" fmla="*/ 257242 h 2836862"/>
              <a:gd name="connsiteX3129" fmla="*/ 638894 w 1907672"/>
              <a:gd name="connsiteY3129" fmla="*/ 260080 h 2836862"/>
              <a:gd name="connsiteX3130" fmla="*/ 641725 w 1907672"/>
              <a:gd name="connsiteY3130" fmla="*/ 260080 h 2836862"/>
              <a:gd name="connsiteX3131" fmla="*/ 641027 w 1907672"/>
              <a:gd name="connsiteY3131" fmla="*/ 260477 h 2836862"/>
              <a:gd name="connsiteX3132" fmla="*/ 640781 w 1907672"/>
              <a:gd name="connsiteY3132" fmla="*/ 260550 h 2836862"/>
              <a:gd name="connsiteX3133" fmla="*/ 635120 w 1907672"/>
              <a:gd name="connsiteY3133" fmla="*/ 263836 h 2836862"/>
              <a:gd name="connsiteX3134" fmla="*/ 641027 w 1907672"/>
              <a:gd name="connsiteY3134" fmla="*/ 260477 h 2836862"/>
              <a:gd name="connsiteX3135" fmla="*/ 642366 w 1907672"/>
              <a:gd name="connsiteY3135" fmla="*/ 260080 h 2836862"/>
              <a:gd name="connsiteX3136" fmla="*/ 642668 w 1907672"/>
              <a:gd name="connsiteY3136" fmla="*/ 260080 h 2836862"/>
              <a:gd name="connsiteX3137" fmla="*/ 642668 w 1907672"/>
              <a:gd name="connsiteY3137" fmla="*/ 259991 h 2836862"/>
              <a:gd name="connsiteX3138" fmla="*/ 645734 w 1907672"/>
              <a:gd name="connsiteY3138" fmla="*/ 259083 h 2836862"/>
              <a:gd name="connsiteX3139" fmla="*/ 646442 w 1907672"/>
              <a:gd name="connsiteY3139" fmla="*/ 260080 h 2836862"/>
              <a:gd name="connsiteX3140" fmla="*/ 642668 w 1907672"/>
              <a:gd name="connsiteY3140" fmla="*/ 263836 h 2836862"/>
              <a:gd name="connsiteX3141" fmla="*/ 650216 w 1907672"/>
              <a:gd name="connsiteY3141" fmla="*/ 260080 h 2836862"/>
              <a:gd name="connsiteX3142" fmla="*/ 638894 w 1907672"/>
              <a:gd name="connsiteY3142" fmla="*/ 267592 h 2836862"/>
              <a:gd name="connsiteX3143" fmla="*/ 642668 w 1907672"/>
              <a:gd name="connsiteY3143" fmla="*/ 267592 h 2836862"/>
              <a:gd name="connsiteX3144" fmla="*/ 638894 w 1907672"/>
              <a:gd name="connsiteY3144" fmla="*/ 271348 h 2836862"/>
              <a:gd name="connsiteX3145" fmla="*/ 642668 w 1907672"/>
              <a:gd name="connsiteY3145" fmla="*/ 271348 h 2836862"/>
              <a:gd name="connsiteX3146" fmla="*/ 646442 w 1907672"/>
              <a:gd name="connsiteY3146" fmla="*/ 267592 h 2836862"/>
              <a:gd name="connsiteX3147" fmla="*/ 650216 w 1907672"/>
              <a:gd name="connsiteY3147" fmla="*/ 267592 h 2836862"/>
              <a:gd name="connsiteX3148" fmla="*/ 646442 w 1907672"/>
              <a:gd name="connsiteY3148" fmla="*/ 271348 h 2836862"/>
              <a:gd name="connsiteX3149" fmla="*/ 646442 w 1907672"/>
              <a:gd name="connsiteY3149" fmla="*/ 275103 h 2836862"/>
              <a:gd name="connsiteX3150" fmla="*/ 653990 w 1907672"/>
              <a:gd name="connsiteY3150" fmla="*/ 271348 h 2836862"/>
              <a:gd name="connsiteX3151" fmla="*/ 653990 w 1907672"/>
              <a:gd name="connsiteY3151" fmla="*/ 275103 h 2836862"/>
              <a:gd name="connsiteX3152" fmla="*/ 657764 w 1907672"/>
              <a:gd name="connsiteY3152" fmla="*/ 275103 h 2836862"/>
              <a:gd name="connsiteX3153" fmla="*/ 649273 w 1907672"/>
              <a:gd name="connsiteY3153" fmla="*/ 281676 h 2836862"/>
              <a:gd name="connsiteX3154" fmla="*/ 652103 w 1907672"/>
              <a:gd name="connsiteY3154" fmla="*/ 280737 h 2836862"/>
              <a:gd name="connsiteX3155" fmla="*/ 657764 w 1907672"/>
              <a:gd name="connsiteY3155" fmla="*/ 278859 h 2836862"/>
              <a:gd name="connsiteX3156" fmla="*/ 657764 w 1907672"/>
              <a:gd name="connsiteY3156" fmla="*/ 286371 h 2836862"/>
              <a:gd name="connsiteX3157" fmla="*/ 661538 w 1907672"/>
              <a:gd name="connsiteY3157" fmla="*/ 282615 h 2836862"/>
              <a:gd name="connsiteX3158" fmla="*/ 661538 w 1907672"/>
              <a:gd name="connsiteY3158" fmla="*/ 290127 h 2836862"/>
              <a:gd name="connsiteX3159" fmla="*/ 653990 w 1907672"/>
              <a:gd name="connsiteY3159" fmla="*/ 293883 h 2836862"/>
              <a:gd name="connsiteX3160" fmla="*/ 657764 w 1907672"/>
              <a:gd name="connsiteY3160" fmla="*/ 293883 h 2836862"/>
              <a:gd name="connsiteX3161" fmla="*/ 665312 w 1907672"/>
              <a:gd name="connsiteY3161" fmla="*/ 290127 h 2836862"/>
              <a:gd name="connsiteX3162" fmla="*/ 665312 w 1907672"/>
              <a:gd name="connsiteY3162" fmla="*/ 293883 h 2836862"/>
              <a:gd name="connsiteX3163" fmla="*/ 669086 w 1907672"/>
              <a:gd name="connsiteY3163" fmla="*/ 293883 h 2836862"/>
              <a:gd name="connsiteX3164" fmla="*/ 665312 w 1907672"/>
              <a:gd name="connsiteY3164" fmla="*/ 297639 h 2836862"/>
              <a:gd name="connsiteX3165" fmla="*/ 672860 w 1907672"/>
              <a:gd name="connsiteY3165" fmla="*/ 297639 h 2836862"/>
              <a:gd name="connsiteX3166" fmla="*/ 665312 w 1907672"/>
              <a:gd name="connsiteY3166" fmla="*/ 305150 h 2836862"/>
              <a:gd name="connsiteX3167" fmla="*/ 684183 w 1907672"/>
              <a:gd name="connsiteY3167" fmla="*/ 308906 h 2836862"/>
              <a:gd name="connsiteX3168" fmla="*/ 672860 w 1907672"/>
              <a:gd name="connsiteY3168" fmla="*/ 312661 h 2836862"/>
              <a:gd name="connsiteX3169" fmla="*/ 680408 w 1907672"/>
              <a:gd name="connsiteY3169" fmla="*/ 312661 h 2836862"/>
              <a:gd name="connsiteX3170" fmla="*/ 684183 w 1907672"/>
              <a:gd name="connsiteY3170" fmla="*/ 308906 h 2836862"/>
              <a:gd name="connsiteX3171" fmla="*/ 687957 w 1907672"/>
              <a:gd name="connsiteY3171" fmla="*/ 308906 h 2836862"/>
              <a:gd name="connsiteX3172" fmla="*/ 684182 w 1907672"/>
              <a:gd name="connsiteY3172" fmla="*/ 312662 h 2836862"/>
              <a:gd name="connsiteX3173" fmla="*/ 661538 w 1907672"/>
              <a:gd name="connsiteY3173" fmla="*/ 323929 h 2836862"/>
              <a:gd name="connsiteX3174" fmla="*/ 653990 w 1907672"/>
              <a:gd name="connsiteY3174" fmla="*/ 331440 h 2836862"/>
              <a:gd name="connsiteX3175" fmla="*/ 669086 w 1907672"/>
              <a:gd name="connsiteY3175" fmla="*/ 323929 h 2836862"/>
              <a:gd name="connsiteX3176" fmla="*/ 684183 w 1907672"/>
              <a:gd name="connsiteY3176" fmla="*/ 316417 h 2836862"/>
              <a:gd name="connsiteX3177" fmla="*/ 676634 w 1907672"/>
              <a:gd name="connsiteY3177" fmla="*/ 320173 h 2836862"/>
              <a:gd name="connsiteX3178" fmla="*/ 680408 w 1907672"/>
              <a:gd name="connsiteY3178" fmla="*/ 320173 h 2836862"/>
              <a:gd name="connsiteX3179" fmla="*/ 689466 w 1907672"/>
              <a:gd name="connsiteY3179" fmla="*/ 317168 h 2836862"/>
              <a:gd name="connsiteX3180" fmla="*/ 680408 w 1907672"/>
              <a:gd name="connsiteY3180" fmla="*/ 323929 h 2836862"/>
              <a:gd name="connsiteX3181" fmla="*/ 695505 w 1907672"/>
              <a:gd name="connsiteY3181" fmla="*/ 316417 h 2836862"/>
              <a:gd name="connsiteX3182" fmla="*/ 687957 w 1907672"/>
              <a:gd name="connsiteY3182" fmla="*/ 320173 h 2836862"/>
              <a:gd name="connsiteX3183" fmla="*/ 687957 w 1907672"/>
              <a:gd name="connsiteY3183" fmla="*/ 323929 h 2836862"/>
              <a:gd name="connsiteX3184" fmla="*/ 690788 w 1907672"/>
              <a:gd name="connsiteY3184" fmla="*/ 322990 h 2836862"/>
              <a:gd name="connsiteX3185" fmla="*/ 689128 w 1907672"/>
              <a:gd name="connsiteY3185" fmla="*/ 325742 h 2836862"/>
              <a:gd name="connsiteX3186" fmla="*/ 688901 w 1907672"/>
              <a:gd name="connsiteY3186" fmla="*/ 325807 h 2836862"/>
              <a:gd name="connsiteX3187" fmla="*/ 687957 w 1907672"/>
              <a:gd name="connsiteY3187" fmla="*/ 327685 h 2836862"/>
              <a:gd name="connsiteX3188" fmla="*/ 689128 w 1907672"/>
              <a:gd name="connsiteY3188" fmla="*/ 325742 h 2836862"/>
              <a:gd name="connsiteX3189" fmla="*/ 695505 w 1907672"/>
              <a:gd name="connsiteY3189" fmla="*/ 323929 h 2836862"/>
              <a:gd name="connsiteX3190" fmla="*/ 695505 w 1907672"/>
              <a:gd name="connsiteY3190" fmla="*/ 320173 h 2836862"/>
              <a:gd name="connsiteX3191" fmla="*/ 699279 w 1907672"/>
              <a:gd name="connsiteY3191" fmla="*/ 320173 h 2836862"/>
              <a:gd name="connsiteX3192" fmla="*/ 703053 w 1907672"/>
              <a:gd name="connsiteY3192" fmla="*/ 320173 h 2836862"/>
              <a:gd name="connsiteX3193" fmla="*/ 695505 w 1907672"/>
              <a:gd name="connsiteY3193" fmla="*/ 327685 h 2836862"/>
              <a:gd name="connsiteX3194" fmla="*/ 691731 w 1907672"/>
              <a:gd name="connsiteY3194" fmla="*/ 327685 h 2836862"/>
              <a:gd name="connsiteX3195" fmla="*/ 691731 w 1907672"/>
              <a:gd name="connsiteY3195" fmla="*/ 331440 h 2836862"/>
              <a:gd name="connsiteX3196" fmla="*/ 699279 w 1907672"/>
              <a:gd name="connsiteY3196" fmla="*/ 327685 h 2836862"/>
              <a:gd name="connsiteX3197" fmla="*/ 702867 w 1907672"/>
              <a:gd name="connsiteY3197" fmla="*/ 324114 h 2836862"/>
              <a:gd name="connsiteX3198" fmla="*/ 703053 w 1907672"/>
              <a:gd name="connsiteY3198" fmla="*/ 323929 h 2836862"/>
              <a:gd name="connsiteX3199" fmla="*/ 702979 w 1907672"/>
              <a:gd name="connsiteY3199" fmla="*/ 324039 h 2836862"/>
              <a:gd name="connsiteX3200" fmla="*/ 695505 w 1907672"/>
              <a:gd name="connsiteY3200" fmla="*/ 335196 h 2836862"/>
              <a:gd name="connsiteX3201" fmla="*/ 687957 w 1907672"/>
              <a:gd name="connsiteY3201" fmla="*/ 338952 h 2836862"/>
              <a:gd name="connsiteX3202" fmla="*/ 676634 w 1907672"/>
              <a:gd name="connsiteY3202" fmla="*/ 346464 h 2836862"/>
              <a:gd name="connsiteX3203" fmla="*/ 680408 w 1907672"/>
              <a:gd name="connsiteY3203" fmla="*/ 346464 h 2836862"/>
              <a:gd name="connsiteX3204" fmla="*/ 703053 w 1907672"/>
              <a:gd name="connsiteY3204" fmla="*/ 331440 h 2836862"/>
              <a:gd name="connsiteX3205" fmla="*/ 696920 w 1907672"/>
              <a:gd name="connsiteY3205" fmla="*/ 338013 h 2836862"/>
              <a:gd name="connsiteX3206" fmla="*/ 695505 w 1907672"/>
              <a:gd name="connsiteY3206" fmla="*/ 339450 h 2836862"/>
              <a:gd name="connsiteX3207" fmla="*/ 695505 w 1907672"/>
              <a:gd name="connsiteY3207" fmla="*/ 338952 h 2836862"/>
              <a:gd name="connsiteX3208" fmla="*/ 687957 w 1907672"/>
              <a:gd name="connsiteY3208" fmla="*/ 346464 h 2836862"/>
              <a:gd name="connsiteX3209" fmla="*/ 695505 w 1907672"/>
              <a:gd name="connsiteY3209" fmla="*/ 342708 h 2836862"/>
              <a:gd name="connsiteX3210" fmla="*/ 699419 w 1907672"/>
              <a:gd name="connsiteY3210" fmla="*/ 339787 h 2836862"/>
              <a:gd name="connsiteX3211" fmla="*/ 699751 w 1907672"/>
              <a:gd name="connsiteY3211" fmla="*/ 341769 h 2836862"/>
              <a:gd name="connsiteX3212" fmla="*/ 703053 w 1907672"/>
              <a:gd name="connsiteY3212" fmla="*/ 338952 h 2836862"/>
              <a:gd name="connsiteX3213" fmla="*/ 710601 w 1907672"/>
              <a:gd name="connsiteY3213" fmla="*/ 335196 h 2836862"/>
              <a:gd name="connsiteX3214" fmla="*/ 714375 w 1907672"/>
              <a:gd name="connsiteY3214" fmla="*/ 335196 h 2836862"/>
              <a:gd name="connsiteX3215" fmla="*/ 710601 w 1907672"/>
              <a:gd name="connsiteY3215" fmla="*/ 338952 h 2836862"/>
              <a:gd name="connsiteX3216" fmla="*/ 703053 w 1907672"/>
              <a:gd name="connsiteY3216" fmla="*/ 342708 h 2836862"/>
              <a:gd name="connsiteX3217" fmla="*/ 699279 w 1907672"/>
              <a:gd name="connsiteY3217" fmla="*/ 346464 h 2836862"/>
              <a:gd name="connsiteX3218" fmla="*/ 691731 w 1907672"/>
              <a:gd name="connsiteY3218" fmla="*/ 350219 h 2836862"/>
              <a:gd name="connsiteX3219" fmla="*/ 680408 w 1907672"/>
              <a:gd name="connsiteY3219" fmla="*/ 361487 h 2836862"/>
              <a:gd name="connsiteX3220" fmla="*/ 684183 w 1907672"/>
              <a:gd name="connsiteY3220" fmla="*/ 361487 h 2836862"/>
              <a:gd name="connsiteX3221" fmla="*/ 691731 w 1907672"/>
              <a:gd name="connsiteY3221" fmla="*/ 353975 h 2836862"/>
              <a:gd name="connsiteX3222" fmla="*/ 699279 w 1907672"/>
              <a:gd name="connsiteY3222" fmla="*/ 350219 h 2836862"/>
              <a:gd name="connsiteX3223" fmla="*/ 695505 w 1907672"/>
              <a:gd name="connsiteY3223" fmla="*/ 357731 h 2836862"/>
              <a:gd name="connsiteX3224" fmla="*/ 695505 w 1907672"/>
              <a:gd name="connsiteY3224" fmla="*/ 361487 h 2836862"/>
              <a:gd name="connsiteX3225" fmla="*/ 703053 w 1907672"/>
              <a:gd name="connsiteY3225" fmla="*/ 357731 h 2836862"/>
              <a:gd name="connsiteX3226" fmla="*/ 703598 w 1907672"/>
              <a:gd name="connsiteY3226" fmla="*/ 357189 h 2836862"/>
              <a:gd name="connsiteX3227" fmla="*/ 710601 w 1907672"/>
              <a:gd name="connsiteY3227" fmla="*/ 350220 h 2836862"/>
              <a:gd name="connsiteX3228" fmla="*/ 709186 w 1907672"/>
              <a:gd name="connsiteY3228" fmla="*/ 353506 h 2836862"/>
              <a:gd name="connsiteX3229" fmla="*/ 710601 w 1907672"/>
              <a:gd name="connsiteY3229" fmla="*/ 353975 h 2836862"/>
              <a:gd name="connsiteX3230" fmla="*/ 706295 w 1907672"/>
              <a:gd name="connsiteY3230" fmla="*/ 357189 h 2836862"/>
              <a:gd name="connsiteX3231" fmla="*/ 695505 w 1907672"/>
              <a:gd name="connsiteY3231" fmla="*/ 365242 h 2836862"/>
              <a:gd name="connsiteX3232" fmla="*/ 691731 w 1907672"/>
              <a:gd name="connsiteY3232" fmla="*/ 368998 h 2836862"/>
              <a:gd name="connsiteX3233" fmla="*/ 699279 w 1907672"/>
              <a:gd name="connsiteY3233" fmla="*/ 365242 h 2836862"/>
              <a:gd name="connsiteX3234" fmla="*/ 703053 w 1907672"/>
              <a:gd name="connsiteY3234" fmla="*/ 368998 h 2836862"/>
              <a:gd name="connsiteX3235" fmla="*/ 699279 w 1907672"/>
              <a:gd name="connsiteY3235" fmla="*/ 374632 h 2836862"/>
              <a:gd name="connsiteX3236" fmla="*/ 698021 w 1907672"/>
              <a:gd name="connsiteY3236" fmla="*/ 376510 h 2836862"/>
              <a:gd name="connsiteX3237" fmla="*/ 695505 w 1907672"/>
              <a:gd name="connsiteY3237" fmla="*/ 376510 h 2836862"/>
              <a:gd name="connsiteX3238" fmla="*/ 696784 w 1907672"/>
              <a:gd name="connsiteY3238" fmla="*/ 378038 h 2836862"/>
              <a:gd name="connsiteX3239" fmla="*/ 695505 w 1907672"/>
              <a:gd name="connsiteY3239" fmla="*/ 380266 h 2836862"/>
              <a:gd name="connsiteX3240" fmla="*/ 699279 w 1907672"/>
              <a:gd name="connsiteY3240" fmla="*/ 380266 h 2836862"/>
              <a:gd name="connsiteX3241" fmla="*/ 691731 w 1907672"/>
              <a:gd name="connsiteY3241" fmla="*/ 384022 h 2836862"/>
              <a:gd name="connsiteX3242" fmla="*/ 689844 w 1907672"/>
              <a:gd name="connsiteY3242" fmla="*/ 384491 h 2836862"/>
              <a:gd name="connsiteX3243" fmla="*/ 689467 w 1907672"/>
              <a:gd name="connsiteY3243" fmla="*/ 385148 h 2836862"/>
              <a:gd name="connsiteX3244" fmla="*/ 676634 w 1907672"/>
              <a:gd name="connsiteY3244" fmla="*/ 391533 h 2836862"/>
              <a:gd name="connsiteX3245" fmla="*/ 680408 w 1907672"/>
              <a:gd name="connsiteY3245" fmla="*/ 387777 h 2836862"/>
              <a:gd name="connsiteX3246" fmla="*/ 672860 w 1907672"/>
              <a:gd name="connsiteY3246" fmla="*/ 391533 h 2836862"/>
              <a:gd name="connsiteX3247" fmla="*/ 672860 w 1907672"/>
              <a:gd name="connsiteY3247" fmla="*/ 384022 h 2836862"/>
              <a:gd name="connsiteX3248" fmla="*/ 676634 w 1907672"/>
              <a:gd name="connsiteY3248" fmla="*/ 380266 h 2836862"/>
              <a:gd name="connsiteX3249" fmla="*/ 669086 w 1907672"/>
              <a:gd name="connsiteY3249" fmla="*/ 380266 h 2836862"/>
              <a:gd name="connsiteX3250" fmla="*/ 665312 w 1907672"/>
              <a:gd name="connsiteY3250" fmla="*/ 372754 h 2836862"/>
              <a:gd name="connsiteX3251" fmla="*/ 657764 w 1907672"/>
              <a:gd name="connsiteY3251" fmla="*/ 368998 h 2836862"/>
              <a:gd name="connsiteX3252" fmla="*/ 661538 w 1907672"/>
              <a:gd name="connsiteY3252" fmla="*/ 365242 h 2836862"/>
              <a:gd name="connsiteX3253" fmla="*/ 665312 w 1907672"/>
              <a:gd name="connsiteY3253" fmla="*/ 361487 h 2836862"/>
              <a:gd name="connsiteX3254" fmla="*/ 653990 w 1907672"/>
              <a:gd name="connsiteY3254" fmla="*/ 368998 h 2836862"/>
              <a:gd name="connsiteX3255" fmla="*/ 646442 w 1907672"/>
              <a:gd name="connsiteY3255" fmla="*/ 365242 h 2836862"/>
              <a:gd name="connsiteX3256" fmla="*/ 650216 w 1907672"/>
              <a:gd name="connsiteY3256" fmla="*/ 361487 h 2836862"/>
              <a:gd name="connsiteX3257" fmla="*/ 646442 w 1907672"/>
              <a:gd name="connsiteY3257" fmla="*/ 357731 h 2836862"/>
              <a:gd name="connsiteX3258" fmla="*/ 650216 w 1907672"/>
              <a:gd name="connsiteY3258" fmla="*/ 353975 h 2836862"/>
              <a:gd name="connsiteX3259" fmla="*/ 638894 w 1907672"/>
              <a:gd name="connsiteY3259" fmla="*/ 357731 h 2836862"/>
              <a:gd name="connsiteX3260" fmla="*/ 642668 w 1907672"/>
              <a:gd name="connsiteY3260" fmla="*/ 350219 h 2836862"/>
              <a:gd name="connsiteX3261" fmla="*/ 623798 w 1907672"/>
              <a:gd name="connsiteY3261" fmla="*/ 346464 h 2836862"/>
              <a:gd name="connsiteX3262" fmla="*/ 627572 w 1907672"/>
              <a:gd name="connsiteY3262" fmla="*/ 342708 h 2836862"/>
              <a:gd name="connsiteX3263" fmla="*/ 616250 w 1907672"/>
              <a:gd name="connsiteY3263" fmla="*/ 335196 h 2836862"/>
              <a:gd name="connsiteX3264" fmla="*/ 623798 w 1907672"/>
              <a:gd name="connsiteY3264" fmla="*/ 331440 h 2836862"/>
              <a:gd name="connsiteX3265" fmla="*/ 616250 w 1907672"/>
              <a:gd name="connsiteY3265" fmla="*/ 331440 h 2836862"/>
              <a:gd name="connsiteX3266" fmla="*/ 616250 w 1907672"/>
              <a:gd name="connsiteY3266" fmla="*/ 327685 h 2836862"/>
              <a:gd name="connsiteX3267" fmla="*/ 608701 w 1907672"/>
              <a:gd name="connsiteY3267" fmla="*/ 327685 h 2836862"/>
              <a:gd name="connsiteX3268" fmla="*/ 608701 w 1907672"/>
              <a:gd name="connsiteY3268" fmla="*/ 323929 h 2836862"/>
              <a:gd name="connsiteX3269" fmla="*/ 612475 w 1907672"/>
              <a:gd name="connsiteY3269" fmla="*/ 320173 h 2836862"/>
              <a:gd name="connsiteX3270" fmla="*/ 604927 w 1907672"/>
              <a:gd name="connsiteY3270" fmla="*/ 320173 h 2836862"/>
              <a:gd name="connsiteX3271" fmla="*/ 604927 w 1907672"/>
              <a:gd name="connsiteY3271" fmla="*/ 312661 h 2836862"/>
              <a:gd name="connsiteX3272" fmla="*/ 597379 w 1907672"/>
              <a:gd name="connsiteY3272" fmla="*/ 316417 h 2836862"/>
              <a:gd name="connsiteX3273" fmla="*/ 597379 w 1907672"/>
              <a:gd name="connsiteY3273" fmla="*/ 308906 h 2836862"/>
              <a:gd name="connsiteX3274" fmla="*/ 597379 w 1907672"/>
              <a:gd name="connsiteY3274" fmla="*/ 297639 h 2836862"/>
              <a:gd name="connsiteX3275" fmla="*/ 586057 w 1907672"/>
              <a:gd name="connsiteY3275" fmla="*/ 282615 h 2836862"/>
              <a:gd name="connsiteX3276" fmla="*/ 578509 w 1907672"/>
              <a:gd name="connsiteY3276" fmla="*/ 278859 h 2836862"/>
              <a:gd name="connsiteX3277" fmla="*/ 586057 w 1907672"/>
              <a:gd name="connsiteY3277" fmla="*/ 275103 h 2836862"/>
              <a:gd name="connsiteX3278" fmla="*/ 578509 w 1907672"/>
              <a:gd name="connsiteY3278" fmla="*/ 271348 h 2836862"/>
              <a:gd name="connsiteX3279" fmla="*/ 582283 w 1907672"/>
              <a:gd name="connsiteY3279" fmla="*/ 271348 h 2836862"/>
              <a:gd name="connsiteX3280" fmla="*/ 582283 w 1907672"/>
              <a:gd name="connsiteY3280" fmla="*/ 263836 h 2836862"/>
              <a:gd name="connsiteX3281" fmla="*/ 586057 w 1907672"/>
              <a:gd name="connsiteY3281" fmla="*/ 263836 h 2836862"/>
              <a:gd name="connsiteX3282" fmla="*/ 583227 w 1907672"/>
              <a:gd name="connsiteY3282" fmla="*/ 261958 h 2836862"/>
              <a:gd name="connsiteX3283" fmla="*/ 582519 w 1907672"/>
              <a:gd name="connsiteY3283" fmla="*/ 261841 h 2836862"/>
              <a:gd name="connsiteX3284" fmla="*/ 586057 w 1907672"/>
              <a:gd name="connsiteY3284" fmla="*/ 260080 h 2836862"/>
              <a:gd name="connsiteX3285" fmla="*/ 581811 w 1907672"/>
              <a:gd name="connsiteY3285" fmla="*/ 261724 h 2836862"/>
              <a:gd name="connsiteX3286" fmla="*/ 582519 w 1907672"/>
              <a:gd name="connsiteY3286" fmla="*/ 261841 h 2836862"/>
              <a:gd name="connsiteX3287" fmla="*/ 582283 w 1907672"/>
              <a:gd name="connsiteY3287" fmla="*/ 261958 h 2836862"/>
              <a:gd name="connsiteX3288" fmla="*/ 578509 w 1907672"/>
              <a:gd name="connsiteY3288" fmla="*/ 263836 h 2836862"/>
              <a:gd name="connsiteX3289" fmla="*/ 570961 w 1907672"/>
              <a:gd name="connsiteY3289" fmla="*/ 248813 h 2836862"/>
              <a:gd name="connsiteX3290" fmla="*/ 578509 w 1907672"/>
              <a:gd name="connsiteY3290" fmla="*/ 245057 h 2836862"/>
              <a:gd name="connsiteX3291" fmla="*/ 574735 w 1907672"/>
              <a:gd name="connsiteY3291" fmla="*/ 245057 h 2836862"/>
              <a:gd name="connsiteX3292" fmla="*/ 582283 w 1907672"/>
              <a:gd name="connsiteY3292" fmla="*/ 241301 h 2836862"/>
              <a:gd name="connsiteX3293" fmla="*/ 574735 w 1907672"/>
              <a:gd name="connsiteY3293" fmla="*/ 241301 h 2836862"/>
              <a:gd name="connsiteX3294" fmla="*/ 578509 w 1907672"/>
              <a:gd name="connsiteY3294" fmla="*/ 237546 h 2836862"/>
              <a:gd name="connsiteX3295" fmla="*/ 578509 w 1907672"/>
              <a:gd name="connsiteY3295" fmla="*/ 233790 h 2836862"/>
              <a:gd name="connsiteX3296" fmla="*/ 563413 w 1907672"/>
              <a:gd name="connsiteY3296" fmla="*/ 233790 h 2836862"/>
              <a:gd name="connsiteX3297" fmla="*/ 540768 w 1907672"/>
              <a:gd name="connsiteY3297" fmla="*/ 207499 h 2836862"/>
              <a:gd name="connsiteX3298" fmla="*/ 533220 w 1907672"/>
              <a:gd name="connsiteY3298" fmla="*/ 177452 h 2836862"/>
              <a:gd name="connsiteX3299" fmla="*/ 536994 w 1907672"/>
              <a:gd name="connsiteY3299" fmla="*/ 169942 h 2836862"/>
              <a:gd name="connsiteX3300" fmla="*/ 540768 w 1907672"/>
              <a:gd name="connsiteY3300" fmla="*/ 169942 h 2836862"/>
              <a:gd name="connsiteX3301" fmla="*/ 533220 w 1907672"/>
              <a:gd name="connsiteY3301" fmla="*/ 169942 h 2836862"/>
              <a:gd name="connsiteX3302" fmla="*/ 525672 w 1907672"/>
              <a:gd name="connsiteY3302" fmla="*/ 158674 h 2836862"/>
              <a:gd name="connsiteX3303" fmla="*/ 529446 w 1907672"/>
              <a:gd name="connsiteY3303" fmla="*/ 156796 h 2836862"/>
              <a:gd name="connsiteX3304" fmla="*/ 529446 w 1907672"/>
              <a:gd name="connsiteY3304" fmla="*/ 158674 h 2836862"/>
              <a:gd name="connsiteX3305" fmla="*/ 533220 w 1907672"/>
              <a:gd name="connsiteY3305" fmla="*/ 154918 h 2836862"/>
              <a:gd name="connsiteX3306" fmla="*/ 529446 w 1907672"/>
              <a:gd name="connsiteY3306" fmla="*/ 156796 h 2836862"/>
              <a:gd name="connsiteX3307" fmla="*/ 529446 w 1907672"/>
              <a:gd name="connsiteY3307" fmla="*/ 154918 h 2836862"/>
              <a:gd name="connsiteX3308" fmla="*/ 521898 w 1907672"/>
              <a:gd name="connsiteY3308" fmla="*/ 158674 h 2836862"/>
              <a:gd name="connsiteX3309" fmla="*/ 518124 w 1907672"/>
              <a:gd name="connsiteY3309" fmla="*/ 128627 h 2836862"/>
              <a:gd name="connsiteX3310" fmla="*/ 514350 w 1907672"/>
              <a:gd name="connsiteY3310" fmla="*/ 121116 h 2836862"/>
              <a:gd name="connsiteX3311" fmla="*/ 518124 w 1907672"/>
              <a:gd name="connsiteY3311" fmla="*/ 94825 h 2836862"/>
              <a:gd name="connsiteX3312" fmla="*/ 544542 w 1907672"/>
              <a:gd name="connsiteY3312" fmla="*/ 91070 h 2836862"/>
              <a:gd name="connsiteX3313" fmla="*/ 551147 w 1907672"/>
              <a:gd name="connsiteY3313" fmla="*/ 90718 h 2836862"/>
              <a:gd name="connsiteX3314" fmla="*/ 1425098 w 1907672"/>
              <a:gd name="connsiteY3314" fmla="*/ 0 h 2836862"/>
              <a:gd name="connsiteX3315" fmla="*/ 1443884 w 1907672"/>
              <a:gd name="connsiteY3315" fmla="*/ 15081 h 2836862"/>
              <a:gd name="connsiteX3316" fmla="*/ 1447641 w 1907672"/>
              <a:gd name="connsiteY3316" fmla="*/ 33933 h 2836862"/>
              <a:gd name="connsiteX3317" fmla="*/ 1440127 w 1907672"/>
              <a:gd name="connsiteY3317" fmla="*/ 33933 h 2836862"/>
              <a:gd name="connsiteX3318" fmla="*/ 1425098 w 1907672"/>
              <a:gd name="connsiteY3318" fmla="*/ 49014 h 2836862"/>
              <a:gd name="connsiteX3319" fmla="*/ 1421341 w 1907672"/>
              <a:gd name="connsiteY3319" fmla="*/ 45244 h 2836862"/>
              <a:gd name="connsiteX3320" fmla="*/ 1425098 w 1907672"/>
              <a:gd name="connsiteY3320" fmla="*/ 52785 h 2836862"/>
              <a:gd name="connsiteX3321" fmla="*/ 1421341 w 1907672"/>
              <a:gd name="connsiteY3321" fmla="*/ 49014 h 2836862"/>
              <a:gd name="connsiteX3322" fmla="*/ 1425098 w 1907672"/>
              <a:gd name="connsiteY3322" fmla="*/ 56555 h 2836862"/>
              <a:gd name="connsiteX3323" fmla="*/ 1417584 w 1907672"/>
              <a:gd name="connsiteY3323" fmla="*/ 52785 h 2836862"/>
              <a:gd name="connsiteX3324" fmla="*/ 1421341 w 1907672"/>
              <a:gd name="connsiteY3324" fmla="*/ 56555 h 2836862"/>
              <a:gd name="connsiteX3325" fmla="*/ 1425098 w 1907672"/>
              <a:gd name="connsiteY3325" fmla="*/ 67866 h 2836862"/>
              <a:gd name="connsiteX3326" fmla="*/ 1421341 w 1907672"/>
              <a:gd name="connsiteY3326" fmla="*/ 64096 h 2836862"/>
              <a:gd name="connsiteX3327" fmla="*/ 1425098 w 1907672"/>
              <a:gd name="connsiteY3327" fmla="*/ 82948 h 2836862"/>
              <a:gd name="connsiteX3328" fmla="*/ 1417584 w 1907672"/>
              <a:gd name="connsiteY3328" fmla="*/ 79177 h 2836862"/>
              <a:gd name="connsiteX3329" fmla="*/ 1421341 w 1907672"/>
              <a:gd name="connsiteY3329" fmla="*/ 86718 h 2836862"/>
              <a:gd name="connsiteX3330" fmla="*/ 1421341 w 1907672"/>
              <a:gd name="connsiteY3330" fmla="*/ 90488 h 2836862"/>
              <a:gd name="connsiteX3331" fmla="*/ 1425098 w 1907672"/>
              <a:gd name="connsiteY3331" fmla="*/ 94258 h 2836862"/>
              <a:gd name="connsiteX3332" fmla="*/ 1417584 w 1907672"/>
              <a:gd name="connsiteY3332" fmla="*/ 94258 h 2836862"/>
              <a:gd name="connsiteX3333" fmla="*/ 1417584 w 1907672"/>
              <a:gd name="connsiteY3333" fmla="*/ 98028 h 2836862"/>
              <a:gd name="connsiteX3334" fmla="*/ 1417584 w 1907672"/>
              <a:gd name="connsiteY3334" fmla="*/ 101799 h 2836862"/>
              <a:gd name="connsiteX3335" fmla="*/ 1410070 w 1907672"/>
              <a:gd name="connsiteY3335" fmla="*/ 98028 h 2836862"/>
              <a:gd name="connsiteX3336" fmla="*/ 1406313 w 1907672"/>
              <a:gd name="connsiteY3336" fmla="*/ 116880 h 2836862"/>
              <a:gd name="connsiteX3337" fmla="*/ 1398799 w 1907672"/>
              <a:gd name="connsiteY3337" fmla="*/ 116880 h 2836862"/>
              <a:gd name="connsiteX3338" fmla="*/ 1402556 w 1907672"/>
              <a:gd name="connsiteY3338" fmla="*/ 120651 h 2836862"/>
              <a:gd name="connsiteX3339" fmla="*/ 1398799 w 1907672"/>
              <a:gd name="connsiteY3339" fmla="*/ 120651 h 2836862"/>
              <a:gd name="connsiteX3340" fmla="*/ 1398799 w 1907672"/>
              <a:gd name="connsiteY3340" fmla="*/ 124421 h 2836862"/>
              <a:gd name="connsiteX3341" fmla="*/ 1395042 w 1907672"/>
              <a:gd name="connsiteY3341" fmla="*/ 120651 h 2836862"/>
              <a:gd name="connsiteX3342" fmla="*/ 1398799 w 1907672"/>
              <a:gd name="connsiteY3342" fmla="*/ 128191 h 2836862"/>
              <a:gd name="connsiteX3343" fmla="*/ 1395042 w 1907672"/>
              <a:gd name="connsiteY3343" fmla="*/ 124421 h 2836862"/>
              <a:gd name="connsiteX3344" fmla="*/ 1395042 w 1907672"/>
              <a:gd name="connsiteY3344" fmla="*/ 128191 h 2836862"/>
              <a:gd name="connsiteX3345" fmla="*/ 1391284 w 1907672"/>
              <a:gd name="connsiteY3345" fmla="*/ 128191 h 2836862"/>
              <a:gd name="connsiteX3346" fmla="*/ 1395042 w 1907672"/>
              <a:gd name="connsiteY3346" fmla="*/ 139502 h 2836862"/>
              <a:gd name="connsiteX3347" fmla="*/ 1391284 w 1907672"/>
              <a:gd name="connsiteY3347" fmla="*/ 143272 h 2836862"/>
              <a:gd name="connsiteX3348" fmla="*/ 1383770 w 1907672"/>
              <a:gd name="connsiteY3348" fmla="*/ 139502 h 2836862"/>
              <a:gd name="connsiteX3349" fmla="*/ 1395042 w 1907672"/>
              <a:gd name="connsiteY3349" fmla="*/ 150813 h 2836862"/>
              <a:gd name="connsiteX3350" fmla="*/ 1391284 w 1907672"/>
              <a:gd name="connsiteY3350" fmla="*/ 154583 h 2836862"/>
              <a:gd name="connsiteX3351" fmla="*/ 1380013 w 1907672"/>
              <a:gd name="connsiteY3351" fmla="*/ 147043 h 2836862"/>
              <a:gd name="connsiteX3352" fmla="*/ 1376256 w 1907672"/>
              <a:gd name="connsiteY3352" fmla="*/ 147043 h 2836862"/>
              <a:gd name="connsiteX3353" fmla="*/ 1372499 w 1907672"/>
              <a:gd name="connsiteY3353" fmla="*/ 143272 h 2836862"/>
              <a:gd name="connsiteX3354" fmla="*/ 1372499 w 1907672"/>
              <a:gd name="connsiteY3354" fmla="*/ 147043 h 2836862"/>
              <a:gd name="connsiteX3355" fmla="*/ 1383770 w 1907672"/>
              <a:gd name="connsiteY3355" fmla="*/ 158354 h 2836862"/>
              <a:gd name="connsiteX3356" fmla="*/ 1376256 w 1907672"/>
              <a:gd name="connsiteY3356" fmla="*/ 154583 h 2836862"/>
              <a:gd name="connsiteX3357" fmla="*/ 1387527 w 1907672"/>
              <a:gd name="connsiteY3357" fmla="*/ 165895 h 2836862"/>
              <a:gd name="connsiteX3358" fmla="*/ 1380013 w 1907672"/>
              <a:gd name="connsiteY3358" fmla="*/ 165895 h 2836862"/>
              <a:gd name="connsiteX3359" fmla="*/ 1376256 w 1907672"/>
              <a:gd name="connsiteY3359" fmla="*/ 165895 h 2836862"/>
              <a:gd name="connsiteX3360" fmla="*/ 1383770 w 1907672"/>
              <a:gd name="connsiteY3360" fmla="*/ 173435 h 2836862"/>
              <a:gd name="connsiteX3361" fmla="*/ 1383770 w 1907672"/>
              <a:gd name="connsiteY3361" fmla="*/ 169665 h 2836862"/>
              <a:gd name="connsiteX3362" fmla="*/ 1387527 w 1907672"/>
              <a:gd name="connsiteY3362" fmla="*/ 177205 h 2836862"/>
              <a:gd name="connsiteX3363" fmla="*/ 1380013 w 1907672"/>
              <a:gd name="connsiteY3363" fmla="*/ 173435 h 2836862"/>
              <a:gd name="connsiteX3364" fmla="*/ 1387527 w 1907672"/>
              <a:gd name="connsiteY3364" fmla="*/ 184746 h 2836862"/>
              <a:gd name="connsiteX3365" fmla="*/ 1383770 w 1907672"/>
              <a:gd name="connsiteY3365" fmla="*/ 180976 h 2836862"/>
              <a:gd name="connsiteX3366" fmla="*/ 1380013 w 1907672"/>
              <a:gd name="connsiteY3366" fmla="*/ 188516 h 2836862"/>
              <a:gd name="connsiteX3367" fmla="*/ 1380013 w 1907672"/>
              <a:gd name="connsiteY3367" fmla="*/ 192287 h 2836862"/>
              <a:gd name="connsiteX3368" fmla="*/ 1380438 w 1907672"/>
              <a:gd name="connsiteY3368" fmla="*/ 191717 h 2836862"/>
              <a:gd name="connsiteX3369" fmla="*/ 1380952 w 1907672"/>
              <a:gd name="connsiteY3369" fmla="*/ 195586 h 2836862"/>
              <a:gd name="connsiteX3370" fmla="*/ 1376256 w 1907672"/>
              <a:gd name="connsiteY3370" fmla="*/ 199827 h 2836862"/>
              <a:gd name="connsiteX3371" fmla="*/ 1376256 w 1907672"/>
              <a:gd name="connsiteY3371" fmla="*/ 203597 h 2836862"/>
              <a:gd name="connsiteX3372" fmla="*/ 1368742 w 1907672"/>
              <a:gd name="connsiteY3372" fmla="*/ 199827 h 2836862"/>
              <a:gd name="connsiteX3373" fmla="*/ 1372499 w 1907672"/>
              <a:gd name="connsiteY3373" fmla="*/ 203597 h 2836862"/>
              <a:gd name="connsiteX3374" fmla="*/ 1372499 w 1907672"/>
              <a:gd name="connsiteY3374" fmla="*/ 207368 h 2836862"/>
              <a:gd name="connsiteX3375" fmla="*/ 1364985 w 1907672"/>
              <a:gd name="connsiteY3375" fmla="*/ 203597 h 2836862"/>
              <a:gd name="connsiteX3376" fmla="*/ 1372499 w 1907672"/>
              <a:gd name="connsiteY3376" fmla="*/ 211138 h 2836862"/>
              <a:gd name="connsiteX3377" fmla="*/ 1368742 w 1907672"/>
              <a:gd name="connsiteY3377" fmla="*/ 211138 h 2836862"/>
              <a:gd name="connsiteX3378" fmla="*/ 1376256 w 1907672"/>
              <a:gd name="connsiteY3378" fmla="*/ 214908 h 2836862"/>
              <a:gd name="connsiteX3379" fmla="*/ 1368742 w 1907672"/>
              <a:gd name="connsiteY3379" fmla="*/ 214908 h 2836862"/>
              <a:gd name="connsiteX3380" fmla="*/ 1368742 w 1907672"/>
              <a:gd name="connsiteY3380" fmla="*/ 222449 h 2836862"/>
              <a:gd name="connsiteX3381" fmla="*/ 1364985 w 1907672"/>
              <a:gd name="connsiteY3381" fmla="*/ 218678 h 2836862"/>
              <a:gd name="connsiteX3382" fmla="*/ 1364985 w 1907672"/>
              <a:gd name="connsiteY3382" fmla="*/ 222449 h 2836862"/>
              <a:gd name="connsiteX3383" fmla="*/ 1357471 w 1907672"/>
              <a:gd name="connsiteY3383" fmla="*/ 218678 h 2836862"/>
              <a:gd name="connsiteX3384" fmla="*/ 1364985 w 1907672"/>
              <a:gd name="connsiteY3384" fmla="*/ 226219 h 2836862"/>
              <a:gd name="connsiteX3385" fmla="*/ 1361228 w 1907672"/>
              <a:gd name="connsiteY3385" fmla="*/ 229990 h 2836862"/>
              <a:gd name="connsiteX3386" fmla="*/ 1357471 w 1907672"/>
              <a:gd name="connsiteY3386" fmla="*/ 226219 h 2836862"/>
              <a:gd name="connsiteX3387" fmla="*/ 1357471 w 1907672"/>
              <a:gd name="connsiteY3387" fmla="*/ 229990 h 2836862"/>
              <a:gd name="connsiteX3388" fmla="*/ 1364985 w 1907672"/>
              <a:gd name="connsiteY3388" fmla="*/ 233760 h 2836862"/>
              <a:gd name="connsiteX3389" fmla="*/ 1361228 w 1907672"/>
              <a:gd name="connsiteY3389" fmla="*/ 233760 h 2836862"/>
              <a:gd name="connsiteX3390" fmla="*/ 1361228 w 1907672"/>
              <a:gd name="connsiteY3390" fmla="*/ 237530 h 2836862"/>
              <a:gd name="connsiteX3391" fmla="*/ 1349957 w 1907672"/>
              <a:gd name="connsiteY3391" fmla="*/ 241301 h 2836862"/>
              <a:gd name="connsiteX3392" fmla="*/ 1353714 w 1907672"/>
              <a:gd name="connsiteY3392" fmla="*/ 241301 h 2836862"/>
              <a:gd name="connsiteX3393" fmla="*/ 1357471 w 1907672"/>
              <a:gd name="connsiteY3393" fmla="*/ 245071 h 2836862"/>
              <a:gd name="connsiteX3394" fmla="*/ 1346200 w 1907672"/>
              <a:gd name="connsiteY3394" fmla="*/ 241301 h 2836862"/>
              <a:gd name="connsiteX3395" fmla="*/ 1353714 w 1907672"/>
              <a:gd name="connsiteY3395" fmla="*/ 248841 h 2836862"/>
              <a:gd name="connsiteX3396" fmla="*/ 1349957 w 1907672"/>
              <a:gd name="connsiteY3396" fmla="*/ 248841 h 2836862"/>
              <a:gd name="connsiteX3397" fmla="*/ 1353714 w 1907672"/>
              <a:gd name="connsiteY3397" fmla="*/ 252612 h 2836862"/>
              <a:gd name="connsiteX3398" fmla="*/ 1342442 w 1907672"/>
              <a:gd name="connsiteY3398" fmla="*/ 245071 h 2836862"/>
              <a:gd name="connsiteX3399" fmla="*/ 1346200 w 1907672"/>
              <a:gd name="connsiteY3399" fmla="*/ 248841 h 2836862"/>
              <a:gd name="connsiteX3400" fmla="*/ 1342442 w 1907672"/>
              <a:gd name="connsiteY3400" fmla="*/ 248841 h 2836862"/>
              <a:gd name="connsiteX3401" fmla="*/ 1339624 w 1907672"/>
              <a:gd name="connsiteY3401" fmla="*/ 248841 h 2836862"/>
              <a:gd name="connsiteX3402" fmla="*/ 1338685 w 1907672"/>
              <a:gd name="connsiteY3402" fmla="*/ 248841 h 2836862"/>
              <a:gd name="connsiteX3403" fmla="*/ 1342442 w 1907672"/>
              <a:gd name="connsiteY3403" fmla="*/ 252612 h 2836862"/>
              <a:gd name="connsiteX3404" fmla="*/ 1346200 w 1907672"/>
              <a:gd name="connsiteY3404" fmla="*/ 252612 h 2836862"/>
              <a:gd name="connsiteX3405" fmla="*/ 1347825 w 1907672"/>
              <a:gd name="connsiteY3405" fmla="*/ 255465 h 2836862"/>
              <a:gd name="connsiteX3406" fmla="*/ 1346670 w 1907672"/>
              <a:gd name="connsiteY3406" fmla="*/ 254968 h 2836862"/>
              <a:gd name="connsiteX3407" fmla="*/ 1346200 w 1907672"/>
              <a:gd name="connsiteY3407" fmla="*/ 256382 h 2836862"/>
              <a:gd name="connsiteX3408" fmla="*/ 1342442 w 1907672"/>
              <a:gd name="connsiteY3408" fmla="*/ 256382 h 2836862"/>
              <a:gd name="connsiteX3409" fmla="*/ 1338685 w 1907672"/>
              <a:gd name="connsiteY3409" fmla="*/ 256382 h 2836862"/>
              <a:gd name="connsiteX3410" fmla="*/ 1342442 w 1907672"/>
              <a:gd name="connsiteY3410" fmla="*/ 260152 h 2836862"/>
              <a:gd name="connsiteX3411" fmla="*/ 1346200 w 1907672"/>
              <a:gd name="connsiteY3411" fmla="*/ 263923 h 2836862"/>
              <a:gd name="connsiteX3412" fmla="*/ 1342442 w 1907672"/>
              <a:gd name="connsiteY3412" fmla="*/ 263923 h 2836862"/>
              <a:gd name="connsiteX3413" fmla="*/ 1342442 w 1907672"/>
              <a:gd name="connsiteY3413" fmla="*/ 267693 h 2836862"/>
              <a:gd name="connsiteX3414" fmla="*/ 1342442 w 1907672"/>
              <a:gd name="connsiteY3414" fmla="*/ 271463 h 2836862"/>
              <a:gd name="connsiteX3415" fmla="*/ 1331171 w 1907672"/>
              <a:gd name="connsiteY3415" fmla="*/ 267693 h 2836862"/>
              <a:gd name="connsiteX3416" fmla="*/ 1342442 w 1907672"/>
              <a:gd name="connsiteY3416" fmla="*/ 275233 h 2836862"/>
              <a:gd name="connsiteX3417" fmla="*/ 1334928 w 1907672"/>
              <a:gd name="connsiteY3417" fmla="*/ 279004 h 2836862"/>
              <a:gd name="connsiteX3418" fmla="*/ 1338685 w 1907672"/>
              <a:gd name="connsiteY3418" fmla="*/ 282774 h 2836862"/>
              <a:gd name="connsiteX3419" fmla="*/ 1331171 w 1907672"/>
              <a:gd name="connsiteY3419" fmla="*/ 286545 h 2836862"/>
              <a:gd name="connsiteX3420" fmla="*/ 1323657 w 1907672"/>
              <a:gd name="connsiteY3420" fmla="*/ 282774 h 2836862"/>
              <a:gd name="connsiteX3421" fmla="*/ 1327414 w 1907672"/>
              <a:gd name="connsiteY3421" fmla="*/ 286545 h 2836862"/>
              <a:gd name="connsiteX3422" fmla="*/ 1334928 w 1907672"/>
              <a:gd name="connsiteY3422" fmla="*/ 290315 h 2836862"/>
              <a:gd name="connsiteX3423" fmla="*/ 1331834 w 1907672"/>
              <a:gd name="connsiteY3423" fmla="*/ 293420 h 2836862"/>
              <a:gd name="connsiteX3424" fmla="*/ 1328353 w 1907672"/>
              <a:gd name="connsiteY3424" fmla="*/ 292671 h 2836862"/>
              <a:gd name="connsiteX3425" fmla="*/ 1327414 w 1907672"/>
              <a:gd name="connsiteY3425" fmla="*/ 294085 h 2836862"/>
              <a:gd name="connsiteX3426" fmla="*/ 1330044 w 1907672"/>
              <a:gd name="connsiteY3426" fmla="*/ 297855 h 2836862"/>
              <a:gd name="connsiteX3427" fmla="*/ 1327414 w 1907672"/>
              <a:gd name="connsiteY3427" fmla="*/ 297855 h 2836862"/>
              <a:gd name="connsiteX3428" fmla="*/ 1330044 w 1907672"/>
              <a:gd name="connsiteY3428" fmla="*/ 301626 h 2836862"/>
              <a:gd name="connsiteX3429" fmla="*/ 1324596 w 1907672"/>
              <a:gd name="connsiteY3429" fmla="*/ 301626 h 2836862"/>
              <a:gd name="connsiteX3430" fmla="*/ 1323657 w 1907672"/>
              <a:gd name="connsiteY3430" fmla="*/ 301626 h 2836862"/>
              <a:gd name="connsiteX3431" fmla="*/ 1327414 w 1907672"/>
              <a:gd name="connsiteY3431" fmla="*/ 305396 h 2836862"/>
              <a:gd name="connsiteX3432" fmla="*/ 1319900 w 1907672"/>
              <a:gd name="connsiteY3432" fmla="*/ 301626 h 2836862"/>
              <a:gd name="connsiteX3433" fmla="*/ 1323657 w 1907672"/>
              <a:gd name="connsiteY3433" fmla="*/ 320477 h 2836862"/>
              <a:gd name="connsiteX3434" fmla="*/ 1321779 w 1907672"/>
              <a:gd name="connsiteY3434" fmla="*/ 319064 h 2836862"/>
              <a:gd name="connsiteX3435" fmla="*/ 1321056 w 1907672"/>
              <a:gd name="connsiteY3435" fmla="*/ 319607 h 2836862"/>
              <a:gd name="connsiteX3436" fmla="*/ 1312386 w 1907672"/>
              <a:gd name="connsiteY3436" fmla="*/ 316707 h 2836862"/>
              <a:gd name="connsiteX3437" fmla="*/ 1319900 w 1907672"/>
              <a:gd name="connsiteY3437" fmla="*/ 320477 h 2836862"/>
              <a:gd name="connsiteX3438" fmla="*/ 1319900 w 1907672"/>
              <a:gd name="connsiteY3438" fmla="*/ 324248 h 2836862"/>
              <a:gd name="connsiteX3439" fmla="*/ 1316143 w 1907672"/>
              <a:gd name="connsiteY3439" fmla="*/ 320477 h 2836862"/>
              <a:gd name="connsiteX3440" fmla="*/ 1316143 w 1907672"/>
              <a:gd name="connsiteY3440" fmla="*/ 324248 h 2836862"/>
              <a:gd name="connsiteX3441" fmla="*/ 1297357 w 1907672"/>
              <a:gd name="connsiteY3441" fmla="*/ 309167 h 2836862"/>
              <a:gd name="connsiteX3442" fmla="*/ 1297357 w 1907672"/>
              <a:gd name="connsiteY3442" fmla="*/ 312937 h 2836862"/>
              <a:gd name="connsiteX3443" fmla="*/ 1289843 w 1907672"/>
              <a:gd name="connsiteY3443" fmla="*/ 305396 h 2836862"/>
              <a:gd name="connsiteX3444" fmla="*/ 1301114 w 1907672"/>
              <a:gd name="connsiteY3444" fmla="*/ 316707 h 2836862"/>
              <a:gd name="connsiteX3445" fmla="*/ 1308159 w 1907672"/>
              <a:gd name="connsiteY3445" fmla="*/ 320477 h 2836862"/>
              <a:gd name="connsiteX3446" fmla="*/ 1308629 w 1907672"/>
              <a:gd name="connsiteY3446" fmla="*/ 320896 h 2836862"/>
              <a:gd name="connsiteX3447" fmla="*/ 1308629 w 1907672"/>
              <a:gd name="connsiteY3447" fmla="*/ 322363 h 2836862"/>
              <a:gd name="connsiteX3448" fmla="*/ 1308629 w 1907672"/>
              <a:gd name="connsiteY3448" fmla="*/ 324248 h 2836862"/>
              <a:gd name="connsiteX3449" fmla="*/ 1312386 w 1907672"/>
              <a:gd name="connsiteY3449" fmla="*/ 328018 h 2836862"/>
              <a:gd name="connsiteX3450" fmla="*/ 1319900 w 1907672"/>
              <a:gd name="connsiteY3450" fmla="*/ 331788 h 2836862"/>
              <a:gd name="connsiteX3451" fmla="*/ 1319900 w 1907672"/>
              <a:gd name="connsiteY3451" fmla="*/ 335559 h 2836862"/>
              <a:gd name="connsiteX3452" fmla="*/ 1304872 w 1907672"/>
              <a:gd name="connsiteY3452" fmla="*/ 328018 h 2836862"/>
              <a:gd name="connsiteX3453" fmla="*/ 1312386 w 1907672"/>
              <a:gd name="connsiteY3453" fmla="*/ 333674 h 2836862"/>
              <a:gd name="connsiteX3454" fmla="*/ 1313069 w 1907672"/>
              <a:gd name="connsiteY3454" fmla="*/ 334188 h 2836862"/>
              <a:gd name="connsiteX3455" fmla="*/ 1313325 w 1907672"/>
              <a:gd name="connsiteY3455" fmla="*/ 335087 h 2836862"/>
              <a:gd name="connsiteX3456" fmla="*/ 1308629 w 1907672"/>
              <a:gd name="connsiteY3456" fmla="*/ 335559 h 2836862"/>
              <a:gd name="connsiteX3457" fmla="*/ 1304872 w 1907672"/>
              <a:gd name="connsiteY3457" fmla="*/ 339329 h 2836862"/>
              <a:gd name="connsiteX3458" fmla="*/ 1312386 w 1907672"/>
              <a:gd name="connsiteY3458" fmla="*/ 343100 h 2836862"/>
              <a:gd name="connsiteX3459" fmla="*/ 1316143 w 1907672"/>
              <a:gd name="connsiteY3459" fmla="*/ 346869 h 2836862"/>
              <a:gd name="connsiteX3460" fmla="*/ 1313795 w 1907672"/>
              <a:gd name="connsiteY3460" fmla="*/ 346869 h 2836862"/>
              <a:gd name="connsiteX3461" fmla="*/ 1312386 w 1907672"/>
              <a:gd name="connsiteY3461" fmla="*/ 346869 h 2836862"/>
              <a:gd name="connsiteX3462" fmla="*/ 1310508 w 1907672"/>
              <a:gd name="connsiteY3462" fmla="*/ 346869 h 2836862"/>
              <a:gd name="connsiteX3463" fmla="*/ 1304872 w 1907672"/>
              <a:gd name="connsiteY3463" fmla="*/ 343100 h 2836862"/>
              <a:gd name="connsiteX3464" fmla="*/ 1308629 w 1907672"/>
              <a:gd name="connsiteY3464" fmla="*/ 346869 h 2836862"/>
              <a:gd name="connsiteX3465" fmla="*/ 1301114 w 1907672"/>
              <a:gd name="connsiteY3465" fmla="*/ 346869 h 2836862"/>
              <a:gd name="connsiteX3466" fmla="*/ 1312386 w 1907672"/>
              <a:gd name="connsiteY3466" fmla="*/ 354410 h 2836862"/>
              <a:gd name="connsiteX3467" fmla="*/ 1301114 w 1907672"/>
              <a:gd name="connsiteY3467" fmla="*/ 350639 h 2836862"/>
              <a:gd name="connsiteX3468" fmla="*/ 1293600 w 1907672"/>
              <a:gd name="connsiteY3468" fmla="*/ 346869 h 2836862"/>
              <a:gd name="connsiteX3469" fmla="*/ 1282329 w 1907672"/>
              <a:gd name="connsiteY3469" fmla="*/ 339329 h 2836862"/>
              <a:gd name="connsiteX3470" fmla="*/ 1286086 w 1907672"/>
              <a:gd name="connsiteY3470" fmla="*/ 343100 h 2836862"/>
              <a:gd name="connsiteX3471" fmla="*/ 1304872 w 1907672"/>
              <a:gd name="connsiteY3471" fmla="*/ 358180 h 2836862"/>
              <a:gd name="connsiteX3472" fmla="*/ 1292720 w 1907672"/>
              <a:gd name="connsiteY3472" fmla="*/ 353939 h 2836862"/>
              <a:gd name="connsiteX3473" fmla="*/ 1292791 w 1907672"/>
              <a:gd name="connsiteY3473" fmla="*/ 354004 h 2836862"/>
              <a:gd name="connsiteX3474" fmla="*/ 1286086 w 1907672"/>
              <a:gd name="connsiteY3474" fmla="*/ 350639 h 2836862"/>
              <a:gd name="connsiteX3475" fmla="*/ 1289843 w 1907672"/>
              <a:gd name="connsiteY3475" fmla="*/ 358180 h 2836862"/>
              <a:gd name="connsiteX3476" fmla="*/ 1293600 w 1907672"/>
              <a:gd name="connsiteY3476" fmla="*/ 358180 h 2836862"/>
              <a:gd name="connsiteX3477" fmla="*/ 1297357 w 1907672"/>
              <a:gd name="connsiteY3477" fmla="*/ 361951 h 2836862"/>
              <a:gd name="connsiteX3478" fmla="*/ 1304872 w 1907672"/>
              <a:gd name="connsiteY3478" fmla="*/ 365721 h 2836862"/>
              <a:gd name="connsiteX3479" fmla="*/ 1308629 w 1907672"/>
              <a:gd name="connsiteY3479" fmla="*/ 373262 h 2836862"/>
              <a:gd name="connsiteX3480" fmla="*/ 1301114 w 1907672"/>
              <a:gd name="connsiteY3480" fmla="*/ 369491 h 2836862"/>
              <a:gd name="connsiteX3481" fmla="*/ 1293600 w 1907672"/>
              <a:gd name="connsiteY3481" fmla="*/ 361951 h 2836862"/>
              <a:gd name="connsiteX3482" fmla="*/ 1295009 w 1907672"/>
              <a:gd name="connsiteY3482" fmla="*/ 363836 h 2836862"/>
              <a:gd name="connsiteX3483" fmla="*/ 1293922 w 1907672"/>
              <a:gd name="connsiteY3483" fmla="*/ 365290 h 2836862"/>
              <a:gd name="connsiteX3484" fmla="*/ 1293600 w 1907672"/>
              <a:gd name="connsiteY3484" fmla="*/ 365721 h 2836862"/>
              <a:gd name="connsiteX3485" fmla="*/ 1286086 w 1907672"/>
              <a:gd name="connsiteY3485" fmla="*/ 361951 h 2836862"/>
              <a:gd name="connsiteX3486" fmla="*/ 1289843 w 1907672"/>
              <a:gd name="connsiteY3486" fmla="*/ 365721 h 2836862"/>
              <a:gd name="connsiteX3487" fmla="*/ 1284971 w 1907672"/>
              <a:gd name="connsiteY3487" fmla="*/ 364013 h 2836862"/>
              <a:gd name="connsiteX3488" fmla="*/ 1282329 w 1907672"/>
              <a:gd name="connsiteY3488" fmla="*/ 358180 h 2836862"/>
              <a:gd name="connsiteX3489" fmla="*/ 1277633 w 1907672"/>
              <a:gd name="connsiteY3489" fmla="*/ 359123 h 2836862"/>
              <a:gd name="connsiteX3490" fmla="*/ 1274189 w 1907672"/>
              <a:gd name="connsiteY3490" fmla="*/ 357552 h 2836862"/>
              <a:gd name="connsiteX3491" fmla="*/ 1271058 w 1907672"/>
              <a:gd name="connsiteY3491" fmla="*/ 354410 h 2836862"/>
              <a:gd name="connsiteX3492" fmla="*/ 1267301 w 1907672"/>
              <a:gd name="connsiteY3492" fmla="*/ 354410 h 2836862"/>
              <a:gd name="connsiteX3493" fmla="*/ 1274189 w 1907672"/>
              <a:gd name="connsiteY3493" fmla="*/ 357552 h 2836862"/>
              <a:gd name="connsiteX3494" fmla="*/ 1278572 w 1907672"/>
              <a:gd name="connsiteY3494" fmla="*/ 361951 h 2836862"/>
              <a:gd name="connsiteX3495" fmla="*/ 1282329 w 1907672"/>
              <a:gd name="connsiteY3495" fmla="*/ 369491 h 2836862"/>
              <a:gd name="connsiteX3496" fmla="*/ 1274815 w 1907672"/>
              <a:gd name="connsiteY3496" fmla="*/ 365721 h 2836862"/>
              <a:gd name="connsiteX3497" fmla="*/ 1271058 w 1907672"/>
              <a:gd name="connsiteY3497" fmla="*/ 369491 h 2836862"/>
              <a:gd name="connsiteX3498" fmla="*/ 1263544 w 1907672"/>
              <a:gd name="connsiteY3498" fmla="*/ 369491 h 2836862"/>
              <a:gd name="connsiteX3499" fmla="*/ 1271058 w 1907672"/>
              <a:gd name="connsiteY3499" fmla="*/ 377032 h 2836862"/>
              <a:gd name="connsiteX3500" fmla="*/ 1267301 w 1907672"/>
              <a:gd name="connsiteY3500" fmla="*/ 384573 h 2836862"/>
              <a:gd name="connsiteX3501" fmla="*/ 1256030 w 1907672"/>
              <a:gd name="connsiteY3501" fmla="*/ 377032 h 2836862"/>
              <a:gd name="connsiteX3502" fmla="*/ 1259787 w 1907672"/>
              <a:gd name="connsiteY3502" fmla="*/ 380802 h 2836862"/>
              <a:gd name="connsiteX3503" fmla="*/ 1256030 w 1907672"/>
              <a:gd name="connsiteY3503" fmla="*/ 380802 h 2836862"/>
              <a:gd name="connsiteX3504" fmla="*/ 1259787 w 1907672"/>
              <a:gd name="connsiteY3504" fmla="*/ 384573 h 2836862"/>
              <a:gd name="connsiteX3505" fmla="*/ 1252272 w 1907672"/>
              <a:gd name="connsiteY3505" fmla="*/ 380802 h 2836862"/>
              <a:gd name="connsiteX3506" fmla="*/ 1256030 w 1907672"/>
              <a:gd name="connsiteY3506" fmla="*/ 384573 h 2836862"/>
              <a:gd name="connsiteX3507" fmla="*/ 1248515 w 1907672"/>
              <a:gd name="connsiteY3507" fmla="*/ 380802 h 2836862"/>
              <a:gd name="connsiteX3508" fmla="*/ 1248515 w 1907672"/>
              <a:gd name="connsiteY3508" fmla="*/ 384573 h 2836862"/>
              <a:gd name="connsiteX3509" fmla="*/ 1252272 w 1907672"/>
              <a:gd name="connsiteY3509" fmla="*/ 384573 h 2836862"/>
              <a:gd name="connsiteX3510" fmla="*/ 1252272 w 1907672"/>
              <a:gd name="connsiteY3510" fmla="*/ 392113 h 2836862"/>
              <a:gd name="connsiteX3511" fmla="*/ 1244758 w 1907672"/>
              <a:gd name="connsiteY3511" fmla="*/ 388343 h 2836862"/>
              <a:gd name="connsiteX3512" fmla="*/ 1244758 w 1907672"/>
              <a:gd name="connsiteY3512" fmla="*/ 384573 h 2836862"/>
              <a:gd name="connsiteX3513" fmla="*/ 1237244 w 1907672"/>
              <a:gd name="connsiteY3513" fmla="*/ 380802 h 2836862"/>
              <a:gd name="connsiteX3514" fmla="*/ 1233487 w 1907672"/>
              <a:gd name="connsiteY3514" fmla="*/ 377032 h 2836862"/>
              <a:gd name="connsiteX3515" fmla="*/ 1241001 w 1907672"/>
              <a:gd name="connsiteY3515" fmla="*/ 377032 h 2836862"/>
              <a:gd name="connsiteX3516" fmla="*/ 1233487 w 1907672"/>
              <a:gd name="connsiteY3516" fmla="*/ 373262 h 2836862"/>
              <a:gd name="connsiteX3517" fmla="*/ 1233487 w 1907672"/>
              <a:gd name="connsiteY3517" fmla="*/ 369491 h 2836862"/>
              <a:gd name="connsiteX3518" fmla="*/ 1244758 w 1907672"/>
              <a:gd name="connsiteY3518" fmla="*/ 377032 h 2836862"/>
              <a:gd name="connsiteX3519" fmla="*/ 1248515 w 1907672"/>
              <a:gd name="connsiteY3519" fmla="*/ 377032 h 2836862"/>
              <a:gd name="connsiteX3520" fmla="*/ 1241001 w 1907672"/>
              <a:gd name="connsiteY3520" fmla="*/ 369491 h 2836862"/>
              <a:gd name="connsiteX3521" fmla="*/ 1237714 w 1907672"/>
              <a:gd name="connsiteY3521" fmla="*/ 365721 h 2836862"/>
              <a:gd name="connsiteX3522" fmla="*/ 1237244 w 1907672"/>
              <a:gd name="connsiteY3522" fmla="*/ 361951 h 2836862"/>
              <a:gd name="connsiteX3523" fmla="*/ 1244758 w 1907672"/>
              <a:gd name="connsiteY3523" fmla="*/ 358180 h 2836862"/>
              <a:gd name="connsiteX3524" fmla="*/ 1248515 w 1907672"/>
              <a:gd name="connsiteY3524" fmla="*/ 361951 h 2836862"/>
              <a:gd name="connsiteX3525" fmla="*/ 1241001 w 1907672"/>
              <a:gd name="connsiteY3525" fmla="*/ 350639 h 2836862"/>
              <a:gd name="connsiteX3526" fmla="*/ 1248515 w 1907672"/>
              <a:gd name="connsiteY3526" fmla="*/ 346869 h 2836862"/>
              <a:gd name="connsiteX3527" fmla="*/ 1252272 w 1907672"/>
              <a:gd name="connsiteY3527" fmla="*/ 331788 h 2836862"/>
              <a:gd name="connsiteX3528" fmla="*/ 1256030 w 1907672"/>
              <a:gd name="connsiteY3528" fmla="*/ 335559 h 2836862"/>
              <a:gd name="connsiteX3529" fmla="*/ 1259787 w 1907672"/>
              <a:gd name="connsiteY3529" fmla="*/ 335559 h 2836862"/>
              <a:gd name="connsiteX3530" fmla="*/ 1252272 w 1907672"/>
              <a:gd name="connsiteY3530" fmla="*/ 328018 h 2836862"/>
              <a:gd name="connsiteX3531" fmla="*/ 1252272 w 1907672"/>
              <a:gd name="connsiteY3531" fmla="*/ 320477 h 2836862"/>
              <a:gd name="connsiteX3532" fmla="*/ 1256030 w 1907672"/>
              <a:gd name="connsiteY3532" fmla="*/ 324248 h 2836862"/>
              <a:gd name="connsiteX3533" fmla="*/ 1259787 w 1907672"/>
              <a:gd name="connsiteY3533" fmla="*/ 316707 h 2836862"/>
              <a:gd name="connsiteX3534" fmla="*/ 1263544 w 1907672"/>
              <a:gd name="connsiteY3534" fmla="*/ 320477 h 2836862"/>
              <a:gd name="connsiteX3535" fmla="*/ 1256030 w 1907672"/>
              <a:gd name="connsiteY3535" fmla="*/ 309167 h 2836862"/>
              <a:gd name="connsiteX3536" fmla="*/ 1263544 w 1907672"/>
              <a:gd name="connsiteY3536" fmla="*/ 305396 h 2836862"/>
              <a:gd name="connsiteX3537" fmla="*/ 1263544 w 1907672"/>
              <a:gd name="connsiteY3537" fmla="*/ 286545 h 2836862"/>
              <a:gd name="connsiteX3538" fmla="*/ 1267301 w 1907672"/>
              <a:gd name="connsiteY3538" fmla="*/ 290315 h 2836862"/>
              <a:gd name="connsiteX3539" fmla="*/ 1267301 w 1907672"/>
              <a:gd name="connsiteY3539" fmla="*/ 271463 h 2836862"/>
              <a:gd name="connsiteX3540" fmla="*/ 1278572 w 1907672"/>
              <a:gd name="connsiteY3540" fmla="*/ 279004 h 2836862"/>
              <a:gd name="connsiteX3541" fmla="*/ 1271058 w 1907672"/>
              <a:gd name="connsiteY3541" fmla="*/ 271463 h 2836862"/>
              <a:gd name="connsiteX3542" fmla="*/ 1274815 w 1907672"/>
              <a:gd name="connsiteY3542" fmla="*/ 267693 h 2836862"/>
              <a:gd name="connsiteX3543" fmla="*/ 1271058 w 1907672"/>
              <a:gd name="connsiteY3543" fmla="*/ 263923 h 2836862"/>
              <a:gd name="connsiteX3544" fmla="*/ 1277633 w 1907672"/>
              <a:gd name="connsiteY3544" fmla="*/ 260152 h 2836862"/>
              <a:gd name="connsiteX3545" fmla="*/ 1278155 w 1907672"/>
              <a:gd name="connsiteY3545" fmla="*/ 258058 h 2836862"/>
              <a:gd name="connsiteX3546" fmla="*/ 1282329 w 1907672"/>
              <a:gd name="connsiteY3546" fmla="*/ 260152 h 2836862"/>
              <a:gd name="connsiteX3547" fmla="*/ 1274815 w 1907672"/>
              <a:gd name="connsiteY3547" fmla="*/ 252612 h 2836862"/>
              <a:gd name="connsiteX3548" fmla="*/ 1282329 w 1907672"/>
              <a:gd name="connsiteY3548" fmla="*/ 245071 h 2836862"/>
              <a:gd name="connsiteX3549" fmla="*/ 1278572 w 1907672"/>
              <a:gd name="connsiteY3549" fmla="*/ 245071 h 2836862"/>
              <a:gd name="connsiteX3550" fmla="*/ 1282329 w 1907672"/>
              <a:gd name="connsiteY3550" fmla="*/ 237530 h 2836862"/>
              <a:gd name="connsiteX3551" fmla="*/ 1289843 w 1907672"/>
              <a:gd name="connsiteY3551" fmla="*/ 241301 h 2836862"/>
              <a:gd name="connsiteX3552" fmla="*/ 1286086 w 1907672"/>
              <a:gd name="connsiteY3552" fmla="*/ 237530 h 2836862"/>
              <a:gd name="connsiteX3553" fmla="*/ 1293600 w 1907672"/>
              <a:gd name="connsiteY3553" fmla="*/ 226219 h 2836862"/>
              <a:gd name="connsiteX3554" fmla="*/ 1301114 w 1907672"/>
              <a:gd name="connsiteY3554" fmla="*/ 207368 h 2836862"/>
              <a:gd name="connsiteX3555" fmla="*/ 1304872 w 1907672"/>
              <a:gd name="connsiteY3555" fmla="*/ 207368 h 2836862"/>
              <a:gd name="connsiteX3556" fmla="*/ 1306985 w 1907672"/>
              <a:gd name="connsiteY3556" fmla="*/ 203656 h 2836862"/>
              <a:gd name="connsiteX3557" fmla="*/ 1306177 w 1907672"/>
              <a:gd name="connsiteY3557" fmla="*/ 202191 h 2836862"/>
              <a:gd name="connsiteX3558" fmla="*/ 1308629 w 1907672"/>
              <a:gd name="connsiteY3558" fmla="*/ 203597 h 2836862"/>
              <a:gd name="connsiteX3559" fmla="*/ 1312386 w 1907672"/>
              <a:gd name="connsiteY3559" fmla="*/ 196057 h 2836862"/>
              <a:gd name="connsiteX3560" fmla="*/ 1316143 w 1907672"/>
              <a:gd name="connsiteY3560" fmla="*/ 192287 h 2836862"/>
              <a:gd name="connsiteX3561" fmla="*/ 1318961 w 1907672"/>
              <a:gd name="connsiteY3561" fmla="*/ 192287 h 2836862"/>
              <a:gd name="connsiteX3562" fmla="*/ 1323657 w 1907672"/>
              <a:gd name="connsiteY3562" fmla="*/ 192287 h 2836862"/>
              <a:gd name="connsiteX3563" fmla="*/ 1319900 w 1907672"/>
              <a:gd name="connsiteY3563" fmla="*/ 188516 h 2836862"/>
              <a:gd name="connsiteX3564" fmla="*/ 1323657 w 1907672"/>
              <a:gd name="connsiteY3564" fmla="*/ 169665 h 2836862"/>
              <a:gd name="connsiteX3565" fmla="*/ 1331547 w 1907672"/>
              <a:gd name="connsiteY3565" fmla="*/ 173435 h 2836862"/>
              <a:gd name="connsiteX3566" fmla="*/ 1333519 w 1907672"/>
              <a:gd name="connsiteY3566" fmla="*/ 174378 h 2836862"/>
              <a:gd name="connsiteX3567" fmla="*/ 1334928 w 1907672"/>
              <a:gd name="connsiteY3567" fmla="*/ 173435 h 2836862"/>
              <a:gd name="connsiteX3568" fmla="*/ 1337746 w 1907672"/>
              <a:gd name="connsiteY3568" fmla="*/ 173435 h 2836862"/>
              <a:gd name="connsiteX3569" fmla="*/ 1338685 w 1907672"/>
              <a:gd name="connsiteY3569" fmla="*/ 173435 h 2836862"/>
              <a:gd name="connsiteX3570" fmla="*/ 1334928 w 1907672"/>
              <a:gd name="connsiteY3570" fmla="*/ 169665 h 2836862"/>
              <a:gd name="connsiteX3571" fmla="*/ 1340939 w 1907672"/>
              <a:gd name="connsiteY3571" fmla="*/ 166649 h 2836862"/>
              <a:gd name="connsiteX3572" fmla="*/ 1342442 w 1907672"/>
              <a:gd name="connsiteY3572" fmla="*/ 169665 h 2836862"/>
              <a:gd name="connsiteX3573" fmla="*/ 1342442 w 1907672"/>
              <a:gd name="connsiteY3573" fmla="*/ 165895 h 2836862"/>
              <a:gd name="connsiteX3574" fmla="*/ 1340939 w 1907672"/>
              <a:gd name="connsiteY3574" fmla="*/ 166649 h 2836862"/>
              <a:gd name="connsiteX3575" fmla="*/ 1338685 w 1907672"/>
              <a:gd name="connsiteY3575" fmla="*/ 162124 h 2836862"/>
              <a:gd name="connsiteX3576" fmla="*/ 1334928 w 1907672"/>
              <a:gd name="connsiteY3576" fmla="*/ 154583 h 2836862"/>
              <a:gd name="connsiteX3577" fmla="*/ 1346200 w 1907672"/>
              <a:gd name="connsiteY3577" fmla="*/ 113110 h 2836862"/>
              <a:gd name="connsiteX3578" fmla="*/ 1368742 w 1907672"/>
              <a:gd name="connsiteY3578" fmla="*/ 82948 h 2836862"/>
              <a:gd name="connsiteX3579" fmla="*/ 1376256 w 1907672"/>
              <a:gd name="connsiteY3579" fmla="*/ 79177 h 2836862"/>
              <a:gd name="connsiteX3580" fmla="*/ 1372499 w 1907672"/>
              <a:gd name="connsiteY3580" fmla="*/ 75407 h 2836862"/>
              <a:gd name="connsiteX3581" fmla="*/ 1380013 w 1907672"/>
              <a:gd name="connsiteY3581" fmla="*/ 60325 h 2836862"/>
              <a:gd name="connsiteX3582" fmla="*/ 1383770 w 1907672"/>
              <a:gd name="connsiteY3582" fmla="*/ 60325 h 2836862"/>
              <a:gd name="connsiteX3583" fmla="*/ 1376256 w 1907672"/>
              <a:gd name="connsiteY3583" fmla="*/ 56555 h 2836862"/>
              <a:gd name="connsiteX3584" fmla="*/ 1398799 w 1907672"/>
              <a:gd name="connsiteY3584" fmla="*/ 26392 h 2836862"/>
              <a:gd name="connsiteX3585" fmla="*/ 1402556 w 1907672"/>
              <a:gd name="connsiteY3585" fmla="*/ 18852 h 2836862"/>
              <a:gd name="connsiteX3586" fmla="*/ 1425098 w 1907672"/>
              <a:gd name="connsiteY3586" fmla="*/ 0 h 283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</a:cxnLst>
            <a:rect l="l" t="t" r="r" b="b"/>
            <a:pathLst>
              <a:path w="1907672" h="2836862">
                <a:moveTo>
                  <a:pt x="789507" y="1855288"/>
                </a:moveTo>
                <a:lnTo>
                  <a:pt x="784988" y="1858576"/>
                </a:lnTo>
                <a:cubicBezTo>
                  <a:pt x="777467" y="1866102"/>
                  <a:pt x="777467" y="1866102"/>
                  <a:pt x="777467" y="1866102"/>
                </a:cubicBezTo>
                <a:cubicBezTo>
                  <a:pt x="773706" y="1866102"/>
                  <a:pt x="773706" y="1866102"/>
                  <a:pt x="773706" y="1866102"/>
                </a:cubicBezTo>
                <a:lnTo>
                  <a:pt x="773328" y="1857477"/>
                </a:lnTo>
                <a:lnTo>
                  <a:pt x="774646" y="1857636"/>
                </a:lnTo>
                <a:close/>
                <a:moveTo>
                  <a:pt x="914933" y="1819642"/>
                </a:moveTo>
                <a:cubicBezTo>
                  <a:pt x="913441" y="1803900"/>
                  <a:pt x="927427" y="1931477"/>
                  <a:pt x="924136" y="1915016"/>
                </a:cubicBezTo>
                <a:cubicBezTo>
                  <a:pt x="920376" y="1915016"/>
                  <a:pt x="920376" y="1915016"/>
                  <a:pt x="920376" y="1915016"/>
                </a:cubicBezTo>
                <a:cubicBezTo>
                  <a:pt x="920376" y="1918778"/>
                  <a:pt x="920376" y="1918778"/>
                  <a:pt x="920376" y="1918778"/>
                </a:cubicBezTo>
                <a:cubicBezTo>
                  <a:pt x="912854" y="1922541"/>
                  <a:pt x="912854" y="1922541"/>
                  <a:pt x="912854" y="1922541"/>
                </a:cubicBezTo>
                <a:cubicBezTo>
                  <a:pt x="905333" y="1930066"/>
                  <a:pt x="905333" y="1930066"/>
                  <a:pt x="905333" y="1930066"/>
                </a:cubicBezTo>
                <a:cubicBezTo>
                  <a:pt x="848921" y="1963930"/>
                  <a:pt x="811314" y="1978981"/>
                  <a:pt x="788749" y="2012844"/>
                </a:cubicBezTo>
                <a:cubicBezTo>
                  <a:pt x="777467" y="2039183"/>
                  <a:pt x="769945" y="2027895"/>
                  <a:pt x="781228" y="2035420"/>
                </a:cubicBezTo>
                <a:cubicBezTo>
                  <a:pt x="788749" y="2046708"/>
                  <a:pt x="815074" y="2080572"/>
                  <a:pt x="826357" y="2110673"/>
                </a:cubicBezTo>
                <a:cubicBezTo>
                  <a:pt x="826357" y="2144537"/>
                  <a:pt x="830117" y="2144537"/>
                  <a:pt x="837639" y="2178400"/>
                </a:cubicBezTo>
                <a:cubicBezTo>
                  <a:pt x="833878" y="2178400"/>
                  <a:pt x="833878" y="2174638"/>
                  <a:pt x="833878" y="2178400"/>
                </a:cubicBezTo>
                <a:cubicBezTo>
                  <a:pt x="841400" y="2178400"/>
                  <a:pt x="837639" y="2200976"/>
                  <a:pt x="841400" y="2204739"/>
                </a:cubicBezTo>
                <a:cubicBezTo>
                  <a:pt x="837639" y="2257416"/>
                  <a:pt x="826357" y="2295042"/>
                  <a:pt x="807553" y="2336431"/>
                </a:cubicBezTo>
                <a:cubicBezTo>
                  <a:pt x="811314" y="2332669"/>
                  <a:pt x="807553" y="2325143"/>
                  <a:pt x="803792" y="2332669"/>
                </a:cubicBezTo>
                <a:cubicBezTo>
                  <a:pt x="803792" y="2343957"/>
                  <a:pt x="803792" y="2343957"/>
                  <a:pt x="803792" y="2343957"/>
                </a:cubicBezTo>
                <a:cubicBezTo>
                  <a:pt x="800031" y="2343957"/>
                  <a:pt x="800031" y="2343957"/>
                  <a:pt x="800031" y="2343957"/>
                </a:cubicBezTo>
                <a:cubicBezTo>
                  <a:pt x="800031" y="2347719"/>
                  <a:pt x="800031" y="2355244"/>
                  <a:pt x="803792" y="2351482"/>
                </a:cubicBezTo>
                <a:cubicBezTo>
                  <a:pt x="762424" y="2456836"/>
                  <a:pt x="683448" y="2532088"/>
                  <a:pt x="615754" y="2614867"/>
                </a:cubicBezTo>
                <a:cubicBezTo>
                  <a:pt x="596950" y="2629917"/>
                  <a:pt x="574386" y="2660018"/>
                  <a:pt x="559343" y="2678831"/>
                </a:cubicBezTo>
                <a:cubicBezTo>
                  <a:pt x="495410" y="2731508"/>
                  <a:pt x="438998" y="2776660"/>
                  <a:pt x="390109" y="2836862"/>
                </a:cubicBezTo>
                <a:cubicBezTo>
                  <a:pt x="390109" y="2836862"/>
                  <a:pt x="382587" y="2818049"/>
                  <a:pt x="405152" y="2791711"/>
                </a:cubicBezTo>
                <a:cubicBezTo>
                  <a:pt x="420195" y="2746559"/>
                  <a:pt x="472845" y="2720220"/>
                  <a:pt x="495410" y="2678831"/>
                </a:cubicBezTo>
                <a:cubicBezTo>
                  <a:pt x="499171" y="2675069"/>
                  <a:pt x="499171" y="2686357"/>
                  <a:pt x="506692" y="2675069"/>
                </a:cubicBezTo>
                <a:cubicBezTo>
                  <a:pt x="529257" y="2633680"/>
                  <a:pt x="581907" y="2588528"/>
                  <a:pt x="623276" y="2550902"/>
                </a:cubicBezTo>
                <a:cubicBezTo>
                  <a:pt x="623276" y="2554664"/>
                  <a:pt x="623276" y="2554664"/>
                  <a:pt x="623276" y="2554664"/>
                </a:cubicBezTo>
                <a:cubicBezTo>
                  <a:pt x="634558" y="2550902"/>
                  <a:pt x="634558" y="2535851"/>
                  <a:pt x="642079" y="2524563"/>
                </a:cubicBezTo>
                <a:cubicBezTo>
                  <a:pt x="642079" y="2528326"/>
                  <a:pt x="642079" y="2532088"/>
                  <a:pt x="645840" y="2528326"/>
                </a:cubicBezTo>
                <a:cubicBezTo>
                  <a:pt x="642079" y="2524563"/>
                  <a:pt x="657122" y="2513275"/>
                  <a:pt x="657122" y="2505750"/>
                </a:cubicBezTo>
                <a:cubicBezTo>
                  <a:pt x="660883" y="2505750"/>
                  <a:pt x="660883" y="2505750"/>
                  <a:pt x="668405" y="2505750"/>
                </a:cubicBezTo>
                <a:cubicBezTo>
                  <a:pt x="668405" y="2494462"/>
                  <a:pt x="668405" y="2494462"/>
                  <a:pt x="668405" y="2494462"/>
                </a:cubicBezTo>
                <a:cubicBezTo>
                  <a:pt x="664644" y="2471886"/>
                  <a:pt x="694730" y="2460598"/>
                  <a:pt x="702252" y="2438023"/>
                </a:cubicBezTo>
                <a:cubicBezTo>
                  <a:pt x="702252" y="2438023"/>
                  <a:pt x="702252" y="2441785"/>
                  <a:pt x="702252" y="2441785"/>
                </a:cubicBezTo>
                <a:cubicBezTo>
                  <a:pt x="717295" y="2404159"/>
                  <a:pt x="743620" y="2362770"/>
                  <a:pt x="758663" y="2325143"/>
                </a:cubicBezTo>
                <a:cubicBezTo>
                  <a:pt x="758663" y="2325143"/>
                  <a:pt x="762424" y="2328906"/>
                  <a:pt x="766184" y="2328906"/>
                </a:cubicBezTo>
                <a:cubicBezTo>
                  <a:pt x="758663" y="2325143"/>
                  <a:pt x="766184" y="2310093"/>
                  <a:pt x="769945" y="2298805"/>
                </a:cubicBezTo>
                <a:cubicBezTo>
                  <a:pt x="777467" y="2298805"/>
                  <a:pt x="769945" y="2279992"/>
                  <a:pt x="777467" y="2268704"/>
                </a:cubicBezTo>
                <a:cubicBezTo>
                  <a:pt x="773706" y="2257416"/>
                  <a:pt x="784988" y="2257416"/>
                  <a:pt x="781228" y="2246128"/>
                </a:cubicBezTo>
                <a:cubicBezTo>
                  <a:pt x="784988" y="2242365"/>
                  <a:pt x="784988" y="2242365"/>
                  <a:pt x="784988" y="2242365"/>
                </a:cubicBezTo>
                <a:cubicBezTo>
                  <a:pt x="777467" y="2238603"/>
                  <a:pt x="796271" y="2231077"/>
                  <a:pt x="792510" y="2219790"/>
                </a:cubicBezTo>
                <a:cubicBezTo>
                  <a:pt x="788749" y="2219790"/>
                  <a:pt x="788749" y="2219790"/>
                  <a:pt x="788749" y="2219790"/>
                </a:cubicBezTo>
                <a:cubicBezTo>
                  <a:pt x="788749" y="2212264"/>
                  <a:pt x="792510" y="2212264"/>
                  <a:pt x="792510" y="2204739"/>
                </a:cubicBezTo>
                <a:cubicBezTo>
                  <a:pt x="792510" y="2200976"/>
                  <a:pt x="792510" y="2200976"/>
                  <a:pt x="792510" y="2200976"/>
                </a:cubicBezTo>
                <a:cubicBezTo>
                  <a:pt x="788749" y="2185926"/>
                  <a:pt x="792510" y="2178400"/>
                  <a:pt x="784988" y="2178400"/>
                </a:cubicBezTo>
                <a:cubicBezTo>
                  <a:pt x="792510" y="2170875"/>
                  <a:pt x="788749" y="2193451"/>
                  <a:pt x="800031" y="2182163"/>
                </a:cubicBezTo>
                <a:cubicBezTo>
                  <a:pt x="792510" y="2125724"/>
                  <a:pt x="743620" y="2091860"/>
                  <a:pt x="724816" y="2031658"/>
                </a:cubicBezTo>
                <a:cubicBezTo>
                  <a:pt x="728577" y="2024132"/>
                  <a:pt x="728577" y="2020370"/>
                  <a:pt x="732338" y="2020370"/>
                </a:cubicBezTo>
                <a:cubicBezTo>
                  <a:pt x="732338" y="2016607"/>
                  <a:pt x="739859" y="2001556"/>
                  <a:pt x="739859" y="1994031"/>
                </a:cubicBezTo>
                <a:cubicBezTo>
                  <a:pt x="736098" y="1997794"/>
                  <a:pt x="743620" y="1994031"/>
                  <a:pt x="743620" y="1990269"/>
                </a:cubicBezTo>
                <a:cubicBezTo>
                  <a:pt x="754902" y="1986506"/>
                  <a:pt x="743620" y="1978981"/>
                  <a:pt x="754902" y="1971455"/>
                </a:cubicBezTo>
                <a:cubicBezTo>
                  <a:pt x="751141" y="1975218"/>
                  <a:pt x="754902" y="1978981"/>
                  <a:pt x="758663" y="1978981"/>
                </a:cubicBezTo>
                <a:cubicBezTo>
                  <a:pt x="758663" y="1967693"/>
                  <a:pt x="769945" y="1960167"/>
                  <a:pt x="777467" y="1948880"/>
                </a:cubicBezTo>
                <a:cubicBezTo>
                  <a:pt x="773706" y="1952642"/>
                  <a:pt x="773706" y="1956405"/>
                  <a:pt x="777467" y="1956405"/>
                </a:cubicBezTo>
                <a:cubicBezTo>
                  <a:pt x="781228" y="1941354"/>
                  <a:pt x="792510" y="1941354"/>
                  <a:pt x="800031" y="1933829"/>
                </a:cubicBezTo>
                <a:cubicBezTo>
                  <a:pt x="800031" y="1937592"/>
                  <a:pt x="800031" y="1937592"/>
                  <a:pt x="800031" y="1937592"/>
                </a:cubicBezTo>
                <a:cubicBezTo>
                  <a:pt x="815074" y="1933829"/>
                  <a:pt x="800031" y="1930066"/>
                  <a:pt x="811314" y="1922541"/>
                </a:cubicBezTo>
                <a:cubicBezTo>
                  <a:pt x="811314" y="1926304"/>
                  <a:pt x="811314" y="1926304"/>
                  <a:pt x="811314" y="1930066"/>
                </a:cubicBezTo>
                <a:cubicBezTo>
                  <a:pt x="818835" y="1915016"/>
                  <a:pt x="841400" y="1907491"/>
                  <a:pt x="852682" y="1896203"/>
                </a:cubicBezTo>
                <a:cubicBezTo>
                  <a:pt x="852682" y="1899965"/>
                  <a:pt x="852682" y="1899965"/>
                  <a:pt x="852682" y="1899965"/>
                </a:cubicBezTo>
                <a:cubicBezTo>
                  <a:pt x="863964" y="1896203"/>
                  <a:pt x="882768" y="1869864"/>
                  <a:pt x="890290" y="1884915"/>
                </a:cubicBezTo>
                <a:cubicBezTo>
                  <a:pt x="882768" y="1881152"/>
                  <a:pt x="894050" y="1873627"/>
                  <a:pt x="879007" y="1869864"/>
                </a:cubicBezTo>
                <a:cubicBezTo>
                  <a:pt x="879007" y="1877389"/>
                  <a:pt x="852682" y="1869864"/>
                  <a:pt x="860203" y="1881152"/>
                </a:cubicBezTo>
                <a:cubicBezTo>
                  <a:pt x="848921" y="1877389"/>
                  <a:pt x="826357" y="1869864"/>
                  <a:pt x="815074" y="1873627"/>
                </a:cubicBezTo>
                <a:cubicBezTo>
                  <a:pt x="822596" y="1869864"/>
                  <a:pt x="811314" y="1862339"/>
                  <a:pt x="822596" y="1862339"/>
                </a:cubicBezTo>
                <a:cubicBezTo>
                  <a:pt x="815074" y="1858576"/>
                  <a:pt x="815074" y="1858576"/>
                  <a:pt x="815074" y="1858576"/>
                </a:cubicBezTo>
                <a:cubicBezTo>
                  <a:pt x="815074" y="1854814"/>
                  <a:pt x="822596" y="1858576"/>
                  <a:pt x="818835" y="1854814"/>
                </a:cubicBezTo>
                <a:cubicBezTo>
                  <a:pt x="815074" y="1854814"/>
                  <a:pt x="796271" y="1854814"/>
                  <a:pt x="792510" y="1854814"/>
                </a:cubicBezTo>
                <a:lnTo>
                  <a:pt x="789507" y="1855288"/>
                </a:lnTo>
                <a:lnTo>
                  <a:pt x="795330" y="1851051"/>
                </a:lnTo>
                <a:cubicBezTo>
                  <a:pt x="800031" y="1849170"/>
                  <a:pt x="805673" y="1847288"/>
                  <a:pt x="811314" y="1843526"/>
                </a:cubicBezTo>
                <a:cubicBezTo>
                  <a:pt x="833878" y="1839763"/>
                  <a:pt x="856443" y="1832238"/>
                  <a:pt x="886529" y="1832238"/>
                </a:cubicBezTo>
                <a:lnTo>
                  <a:pt x="895391" y="1828038"/>
                </a:lnTo>
                <a:lnTo>
                  <a:pt x="916615" y="1836000"/>
                </a:lnTo>
                <a:cubicBezTo>
                  <a:pt x="915675" y="1827064"/>
                  <a:pt x="915146" y="1821890"/>
                  <a:pt x="914933" y="1819642"/>
                </a:cubicBezTo>
                <a:close/>
                <a:moveTo>
                  <a:pt x="773691" y="1805791"/>
                </a:moveTo>
                <a:lnTo>
                  <a:pt x="777467" y="1805899"/>
                </a:lnTo>
                <a:cubicBezTo>
                  <a:pt x="781228" y="1805899"/>
                  <a:pt x="769945" y="1809662"/>
                  <a:pt x="777467" y="1809662"/>
                </a:cubicBezTo>
                <a:cubicBezTo>
                  <a:pt x="777467" y="1809662"/>
                  <a:pt x="777467" y="1809662"/>
                  <a:pt x="773706" y="1805899"/>
                </a:cubicBezTo>
                <a:close/>
                <a:moveTo>
                  <a:pt x="761013" y="1805429"/>
                </a:moveTo>
                <a:lnTo>
                  <a:pt x="772195" y="1805749"/>
                </a:lnTo>
                <a:lnTo>
                  <a:pt x="772296" y="1820480"/>
                </a:lnTo>
                <a:cubicBezTo>
                  <a:pt x="772531" y="1832003"/>
                  <a:pt x="772883" y="1844819"/>
                  <a:pt x="773177" y="1854049"/>
                </a:cubicBezTo>
                <a:lnTo>
                  <a:pt x="773328" y="1857477"/>
                </a:lnTo>
                <a:lnTo>
                  <a:pt x="751141" y="1854814"/>
                </a:lnTo>
                <a:cubicBezTo>
                  <a:pt x="762424" y="1858576"/>
                  <a:pt x="751141" y="1847288"/>
                  <a:pt x="758663" y="1847288"/>
                </a:cubicBezTo>
                <a:cubicBezTo>
                  <a:pt x="754902" y="1839763"/>
                  <a:pt x="732338" y="1866102"/>
                  <a:pt x="736098" y="1824712"/>
                </a:cubicBezTo>
                <a:cubicBezTo>
                  <a:pt x="739859" y="1820950"/>
                  <a:pt x="739859" y="1828475"/>
                  <a:pt x="747381" y="1820950"/>
                </a:cubicBezTo>
                <a:cubicBezTo>
                  <a:pt x="743620" y="1820950"/>
                  <a:pt x="747381" y="1817187"/>
                  <a:pt x="747381" y="1813425"/>
                </a:cubicBezTo>
                <a:cubicBezTo>
                  <a:pt x="749261" y="1811543"/>
                  <a:pt x="754902" y="1807781"/>
                  <a:pt x="761013" y="1805429"/>
                </a:cubicBezTo>
                <a:close/>
                <a:moveTo>
                  <a:pt x="772119" y="1794670"/>
                </a:moveTo>
                <a:lnTo>
                  <a:pt x="773691" y="1805791"/>
                </a:lnTo>
                <a:lnTo>
                  <a:pt x="772195" y="1805749"/>
                </a:lnTo>
                <a:close/>
                <a:moveTo>
                  <a:pt x="807372" y="1788895"/>
                </a:moveTo>
                <a:lnTo>
                  <a:pt x="807083" y="1791789"/>
                </a:lnTo>
                <a:cubicBezTo>
                  <a:pt x="807553" y="1792730"/>
                  <a:pt x="807553" y="1792730"/>
                  <a:pt x="803792" y="1790849"/>
                </a:cubicBezTo>
                <a:close/>
                <a:moveTo>
                  <a:pt x="807553" y="1787086"/>
                </a:moveTo>
                <a:lnTo>
                  <a:pt x="807553" y="1788796"/>
                </a:lnTo>
                <a:lnTo>
                  <a:pt x="807372" y="1788895"/>
                </a:lnTo>
                <a:close/>
                <a:moveTo>
                  <a:pt x="1005124" y="1786036"/>
                </a:moveTo>
                <a:lnTo>
                  <a:pt x="1010124" y="1786989"/>
                </a:lnTo>
                <a:lnTo>
                  <a:pt x="1010101" y="1787086"/>
                </a:lnTo>
                <a:lnTo>
                  <a:pt x="1006873" y="1787086"/>
                </a:lnTo>
                <a:close/>
                <a:moveTo>
                  <a:pt x="750887" y="1779587"/>
                </a:moveTo>
                <a:lnTo>
                  <a:pt x="755649" y="1779587"/>
                </a:lnTo>
                <a:lnTo>
                  <a:pt x="747712" y="1782762"/>
                </a:lnTo>
                <a:close/>
                <a:moveTo>
                  <a:pt x="1045450" y="1751477"/>
                </a:moveTo>
                <a:lnTo>
                  <a:pt x="1044481" y="1756985"/>
                </a:lnTo>
                <a:lnTo>
                  <a:pt x="1044481" y="1755464"/>
                </a:lnTo>
                <a:lnTo>
                  <a:pt x="1045268" y="1751804"/>
                </a:lnTo>
                <a:close/>
                <a:moveTo>
                  <a:pt x="1023385" y="1750048"/>
                </a:moveTo>
                <a:lnTo>
                  <a:pt x="1021426" y="1756985"/>
                </a:lnTo>
                <a:lnTo>
                  <a:pt x="1021299" y="1757434"/>
                </a:lnTo>
                <a:lnTo>
                  <a:pt x="1021280" y="1757448"/>
                </a:lnTo>
                <a:lnTo>
                  <a:pt x="1021388" y="1756985"/>
                </a:lnTo>
                <a:lnTo>
                  <a:pt x="1022386" y="1752282"/>
                </a:lnTo>
                <a:lnTo>
                  <a:pt x="1021371" y="1756985"/>
                </a:lnTo>
                <a:lnTo>
                  <a:pt x="1021270" y="1757455"/>
                </a:lnTo>
                <a:lnTo>
                  <a:pt x="1021280" y="1757448"/>
                </a:lnTo>
                <a:lnTo>
                  <a:pt x="1021210" y="1757747"/>
                </a:lnTo>
                <a:lnTo>
                  <a:pt x="1019566" y="1763570"/>
                </a:lnTo>
                <a:cubicBezTo>
                  <a:pt x="1016275" y="1775798"/>
                  <a:pt x="1012515" y="1790849"/>
                  <a:pt x="1014395" y="1787086"/>
                </a:cubicBezTo>
                <a:lnTo>
                  <a:pt x="1021210" y="1757747"/>
                </a:lnTo>
                <a:lnTo>
                  <a:pt x="1021299" y="1757434"/>
                </a:lnTo>
                <a:lnTo>
                  <a:pt x="1021916" y="1756985"/>
                </a:lnTo>
                <a:cubicBezTo>
                  <a:pt x="1023797" y="1749460"/>
                  <a:pt x="1024032" y="1748049"/>
                  <a:pt x="1023385" y="1750048"/>
                </a:cubicBezTo>
                <a:close/>
                <a:moveTo>
                  <a:pt x="662528" y="1696156"/>
                </a:moveTo>
                <a:lnTo>
                  <a:pt x="661353" y="1696783"/>
                </a:lnTo>
                <a:cubicBezTo>
                  <a:pt x="659943" y="1698664"/>
                  <a:pt x="659003" y="1700545"/>
                  <a:pt x="657122" y="1700545"/>
                </a:cubicBezTo>
                <a:cubicBezTo>
                  <a:pt x="660883" y="1696783"/>
                  <a:pt x="660883" y="1696783"/>
                  <a:pt x="660883" y="1696783"/>
                </a:cubicBezTo>
                <a:close/>
                <a:moveTo>
                  <a:pt x="670755" y="1693020"/>
                </a:moveTo>
                <a:cubicBezTo>
                  <a:pt x="673106" y="1693020"/>
                  <a:pt x="674046" y="1694902"/>
                  <a:pt x="672165" y="1700545"/>
                </a:cubicBezTo>
                <a:lnTo>
                  <a:pt x="681986" y="1693937"/>
                </a:lnTo>
                <a:lnTo>
                  <a:pt x="684388" y="1712774"/>
                </a:lnTo>
                <a:cubicBezTo>
                  <a:pt x="687208" y="1733468"/>
                  <a:pt x="690969" y="1758866"/>
                  <a:pt x="690969" y="1753222"/>
                </a:cubicBezTo>
                <a:cubicBezTo>
                  <a:pt x="690969" y="1753222"/>
                  <a:pt x="690969" y="1753222"/>
                  <a:pt x="694730" y="1749460"/>
                </a:cubicBezTo>
                <a:cubicBezTo>
                  <a:pt x="694730" y="1749460"/>
                  <a:pt x="694730" y="1749460"/>
                  <a:pt x="706012" y="1741934"/>
                </a:cubicBezTo>
                <a:cubicBezTo>
                  <a:pt x="717295" y="1738172"/>
                  <a:pt x="728577" y="1734409"/>
                  <a:pt x="739859" y="1730647"/>
                </a:cubicBezTo>
                <a:cubicBezTo>
                  <a:pt x="751142" y="1728765"/>
                  <a:pt x="764304" y="1725943"/>
                  <a:pt x="777937" y="1722181"/>
                </a:cubicBezTo>
                <a:lnTo>
                  <a:pt x="785710" y="1719499"/>
                </a:lnTo>
                <a:lnTo>
                  <a:pt x="788749" y="1719359"/>
                </a:lnTo>
                <a:lnTo>
                  <a:pt x="841400" y="1719359"/>
                </a:lnTo>
                <a:cubicBezTo>
                  <a:pt x="841400" y="1719359"/>
                  <a:pt x="837639" y="1719359"/>
                  <a:pt x="837639" y="1723121"/>
                </a:cubicBezTo>
                <a:cubicBezTo>
                  <a:pt x="845160" y="1726884"/>
                  <a:pt x="856443" y="1711833"/>
                  <a:pt x="860203" y="1723121"/>
                </a:cubicBezTo>
                <a:cubicBezTo>
                  <a:pt x="867725" y="1719359"/>
                  <a:pt x="863964" y="1715596"/>
                  <a:pt x="860203" y="1715596"/>
                </a:cubicBezTo>
                <a:cubicBezTo>
                  <a:pt x="909093" y="1715596"/>
                  <a:pt x="965505" y="1700545"/>
                  <a:pt x="1029438" y="1730647"/>
                </a:cubicBezTo>
                <a:cubicBezTo>
                  <a:pt x="1040720" y="1740053"/>
                  <a:pt x="1045421" y="1745697"/>
                  <a:pt x="1046831" y="1748989"/>
                </a:cubicBezTo>
                <a:lnTo>
                  <a:pt x="1045450" y="1751477"/>
                </a:lnTo>
                <a:lnTo>
                  <a:pt x="1045950" y="1748637"/>
                </a:lnTo>
                <a:lnTo>
                  <a:pt x="1045268" y="1751804"/>
                </a:lnTo>
                <a:lnTo>
                  <a:pt x="1044481" y="1753222"/>
                </a:lnTo>
                <a:lnTo>
                  <a:pt x="1044481" y="1755464"/>
                </a:lnTo>
                <a:lnTo>
                  <a:pt x="1042130" y="1766392"/>
                </a:lnTo>
                <a:cubicBezTo>
                  <a:pt x="1038839" y="1782383"/>
                  <a:pt x="1035079" y="1802137"/>
                  <a:pt x="1036959" y="1798374"/>
                </a:cubicBezTo>
                <a:cubicBezTo>
                  <a:pt x="1033198" y="1798374"/>
                  <a:pt x="1033198" y="1798374"/>
                  <a:pt x="1033198" y="1798374"/>
                </a:cubicBezTo>
                <a:cubicBezTo>
                  <a:pt x="1029438" y="1802137"/>
                  <a:pt x="1025677" y="1802137"/>
                  <a:pt x="1025677" y="1805899"/>
                </a:cubicBezTo>
                <a:cubicBezTo>
                  <a:pt x="1021916" y="1802137"/>
                  <a:pt x="1021916" y="1809662"/>
                  <a:pt x="1021916" y="1805899"/>
                </a:cubicBezTo>
                <a:cubicBezTo>
                  <a:pt x="1010634" y="1813425"/>
                  <a:pt x="999352" y="1798374"/>
                  <a:pt x="995591" y="1805899"/>
                </a:cubicBezTo>
                <a:cubicBezTo>
                  <a:pt x="999352" y="1813425"/>
                  <a:pt x="988069" y="1809662"/>
                  <a:pt x="988069" y="1813425"/>
                </a:cubicBezTo>
                <a:cubicBezTo>
                  <a:pt x="965505" y="1813425"/>
                  <a:pt x="961744" y="1809662"/>
                  <a:pt x="942940" y="1813425"/>
                </a:cubicBezTo>
                <a:cubicBezTo>
                  <a:pt x="942940" y="1809662"/>
                  <a:pt x="942940" y="1809662"/>
                  <a:pt x="942940" y="1809662"/>
                </a:cubicBezTo>
                <a:cubicBezTo>
                  <a:pt x="933538" y="1815306"/>
                  <a:pt x="923196" y="1817187"/>
                  <a:pt x="913324" y="1819539"/>
                </a:cubicBezTo>
                <a:lnTo>
                  <a:pt x="895391" y="1828038"/>
                </a:lnTo>
                <a:lnTo>
                  <a:pt x="886529" y="1824712"/>
                </a:lnTo>
                <a:cubicBezTo>
                  <a:pt x="867725" y="1820950"/>
                  <a:pt x="852682" y="1820950"/>
                  <a:pt x="837639" y="1817187"/>
                </a:cubicBezTo>
                <a:cubicBezTo>
                  <a:pt x="811314" y="1817187"/>
                  <a:pt x="788749" y="1817187"/>
                  <a:pt x="777467" y="1809662"/>
                </a:cubicBezTo>
                <a:cubicBezTo>
                  <a:pt x="784988" y="1805899"/>
                  <a:pt x="784988" y="1802137"/>
                  <a:pt x="796271" y="1798374"/>
                </a:cubicBezTo>
                <a:cubicBezTo>
                  <a:pt x="800032" y="1798374"/>
                  <a:pt x="804732" y="1796493"/>
                  <a:pt x="807553" y="1794141"/>
                </a:cubicBezTo>
                <a:lnTo>
                  <a:pt x="807553" y="1788796"/>
                </a:lnTo>
                <a:lnTo>
                  <a:pt x="814134" y="1785205"/>
                </a:lnTo>
                <a:cubicBezTo>
                  <a:pt x="818835" y="1783323"/>
                  <a:pt x="824476" y="1781442"/>
                  <a:pt x="830117" y="1779561"/>
                </a:cubicBezTo>
                <a:cubicBezTo>
                  <a:pt x="826357" y="1783323"/>
                  <a:pt x="826357" y="1783323"/>
                  <a:pt x="826357" y="1787086"/>
                </a:cubicBezTo>
                <a:lnTo>
                  <a:pt x="856981" y="1774320"/>
                </a:lnTo>
                <a:lnTo>
                  <a:pt x="866650" y="1773111"/>
                </a:lnTo>
                <a:lnTo>
                  <a:pt x="863964" y="1775798"/>
                </a:lnTo>
                <a:lnTo>
                  <a:pt x="886683" y="1773273"/>
                </a:lnTo>
                <a:lnTo>
                  <a:pt x="892640" y="1773917"/>
                </a:lnTo>
                <a:cubicBezTo>
                  <a:pt x="899692" y="1773917"/>
                  <a:pt x="907213" y="1773917"/>
                  <a:pt x="912854" y="1775798"/>
                </a:cubicBezTo>
                <a:cubicBezTo>
                  <a:pt x="916615" y="1768273"/>
                  <a:pt x="931658" y="1775798"/>
                  <a:pt x="931658" y="1768273"/>
                </a:cubicBezTo>
                <a:cubicBezTo>
                  <a:pt x="931658" y="1768273"/>
                  <a:pt x="931658" y="1768273"/>
                  <a:pt x="935419" y="1772036"/>
                </a:cubicBezTo>
                <a:lnTo>
                  <a:pt x="938553" y="1768900"/>
                </a:lnTo>
                <a:lnTo>
                  <a:pt x="940120" y="1769214"/>
                </a:lnTo>
                <a:lnTo>
                  <a:pt x="946701" y="1766221"/>
                </a:lnTo>
                <a:lnTo>
                  <a:pt x="946701" y="1768273"/>
                </a:lnTo>
                <a:cubicBezTo>
                  <a:pt x="942940" y="1775798"/>
                  <a:pt x="961744" y="1772036"/>
                  <a:pt x="961744" y="1775798"/>
                </a:cubicBezTo>
                <a:cubicBezTo>
                  <a:pt x="957983" y="1768273"/>
                  <a:pt x="965505" y="1775798"/>
                  <a:pt x="969265" y="1772036"/>
                </a:cubicBezTo>
                <a:cubicBezTo>
                  <a:pt x="969265" y="1772036"/>
                  <a:pt x="969265" y="1772036"/>
                  <a:pt x="973026" y="1772036"/>
                </a:cubicBezTo>
                <a:cubicBezTo>
                  <a:pt x="984308" y="1772036"/>
                  <a:pt x="976787" y="1768273"/>
                  <a:pt x="988069" y="1768273"/>
                </a:cubicBezTo>
                <a:cubicBezTo>
                  <a:pt x="995591" y="1772036"/>
                  <a:pt x="988069" y="1775798"/>
                  <a:pt x="988069" y="1775798"/>
                </a:cubicBezTo>
                <a:lnTo>
                  <a:pt x="1005124" y="1786036"/>
                </a:lnTo>
                <a:lnTo>
                  <a:pt x="1001660" y="1785376"/>
                </a:lnTo>
                <a:lnTo>
                  <a:pt x="999352" y="1783323"/>
                </a:lnTo>
                <a:cubicBezTo>
                  <a:pt x="997471" y="1783323"/>
                  <a:pt x="998411" y="1784264"/>
                  <a:pt x="1000762" y="1785205"/>
                </a:cubicBezTo>
                <a:lnTo>
                  <a:pt x="1001660" y="1785376"/>
                </a:lnTo>
                <a:lnTo>
                  <a:pt x="1003583" y="1787086"/>
                </a:lnTo>
                <a:lnTo>
                  <a:pt x="1009369" y="1790174"/>
                </a:lnTo>
                <a:lnTo>
                  <a:pt x="1009018" y="1791657"/>
                </a:lnTo>
                <a:lnTo>
                  <a:pt x="1003112" y="1794611"/>
                </a:lnTo>
                <a:cubicBezTo>
                  <a:pt x="1003112" y="1794611"/>
                  <a:pt x="1003112" y="1794611"/>
                  <a:pt x="1006873" y="1794611"/>
                </a:cubicBezTo>
                <a:cubicBezTo>
                  <a:pt x="1004993" y="1805899"/>
                  <a:pt x="1004993" y="1807781"/>
                  <a:pt x="1005992" y="1804430"/>
                </a:cubicBezTo>
                <a:lnTo>
                  <a:pt x="1009018" y="1791657"/>
                </a:lnTo>
                <a:lnTo>
                  <a:pt x="1009694" y="1791319"/>
                </a:lnTo>
                <a:cubicBezTo>
                  <a:pt x="1010634" y="1790849"/>
                  <a:pt x="1010634" y="1790849"/>
                  <a:pt x="1010634" y="1790849"/>
                </a:cubicBezTo>
                <a:lnTo>
                  <a:pt x="1009369" y="1790174"/>
                </a:lnTo>
                <a:lnTo>
                  <a:pt x="1010101" y="1787086"/>
                </a:lnTo>
                <a:lnTo>
                  <a:pt x="1010634" y="1787086"/>
                </a:lnTo>
                <a:lnTo>
                  <a:pt x="1010124" y="1786989"/>
                </a:lnTo>
                <a:lnTo>
                  <a:pt x="1011104" y="1782853"/>
                </a:lnTo>
                <a:lnTo>
                  <a:pt x="1016493" y="1756985"/>
                </a:lnTo>
                <a:lnTo>
                  <a:pt x="1016921" y="1754927"/>
                </a:lnTo>
                <a:cubicBezTo>
                  <a:pt x="1018390" y="1747343"/>
                  <a:pt x="1019095" y="1742875"/>
                  <a:pt x="1018155" y="1745697"/>
                </a:cubicBezTo>
                <a:cubicBezTo>
                  <a:pt x="1018155" y="1745697"/>
                  <a:pt x="1018155" y="1745697"/>
                  <a:pt x="1014395" y="1749460"/>
                </a:cubicBezTo>
                <a:cubicBezTo>
                  <a:pt x="1010634" y="1753222"/>
                  <a:pt x="1006873" y="1753222"/>
                  <a:pt x="1010634" y="1756985"/>
                </a:cubicBezTo>
                <a:cubicBezTo>
                  <a:pt x="991830" y="1756985"/>
                  <a:pt x="954222" y="1764510"/>
                  <a:pt x="946701" y="1768273"/>
                </a:cubicBezTo>
                <a:cubicBezTo>
                  <a:pt x="950462" y="1768273"/>
                  <a:pt x="954222" y="1764510"/>
                  <a:pt x="950462" y="1764510"/>
                </a:cubicBezTo>
                <a:lnTo>
                  <a:pt x="946701" y="1766221"/>
                </a:lnTo>
                <a:lnTo>
                  <a:pt x="946701" y="1760748"/>
                </a:lnTo>
                <a:lnTo>
                  <a:pt x="938553" y="1768900"/>
                </a:lnTo>
                <a:lnTo>
                  <a:pt x="935419" y="1768273"/>
                </a:lnTo>
                <a:lnTo>
                  <a:pt x="931658" y="1768273"/>
                </a:lnTo>
                <a:lnTo>
                  <a:pt x="930718" y="1768273"/>
                </a:lnTo>
                <a:cubicBezTo>
                  <a:pt x="928837" y="1767332"/>
                  <a:pt x="926017" y="1766392"/>
                  <a:pt x="920376" y="1768273"/>
                </a:cubicBezTo>
                <a:cubicBezTo>
                  <a:pt x="920376" y="1764510"/>
                  <a:pt x="920376" y="1772036"/>
                  <a:pt x="920376" y="1772036"/>
                </a:cubicBezTo>
                <a:cubicBezTo>
                  <a:pt x="912855" y="1768273"/>
                  <a:pt x="903453" y="1770154"/>
                  <a:pt x="893580" y="1772506"/>
                </a:cubicBezTo>
                <a:lnTo>
                  <a:pt x="886683" y="1773273"/>
                </a:lnTo>
                <a:lnTo>
                  <a:pt x="875246" y="1772036"/>
                </a:lnTo>
                <a:lnTo>
                  <a:pt x="866650" y="1773111"/>
                </a:lnTo>
                <a:lnTo>
                  <a:pt x="867725" y="1772036"/>
                </a:lnTo>
                <a:cubicBezTo>
                  <a:pt x="869606" y="1769214"/>
                  <a:pt x="871486" y="1766392"/>
                  <a:pt x="871486" y="1768273"/>
                </a:cubicBezTo>
                <a:lnTo>
                  <a:pt x="856981" y="1774320"/>
                </a:lnTo>
                <a:lnTo>
                  <a:pt x="845160" y="1775798"/>
                </a:lnTo>
                <a:cubicBezTo>
                  <a:pt x="848921" y="1775798"/>
                  <a:pt x="852682" y="1775798"/>
                  <a:pt x="852682" y="1772036"/>
                </a:cubicBezTo>
                <a:cubicBezTo>
                  <a:pt x="845160" y="1772036"/>
                  <a:pt x="841400" y="1772036"/>
                  <a:pt x="837639" y="1775798"/>
                </a:cubicBezTo>
                <a:cubicBezTo>
                  <a:pt x="837639" y="1775798"/>
                  <a:pt x="822596" y="1772036"/>
                  <a:pt x="815074" y="1768273"/>
                </a:cubicBezTo>
                <a:cubicBezTo>
                  <a:pt x="803792" y="1772036"/>
                  <a:pt x="807553" y="1775798"/>
                  <a:pt x="807553" y="1779561"/>
                </a:cubicBezTo>
                <a:cubicBezTo>
                  <a:pt x="800031" y="1772036"/>
                  <a:pt x="781228" y="1787086"/>
                  <a:pt x="766184" y="1779561"/>
                </a:cubicBezTo>
                <a:cubicBezTo>
                  <a:pt x="769945" y="1779561"/>
                  <a:pt x="781228" y="1775798"/>
                  <a:pt x="773706" y="1772036"/>
                </a:cubicBezTo>
                <a:cubicBezTo>
                  <a:pt x="766184" y="1760748"/>
                  <a:pt x="754902" y="1779561"/>
                  <a:pt x="739859" y="1775798"/>
                </a:cubicBezTo>
                <a:cubicBezTo>
                  <a:pt x="743620" y="1783323"/>
                  <a:pt x="743620" y="1783323"/>
                  <a:pt x="743620" y="1783323"/>
                </a:cubicBezTo>
                <a:cubicBezTo>
                  <a:pt x="736098" y="1775798"/>
                  <a:pt x="721055" y="1783323"/>
                  <a:pt x="721055" y="1775798"/>
                </a:cubicBezTo>
                <a:cubicBezTo>
                  <a:pt x="717295" y="1779561"/>
                  <a:pt x="706012" y="1772036"/>
                  <a:pt x="706012" y="1779561"/>
                </a:cubicBezTo>
                <a:cubicBezTo>
                  <a:pt x="690969" y="1775798"/>
                  <a:pt x="675926" y="1768273"/>
                  <a:pt x="660883" y="1760748"/>
                </a:cubicBezTo>
                <a:cubicBezTo>
                  <a:pt x="653362" y="1753222"/>
                  <a:pt x="653362" y="1753222"/>
                  <a:pt x="653362" y="1753222"/>
                </a:cubicBezTo>
                <a:cubicBezTo>
                  <a:pt x="649601" y="1753222"/>
                  <a:pt x="647721" y="1753222"/>
                  <a:pt x="646780" y="1753222"/>
                </a:cubicBezTo>
                <a:lnTo>
                  <a:pt x="646049" y="1753222"/>
                </a:lnTo>
                <a:lnTo>
                  <a:pt x="645840" y="1749460"/>
                </a:lnTo>
                <a:cubicBezTo>
                  <a:pt x="645840" y="1749460"/>
                  <a:pt x="645840" y="1749460"/>
                  <a:pt x="645840" y="1753222"/>
                </a:cubicBezTo>
                <a:lnTo>
                  <a:pt x="646049" y="1753222"/>
                </a:lnTo>
                <a:lnTo>
                  <a:pt x="646252" y="1756867"/>
                </a:lnTo>
                <a:cubicBezTo>
                  <a:pt x="644665" y="1749460"/>
                  <a:pt x="638319" y="1707130"/>
                  <a:pt x="638319" y="1715596"/>
                </a:cubicBezTo>
                <a:cubicBezTo>
                  <a:pt x="642079" y="1715596"/>
                  <a:pt x="642079" y="1715596"/>
                  <a:pt x="642079" y="1715596"/>
                </a:cubicBezTo>
                <a:cubicBezTo>
                  <a:pt x="642079" y="1711833"/>
                  <a:pt x="642079" y="1711833"/>
                  <a:pt x="642079" y="1711833"/>
                </a:cubicBezTo>
                <a:cubicBezTo>
                  <a:pt x="649601" y="1708071"/>
                  <a:pt x="653362" y="1704308"/>
                  <a:pt x="660883" y="1704308"/>
                </a:cubicBezTo>
                <a:cubicBezTo>
                  <a:pt x="662764" y="1702427"/>
                  <a:pt x="665584" y="1700545"/>
                  <a:pt x="667464" y="1698664"/>
                </a:cubicBezTo>
                <a:lnTo>
                  <a:pt x="668246" y="1693977"/>
                </a:lnTo>
                <a:close/>
                <a:moveTo>
                  <a:pt x="668405" y="1693020"/>
                </a:moveTo>
                <a:lnTo>
                  <a:pt x="668246" y="1693977"/>
                </a:lnTo>
                <a:lnTo>
                  <a:pt x="662528" y="1696156"/>
                </a:lnTo>
                <a:close/>
                <a:moveTo>
                  <a:pt x="681450" y="1689728"/>
                </a:moveTo>
                <a:lnTo>
                  <a:pt x="682201" y="1693793"/>
                </a:lnTo>
                <a:lnTo>
                  <a:pt x="681986" y="1693937"/>
                </a:lnTo>
                <a:close/>
                <a:moveTo>
                  <a:pt x="668857" y="1587581"/>
                </a:moveTo>
                <a:lnTo>
                  <a:pt x="668228" y="1589744"/>
                </a:lnTo>
                <a:lnTo>
                  <a:pt x="668052" y="1588078"/>
                </a:lnTo>
                <a:close/>
                <a:moveTo>
                  <a:pt x="673594" y="1584653"/>
                </a:moveTo>
                <a:lnTo>
                  <a:pt x="674773" y="1587788"/>
                </a:lnTo>
                <a:lnTo>
                  <a:pt x="674673" y="1587846"/>
                </a:lnTo>
                <a:lnTo>
                  <a:pt x="673563" y="1584672"/>
                </a:lnTo>
                <a:close/>
                <a:moveTo>
                  <a:pt x="673235" y="1583735"/>
                </a:moveTo>
                <a:lnTo>
                  <a:pt x="673563" y="1584672"/>
                </a:lnTo>
                <a:lnTo>
                  <a:pt x="668857" y="1587581"/>
                </a:lnTo>
                <a:lnTo>
                  <a:pt x="669345" y="1585903"/>
                </a:lnTo>
                <a:close/>
                <a:moveTo>
                  <a:pt x="673047" y="1583198"/>
                </a:moveTo>
                <a:lnTo>
                  <a:pt x="673246" y="1583729"/>
                </a:lnTo>
                <a:lnTo>
                  <a:pt x="673235" y="1583735"/>
                </a:lnTo>
                <a:close/>
                <a:moveTo>
                  <a:pt x="679687" y="1580141"/>
                </a:moveTo>
                <a:cubicBezTo>
                  <a:pt x="683448" y="1580141"/>
                  <a:pt x="678747" y="1582022"/>
                  <a:pt x="674046" y="1584374"/>
                </a:cubicBezTo>
                <a:lnTo>
                  <a:pt x="673594" y="1584653"/>
                </a:lnTo>
                <a:lnTo>
                  <a:pt x="673246" y="1583729"/>
                </a:lnTo>
                <a:close/>
                <a:moveTo>
                  <a:pt x="936425" y="1577323"/>
                </a:moveTo>
                <a:lnTo>
                  <a:pt x="952342" y="1578260"/>
                </a:lnTo>
                <a:cubicBezTo>
                  <a:pt x="961744" y="1579200"/>
                  <a:pt x="971145" y="1580141"/>
                  <a:pt x="984308" y="1580141"/>
                </a:cubicBezTo>
                <a:cubicBezTo>
                  <a:pt x="976787" y="1580141"/>
                  <a:pt x="976787" y="1580141"/>
                  <a:pt x="976787" y="1580141"/>
                </a:cubicBezTo>
                <a:cubicBezTo>
                  <a:pt x="973026" y="1580141"/>
                  <a:pt x="973026" y="1583904"/>
                  <a:pt x="980548" y="1587666"/>
                </a:cubicBezTo>
                <a:cubicBezTo>
                  <a:pt x="988069" y="1583904"/>
                  <a:pt x="1014395" y="1595191"/>
                  <a:pt x="1006873" y="1583904"/>
                </a:cubicBezTo>
                <a:cubicBezTo>
                  <a:pt x="1029438" y="1591429"/>
                  <a:pt x="1029438" y="1591429"/>
                  <a:pt x="1029438" y="1591429"/>
                </a:cubicBezTo>
                <a:cubicBezTo>
                  <a:pt x="1040720" y="1595191"/>
                  <a:pt x="1040720" y="1595191"/>
                  <a:pt x="1040720" y="1595191"/>
                </a:cubicBezTo>
                <a:cubicBezTo>
                  <a:pt x="1044481" y="1595191"/>
                  <a:pt x="1044481" y="1595191"/>
                  <a:pt x="1044481" y="1595191"/>
                </a:cubicBezTo>
                <a:cubicBezTo>
                  <a:pt x="1048241" y="1580141"/>
                  <a:pt x="1044481" y="1723121"/>
                  <a:pt x="1044481" y="1662919"/>
                </a:cubicBezTo>
                <a:cubicBezTo>
                  <a:pt x="1040720" y="1662919"/>
                  <a:pt x="1040720" y="1662919"/>
                  <a:pt x="1040720" y="1662919"/>
                </a:cubicBezTo>
                <a:cubicBezTo>
                  <a:pt x="1040720" y="1666682"/>
                  <a:pt x="1040720" y="1666682"/>
                  <a:pt x="1040720" y="1666682"/>
                </a:cubicBezTo>
                <a:cubicBezTo>
                  <a:pt x="1025677" y="1670444"/>
                  <a:pt x="1010634" y="1674207"/>
                  <a:pt x="995591" y="1674207"/>
                </a:cubicBezTo>
                <a:cubicBezTo>
                  <a:pt x="999352" y="1677970"/>
                  <a:pt x="991830" y="1681732"/>
                  <a:pt x="991830" y="1681732"/>
                </a:cubicBezTo>
                <a:cubicBezTo>
                  <a:pt x="969265" y="1689258"/>
                  <a:pt x="942940" y="1685495"/>
                  <a:pt x="927897" y="1693020"/>
                </a:cubicBezTo>
                <a:cubicBezTo>
                  <a:pt x="924136" y="1693020"/>
                  <a:pt x="931658" y="1689258"/>
                  <a:pt x="924136" y="1689258"/>
                </a:cubicBezTo>
                <a:cubicBezTo>
                  <a:pt x="920376" y="1693020"/>
                  <a:pt x="924136" y="1693020"/>
                  <a:pt x="916615" y="1696783"/>
                </a:cubicBezTo>
                <a:cubicBezTo>
                  <a:pt x="886529" y="1708071"/>
                  <a:pt x="848921" y="1700545"/>
                  <a:pt x="818835" y="1708071"/>
                </a:cubicBezTo>
                <a:lnTo>
                  <a:pt x="786116" y="1719359"/>
                </a:lnTo>
                <a:lnTo>
                  <a:pt x="785710" y="1719499"/>
                </a:lnTo>
                <a:lnTo>
                  <a:pt x="758193" y="1720770"/>
                </a:lnTo>
                <a:cubicBezTo>
                  <a:pt x="748321" y="1719359"/>
                  <a:pt x="739859" y="1717477"/>
                  <a:pt x="736098" y="1719359"/>
                </a:cubicBezTo>
                <a:cubicBezTo>
                  <a:pt x="736098" y="1715596"/>
                  <a:pt x="728577" y="1715596"/>
                  <a:pt x="724816" y="1711833"/>
                </a:cubicBezTo>
                <a:cubicBezTo>
                  <a:pt x="706012" y="1723121"/>
                  <a:pt x="702252" y="1696783"/>
                  <a:pt x="687208" y="1700545"/>
                </a:cubicBezTo>
                <a:cubicBezTo>
                  <a:pt x="687208" y="1700545"/>
                  <a:pt x="687208" y="1700545"/>
                  <a:pt x="683448" y="1700545"/>
                </a:cubicBezTo>
                <a:lnTo>
                  <a:pt x="682201" y="1693793"/>
                </a:lnTo>
                <a:lnTo>
                  <a:pt x="682213" y="1693784"/>
                </a:lnTo>
                <a:cubicBezTo>
                  <a:pt x="689089" y="1686200"/>
                  <a:pt x="689089" y="1677029"/>
                  <a:pt x="706012" y="1674207"/>
                </a:cubicBezTo>
                <a:cubicBezTo>
                  <a:pt x="706012" y="1674207"/>
                  <a:pt x="706012" y="1677970"/>
                  <a:pt x="713534" y="1674207"/>
                </a:cubicBezTo>
                <a:cubicBezTo>
                  <a:pt x="724816" y="1666682"/>
                  <a:pt x="724816" y="1666682"/>
                  <a:pt x="724816" y="1666682"/>
                </a:cubicBezTo>
                <a:cubicBezTo>
                  <a:pt x="739859" y="1662919"/>
                  <a:pt x="732338" y="1670444"/>
                  <a:pt x="736098" y="1677970"/>
                </a:cubicBezTo>
                <a:cubicBezTo>
                  <a:pt x="743620" y="1674207"/>
                  <a:pt x="751141" y="1670444"/>
                  <a:pt x="754902" y="1666682"/>
                </a:cubicBezTo>
                <a:cubicBezTo>
                  <a:pt x="762424" y="1670444"/>
                  <a:pt x="762424" y="1670444"/>
                  <a:pt x="762424" y="1670444"/>
                </a:cubicBezTo>
                <a:cubicBezTo>
                  <a:pt x="754902" y="1666682"/>
                  <a:pt x="769945" y="1666682"/>
                  <a:pt x="769945" y="1666682"/>
                </a:cubicBezTo>
                <a:lnTo>
                  <a:pt x="781228" y="1666682"/>
                </a:lnTo>
                <a:cubicBezTo>
                  <a:pt x="781228" y="1662919"/>
                  <a:pt x="769945" y="1662919"/>
                  <a:pt x="766184" y="1662919"/>
                </a:cubicBezTo>
                <a:lnTo>
                  <a:pt x="768760" y="1661201"/>
                </a:lnTo>
                <a:lnTo>
                  <a:pt x="783578" y="1660567"/>
                </a:lnTo>
                <a:lnTo>
                  <a:pt x="805383" y="1654977"/>
                </a:lnTo>
                <a:lnTo>
                  <a:pt x="807553" y="1656334"/>
                </a:lnTo>
                <a:cubicBezTo>
                  <a:pt x="809433" y="1657275"/>
                  <a:pt x="811314" y="1657275"/>
                  <a:pt x="815074" y="1655394"/>
                </a:cubicBezTo>
                <a:lnTo>
                  <a:pt x="817112" y="1650297"/>
                </a:lnTo>
                <a:lnTo>
                  <a:pt x="822944" y="1647521"/>
                </a:lnTo>
                <a:lnTo>
                  <a:pt x="818835" y="1651631"/>
                </a:lnTo>
                <a:cubicBezTo>
                  <a:pt x="830117" y="1651631"/>
                  <a:pt x="830117" y="1651631"/>
                  <a:pt x="830117" y="1651631"/>
                </a:cubicBezTo>
                <a:cubicBezTo>
                  <a:pt x="830117" y="1647868"/>
                  <a:pt x="830117" y="1647868"/>
                  <a:pt x="830117" y="1647868"/>
                </a:cubicBezTo>
                <a:cubicBezTo>
                  <a:pt x="833878" y="1647868"/>
                  <a:pt x="833878" y="1647868"/>
                  <a:pt x="833878" y="1647868"/>
                </a:cubicBezTo>
                <a:lnTo>
                  <a:pt x="839836" y="1645186"/>
                </a:lnTo>
                <a:lnTo>
                  <a:pt x="863964" y="1647868"/>
                </a:lnTo>
                <a:cubicBezTo>
                  <a:pt x="856443" y="1647868"/>
                  <a:pt x="863964" y="1644106"/>
                  <a:pt x="867725" y="1644106"/>
                </a:cubicBezTo>
                <a:cubicBezTo>
                  <a:pt x="867725" y="1644106"/>
                  <a:pt x="867725" y="1644106"/>
                  <a:pt x="875246" y="1647868"/>
                </a:cubicBezTo>
                <a:cubicBezTo>
                  <a:pt x="886529" y="1651631"/>
                  <a:pt x="897811" y="1644106"/>
                  <a:pt x="905333" y="1640343"/>
                </a:cubicBezTo>
                <a:cubicBezTo>
                  <a:pt x="905333" y="1640343"/>
                  <a:pt x="905333" y="1640343"/>
                  <a:pt x="909093" y="1644106"/>
                </a:cubicBezTo>
                <a:cubicBezTo>
                  <a:pt x="916615" y="1647868"/>
                  <a:pt x="916615" y="1640343"/>
                  <a:pt x="920376" y="1640343"/>
                </a:cubicBezTo>
                <a:cubicBezTo>
                  <a:pt x="920376" y="1640343"/>
                  <a:pt x="920376" y="1640343"/>
                  <a:pt x="924136" y="1644106"/>
                </a:cubicBezTo>
                <a:cubicBezTo>
                  <a:pt x="924136" y="1644106"/>
                  <a:pt x="924136" y="1644106"/>
                  <a:pt x="924136" y="1640343"/>
                </a:cubicBezTo>
                <a:cubicBezTo>
                  <a:pt x="931658" y="1636581"/>
                  <a:pt x="942940" y="1636581"/>
                  <a:pt x="942940" y="1644106"/>
                </a:cubicBezTo>
                <a:cubicBezTo>
                  <a:pt x="946701" y="1644106"/>
                  <a:pt x="946701" y="1644106"/>
                  <a:pt x="942940" y="1640343"/>
                </a:cubicBezTo>
                <a:cubicBezTo>
                  <a:pt x="950462" y="1644106"/>
                  <a:pt x="973026" y="1647868"/>
                  <a:pt x="984308" y="1647868"/>
                </a:cubicBezTo>
                <a:cubicBezTo>
                  <a:pt x="980548" y="1644106"/>
                  <a:pt x="980548" y="1644106"/>
                  <a:pt x="980548" y="1636581"/>
                </a:cubicBezTo>
                <a:cubicBezTo>
                  <a:pt x="984308" y="1629055"/>
                  <a:pt x="984308" y="1640343"/>
                  <a:pt x="991830" y="1636581"/>
                </a:cubicBezTo>
                <a:cubicBezTo>
                  <a:pt x="991830" y="1640343"/>
                  <a:pt x="995591" y="1644106"/>
                  <a:pt x="988069" y="1644106"/>
                </a:cubicBezTo>
                <a:cubicBezTo>
                  <a:pt x="995591" y="1651631"/>
                  <a:pt x="1003112" y="1655394"/>
                  <a:pt x="1014395" y="1659156"/>
                </a:cubicBezTo>
                <a:cubicBezTo>
                  <a:pt x="1014395" y="1659156"/>
                  <a:pt x="1014395" y="1659156"/>
                  <a:pt x="1018155" y="1659156"/>
                </a:cubicBezTo>
                <a:lnTo>
                  <a:pt x="1018155" y="1644576"/>
                </a:lnTo>
                <a:cubicBezTo>
                  <a:pt x="1018155" y="1621530"/>
                  <a:pt x="1018155" y="1593310"/>
                  <a:pt x="1018155" y="1598954"/>
                </a:cubicBezTo>
                <a:cubicBezTo>
                  <a:pt x="1018155" y="1598954"/>
                  <a:pt x="1018155" y="1598954"/>
                  <a:pt x="1014395" y="1602717"/>
                </a:cubicBezTo>
                <a:cubicBezTo>
                  <a:pt x="1014395" y="1602717"/>
                  <a:pt x="1014395" y="1602717"/>
                  <a:pt x="1006873" y="1606479"/>
                </a:cubicBezTo>
                <a:cubicBezTo>
                  <a:pt x="1006873" y="1606479"/>
                  <a:pt x="1006873" y="1606479"/>
                  <a:pt x="988069" y="1610242"/>
                </a:cubicBezTo>
                <a:cubicBezTo>
                  <a:pt x="984308" y="1614005"/>
                  <a:pt x="984308" y="1614005"/>
                  <a:pt x="984308" y="1614005"/>
                </a:cubicBezTo>
                <a:cubicBezTo>
                  <a:pt x="969265" y="1614005"/>
                  <a:pt x="950462" y="1621530"/>
                  <a:pt x="931658" y="1625293"/>
                </a:cubicBezTo>
                <a:cubicBezTo>
                  <a:pt x="935419" y="1625293"/>
                  <a:pt x="935419" y="1636581"/>
                  <a:pt x="924136" y="1636581"/>
                </a:cubicBezTo>
                <a:cubicBezTo>
                  <a:pt x="916615" y="1647868"/>
                  <a:pt x="920376" y="1629055"/>
                  <a:pt x="909093" y="1629055"/>
                </a:cubicBezTo>
                <a:cubicBezTo>
                  <a:pt x="905333" y="1632818"/>
                  <a:pt x="894050" y="1632818"/>
                  <a:pt x="890290" y="1632818"/>
                </a:cubicBezTo>
                <a:cubicBezTo>
                  <a:pt x="886529" y="1636581"/>
                  <a:pt x="879007" y="1640343"/>
                  <a:pt x="871486" y="1640343"/>
                </a:cubicBezTo>
                <a:cubicBezTo>
                  <a:pt x="871486" y="1640343"/>
                  <a:pt x="871486" y="1640343"/>
                  <a:pt x="871486" y="1636581"/>
                </a:cubicBezTo>
                <a:cubicBezTo>
                  <a:pt x="867725" y="1636581"/>
                  <a:pt x="860203" y="1636581"/>
                  <a:pt x="852682" y="1636581"/>
                </a:cubicBezTo>
                <a:cubicBezTo>
                  <a:pt x="852682" y="1640343"/>
                  <a:pt x="847981" y="1642225"/>
                  <a:pt x="843280" y="1643636"/>
                </a:cubicBezTo>
                <a:lnTo>
                  <a:pt x="839836" y="1645186"/>
                </a:lnTo>
                <a:lnTo>
                  <a:pt x="830117" y="1644106"/>
                </a:lnTo>
                <a:lnTo>
                  <a:pt x="822944" y="1647521"/>
                </a:lnTo>
                <a:lnTo>
                  <a:pt x="826357" y="1644106"/>
                </a:lnTo>
                <a:cubicBezTo>
                  <a:pt x="818836" y="1644106"/>
                  <a:pt x="817895" y="1645987"/>
                  <a:pt x="817895" y="1648339"/>
                </a:cubicBezTo>
                <a:lnTo>
                  <a:pt x="817112" y="1650297"/>
                </a:lnTo>
                <a:lnTo>
                  <a:pt x="809492" y="1653924"/>
                </a:lnTo>
                <a:lnTo>
                  <a:pt x="805383" y="1654977"/>
                </a:lnTo>
                <a:lnTo>
                  <a:pt x="801378" y="1652474"/>
                </a:lnTo>
                <a:lnTo>
                  <a:pt x="802852" y="1651631"/>
                </a:lnTo>
                <a:lnTo>
                  <a:pt x="811314" y="1651631"/>
                </a:lnTo>
                <a:cubicBezTo>
                  <a:pt x="815074" y="1647868"/>
                  <a:pt x="803792" y="1651631"/>
                  <a:pt x="803792" y="1647868"/>
                </a:cubicBezTo>
                <a:cubicBezTo>
                  <a:pt x="803792" y="1647868"/>
                  <a:pt x="803792" y="1649750"/>
                  <a:pt x="802852" y="1651631"/>
                </a:cubicBezTo>
                <a:lnTo>
                  <a:pt x="800031" y="1651631"/>
                </a:lnTo>
                <a:lnTo>
                  <a:pt x="801378" y="1652474"/>
                </a:lnTo>
                <a:lnTo>
                  <a:pt x="796271" y="1655394"/>
                </a:lnTo>
                <a:cubicBezTo>
                  <a:pt x="788749" y="1655394"/>
                  <a:pt x="777467" y="1659156"/>
                  <a:pt x="777467" y="1655394"/>
                </a:cubicBezTo>
                <a:lnTo>
                  <a:pt x="768760" y="1661201"/>
                </a:lnTo>
                <a:lnTo>
                  <a:pt x="728577" y="1662919"/>
                </a:lnTo>
                <a:cubicBezTo>
                  <a:pt x="728577" y="1659156"/>
                  <a:pt x="728577" y="1659156"/>
                  <a:pt x="728577" y="1659156"/>
                </a:cubicBezTo>
                <a:cubicBezTo>
                  <a:pt x="717295" y="1659156"/>
                  <a:pt x="724816" y="1666682"/>
                  <a:pt x="717295" y="1662919"/>
                </a:cubicBezTo>
                <a:cubicBezTo>
                  <a:pt x="721055" y="1662919"/>
                  <a:pt x="709773" y="1659156"/>
                  <a:pt x="717295" y="1655394"/>
                </a:cubicBezTo>
                <a:cubicBezTo>
                  <a:pt x="702252" y="1651631"/>
                  <a:pt x="698491" y="1659156"/>
                  <a:pt x="690969" y="1659156"/>
                </a:cubicBezTo>
                <a:cubicBezTo>
                  <a:pt x="687208" y="1662919"/>
                  <a:pt x="698491" y="1655394"/>
                  <a:pt x="694730" y="1662919"/>
                </a:cubicBezTo>
                <a:cubicBezTo>
                  <a:pt x="694730" y="1662919"/>
                  <a:pt x="675926" y="1655394"/>
                  <a:pt x="672165" y="1662919"/>
                </a:cubicBezTo>
                <a:cubicBezTo>
                  <a:pt x="668405" y="1659156"/>
                  <a:pt x="672165" y="1655394"/>
                  <a:pt x="675926" y="1651631"/>
                </a:cubicBezTo>
                <a:cubicBezTo>
                  <a:pt x="664644" y="1655394"/>
                  <a:pt x="664644" y="1655394"/>
                  <a:pt x="664644" y="1655394"/>
                </a:cubicBezTo>
                <a:cubicBezTo>
                  <a:pt x="657122" y="1647868"/>
                  <a:pt x="690969" y="1644106"/>
                  <a:pt x="683448" y="1632818"/>
                </a:cubicBezTo>
                <a:cubicBezTo>
                  <a:pt x="675926" y="1632818"/>
                  <a:pt x="675926" y="1632818"/>
                  <a:pt x="675926" y="1632818"/>
                </a:cubicBezTo>
                <a:cubicBezTo>
                  <a:pt x="668405" y="1625293"/>
                  <a:pt x="694730" y="1629055"/>
                  <a:pt x="679687" y="1625293"/>
                </a:cubicBezTo>
                <a:cubicBezTo>
                  <a:pt x="672165" y="1625293"/>
                  <a:pt x="672165" y="1625293"/>
                  <a:pt x="672165" y="1625293"/>
                </a:cubicBezTo>
                <a:cubicBezTo>
                  <a:pt x="664644" y="1614005"/>
                  <a:pt x="668405" y="1617767"/>
                  <a:pt x="668405" y="1614005"/>
                </a:cubicBezTo>
                <a:cubicBezTo>
                  <a:pt x="664644" y="1610242"/>
                  <a:pt x="664644" y="1610242"/>
                  <a:pt x="660883" y="1610242"/>
                </a:cubicBezTo>
                <a:cubicBezTo>
                  <a:pt x="668405" y="1602717"/>
                  <a:pt x="667464" y="1597073"/>
                  <a:pt x="667464" y="1592370"/>
                </a:cubicBezTo>
                <a:lnTo>
                  <a:pt x="668228" y="1589744"/>
                </a:lnTo>
                <a:lnTo>
                  <a:pt x="668405" y="1591429"/>
                </a:lnTo>
                <a:lnTo>
                  <a:pt x="674673" y="1587846"/>
                </a:lnTo>
                <a:lnTo>
                  <a:pt x="675926" y="1591429"/>
                </a:lnTo>
                <a:lnTo>
                  <a:pt x="676143" y="1591429"/>
                </a:lnTo>
                <a:lnTo>
                  <a:pt x="681097" y="1604598"/>
                </a:lnTo>
                <a:cubicBezTo>
                  <a:pt x="688149" y="1623411"/>
                  <a:pt x="696611" y="1645987"/>
                  <a:pt x="694730" y="1640343"/>
                </a:cubicBezTo>
                <a:cubicBezTo>
                  <a:pt x="698491" y="1636581"/>
                  <a:pt x="706012" y="1632818"/>
                  <a:pt x="713534" y="1629055"/>
                </a:cubicBezTo>
                <a:cubicBezTo>
                  <a:pt x="732338" y="1625293"/>
                  <a:pt x="754902" y="1617767"/>
                  <a:pt x="773706" y="1610242"/>
                </a:cubicBezTo>
                <a:cubicBezTo>
                  <a:pt x="784988" y="1610242"/>
                  <a:pt x="803792" y="1606479"/>
                  <a:pt x="815074" y="1606479"/>
                </a:cubicBezTo>
                <a:cubicBezTo>
                  <a:pt x="822596" y="1602717"/>
                  <a:pt x="827297" y="1600835"/>
                  <a:pt x="831527" y="1598484"/>
                </a:cubicBezTo>
                <a:lnTo>
                  <a:pt x="836504" y="1594535"/>
                </a:lnTo>
                <a:lnTo>
                  <a:pt x="850801" y="1590959"/>
                </a:lnTo>
                <a:lnTo>
                  <a:pt x="851979" y="1589485"/>
                </a:lnTo>
                <a:lnTo>
                  <a:pt x="852212" y="1589548"/>
                </a:lnTo>
                <a:cubicBezTo>
                  <a:pt x="854563" y="1590488"/>
                  <a:pt x="856443" y="1591429"/>
                  <a:pt x="856443" y="1591429"/>
                </a:cubicBezTo>
                <a:cubicBezTo>
                  <a:pt x="879007" y="1591429"/>
                  <a:pt x="897811" y="1595191"/>
                  <a:pt x="912854" y="1583904"/>
                </a:cubicBezTo>
                <a:cubicBezTo>
                  <a:pt x="912854" y="1583904"/>
                  <a:pt x="912854" y="1583904"/>
                  <a:pt x="912854" y="1587666"/>
                </a:cubicBezTo>
                <a:close/>
                <a:moveTo>
                  <a:pt x="1046770" y="1549058"/>
                </a:moveTo>
                <a:lnTo>
                  <a:pt x="1048241" y="1550040"/>
                </a:lnTo>
                <a:lnTo>
                  <a:pt x="1057618" y="1550040"/>
                </a:lnTo>
                <a:lnTo>
                  <a:pt x="1057173" y="1555213"/>
                </a:lnTo>
                <a:lnTo>
                  <a:pt x="1057972" y="1550040"/>
                </a:lnTo>
                <a:lnTo>
                  <a:pt x="1058033" y="1550040"/>
                </a:lnTo>
                <a:lnTo>
                  <a:pt x="1055880" y="1567031"/>
                </a:lnTo>
                <a:cubicBezTo>
                  <a:pt x="1055058" y="1571440"/>
                  <a:pt x="1054823" y="1568853"/>
                  <a:pt x="1055763" y="1553802"/>
                </a:cubicBezTo>
                <a:cubicBezTo>
                  <a:pt x="1052002" y="1553802"/>
                  <a:pt x="1052002" y="1553802"/>
                  <a:pt x="1052002" y="1553802"/>
                </a:cubicBezTo>
                <a:lnTo>
                  <a:pt x="1042392" y="1550597"/>
                </a:lnTo>
                <a:lnTo>
                  <a:pt x="1044481" y="1550040"/>
                </a:lnTo>
                <a:close/>
                <a:moveTo>
                  <a:pt x="1749057" y="1547107"/>
                </a:moveTo>
                <a:lnTo>
                  <a:pt x="1747928" y="1549360"/>
                </a:lnTo>
                <a:cubicBezTo>
                  <a:pt x="1747928" y="1547482"/>
                  <a:pt x="1747928" y="1547482"/>
                  <a:pt x="1748399" y="1547482"/>
                </a:cubicBezTo>
                <a:close/>
                <a:moveTo>
                  <a:pt x="1058525" y="1546454"/>
                </a:moveTo>
                <a:cubicBezTo>
                  <a:pt x="1059054" y="1543926"/>
                  <a:pt x="1059524" y="1543455"/>
                  <a:pt x="1059524" y="1550040"/>
                </a:cubicBezTo>
                <a:cubicBezTo>
                  <a:pt x="1059524" y="1550040"/>
                  <a:pt x="1059524" y="1550040"/>
                  <a:pt x="1058114" y="1550040"/>
                </a:cubicBezTo>
                <a:lnTo>
                  <a:pt x="1058033" y="1550040"/>
                </a:lnTo>
                <a:lnTo>
                  <a:pt x="1058318" y="1547796"/>
                </a:lnTo>
                <a:close/>
                <a:moveTo>
                  <a:pt x="1058812" y="1543895"/>
                </a:moveTo>
                <a:lnTo>
                  <a:pt x="1058318" y="1547796"/>
                </a:lnTo>
                <a:lnTo>
                  <a:pt x="1057972" y="1550040"/>
                </a:lnTo>
                <a:lnTo>
                  <a:pt x="1057618" y="1550040"/>
                </a:lnTo>
                <a:lnTo>
                  <a:pt x="1057937" y="1546336"/>
                </a:lnTo>
                <a:lnTo>
                  <a:pt x="1058142" y="1544182"/>
                </a:lnTo>
                <a:close/>
                <a:moveTo>
                  <a:pt x="1066814" y="1540464"/>
                </a:moveTo>
                <a:lnTo>
                  <a:pt x="1066046" y="1546160"/>
                </a:lnTo>
                <a:lnTo>
                  <a:pt x="1066563" y="1540571"/>
                </a:lnTo>
                <a:close/>
                <a:moveTo>
                  <a:pt x="1059812" y="1535278"/>
                </a:moveTo>
                <a:lnTo>
                  <a:pt x="1063284" y="1538752"/>
                </a:lnTo>
                <a:lnTo>
                  <a:pt x="1066732" y="1538752"/>
                </a:lnTo>
                <a:lnTo>
                  <a:pt x="1066563" y="1540571"/>
                </a:lnTo>
                <a:lnTo>
                  <a:pt x="1058812" y="1543895"/>
                </a:lnTo>
                <a:lnTo>
                  <a:pt x="1059524" y="1538282"/>
                </a:lnTo>
                <a:close/>
                <a:moveTo>
                  <a:pt x="872330" y="1523999"/>
                </a:moveTo>
                <a:lnTo>
                  <a:pt x="876299" y="1527968"/>
                </a:lnTo>
                <a:cubicBezTo>
                  <a:pt x="872330" y="1527968"/>
                  <a:pt x="872330" y="1527968"/>
                  <a:pt x="872330" y="1531937"/>
                </a:cubicBezTo>
                <a:cubicBezTo>
                  <a:pt x="868362" y="1527968"/>
                  <a:pt x="868362" y="1523999"/>
                  <a:pt x="872330" y="1523999"/>
                </a:cubicBezTo>
                <a:close/>
                <a:moveTo>
                  <a:pt x="715254" y="1523379"/>
                </a:moveTo>
                <a:cubicBezTo>
                  <a:pt x="715440" y="1523007"/>
                  <a:pt x="715316" y="1523503"/>
                  <a:pt x="715068" y="1524000"/>
                </a:cubicBezTo>
                <a:lnTo>
                  <a:pt x="715015" y="1524035"/>
                </a:lnTo>
                <a:close/>
                <a:moveTo>
                  <a:pt x="713580" y="1520031"/>
                </a:moveTo>
                <a:cubicBezTo>
                  <a:pt x="713580" y="1523007"/>
                  <a:pt x="713828" y="1524248"/>
                  <a:pt x="714138" y="1524620"/>
                </a:cubicBezTo>
                <a:lnTo>
                  <a:pt x="715015" y="1524035"/>
                </a:lnTo>
                <a:lnTo>
                  <a:pt x="713580" y="1527968"/>
                </a:lnTo>
                <a:cubicBezTo>
                  <a:pt x="713580" y="1527968"/>
                  <a:pt x="709612" y="1524000"/>
                  <a:pt x="713580" y="1520031"/>
                </a:cubicBezTo>
                <a:close/>
                <a:moveTo>
                  <a:pt x="1083146" y="1502713"/>
                </a:moveTo>
                <a:cubicBezTo>
                  <a:pt x="1082794" y="1508181"/>
                  <a:pt x="1079268" y="1540633"/>
                  <a:pt x="1082088" y="1534989"/>
                </a:cubicBezTo>
                <a:cubicBezTo>
                  <a:pt x="1082088" y="1538752"/>
                  <a:pt x="1082088" y="1538752"/>
                  <a:pt x="1082088" y="1538752"/>
                </a:cubicBezTo>
                <a:cubicBezTo>
                  <a:pt x="1078328" y="1538752"/>
                  <a:pt x="1078328" y="1538752"/>
                  <a:pt x="1078328" y="1538752"/>
                </a:cubicBezTo>
                <a:cubicBezTo>
                  <a:pt x="1070806" y="1538752"/>
                  <a:pt x="1070806" y="1538752"/>
                  <a:pt x="1070806" y="1538752"/>
                </a:cubicBezTo>
                <a:lnTo>
                  <a:pt x="1066814" y="1540464"/>
                </a:lnTo>
                <a:lnTo>
                  <a:pt x="1067045" y="1538752"/>
                </a:lnTo>
                <a:lnTo>
                  <a:pt x="1066732" y="1538752"/>
                </a:lnTo>
                <a:lnTo>
                  <a:pt x="1067515" y="1530286"/>
                </a:lnTo>
                <a:lnTo>
                  <a:pt x="1068996" y="1516593"/>
                </a:lnTo>
                <a:lnTo>
                  <a:pt x="1070336" y="1514295"/>
                </a:lnTo>
                <a:lnTo>
                  <a:pt x="1070405" y="1514361"/>
                </a:lnTo>
                <a:lnTo>
                  <a:pt x="1069219" y="1531227"/>
                </a:lnTo>
                <a:cubicBezTo>
                  <a:pt x="1068690" y="1541809"/>
                  <a:pt x="1070806" y="1522761"/>
                  <a:pt x="1070806" y="1531227"/>
                </a:cubicBezTo>
                <a:cubicBezTo>
                  <a:pt x="1071746" y="1522761"/>
                  <a:pt x="1071981" y="1518057"/>
                  <a:pt x="1071805" y="1515706"/>
                </a:cubicBezTo>
                <a:lnTo>
                  <a:pt x="1070405" y="1514361"/>
                </a:lnTo>
                <a:lnTo>
                  <a:pt x="1070806" y="1508651"/>
                </a:lnTo>
                <a:lnTo>
                  <a:pt x="1070150" y="1507995"/>
                </a:lnTo>
                <a:lnTo>
                  <a:pt x="1070806" y="1504888"/>
                </a:lnTo>
                <a:lnTo>
                  <a:pt x="1076448" y="1507710"/>
                </a:lnTo>
                <a:cubicBezTo>
                  <a:pt x="1078328" y="1508651"/>
                  <a:pt x="1078328" y="1508651"/>
                  <a:pt x="1078328" y="1508651"/>
                </a:cubicBezTo>
                <a:cubicBezTo>
                  <a:pt x="1082088" y="1508651"/>
                  <a:pt x="1082088" y="1508651"/>
                  <a:pt x="1082088" y="1508651"/>
                </a:cubicBezTo>
                <a:cubicBezTo>
                  <a:pt x="1083028" y="1502066"/>
                  <a:pt x="1083263" y="1500890"/>
                  <a:pt x="1083146" y="1502713"/>
                </a:cubicBezTo>
                <a:close/>
                <a:moveTo>
                  <a:pt x="725487" y="1501774"/>
                </a:moveTo>
                <a:cubicBezTo>
                  <a:pt x="729191" y="1504949"/>
                  <a:pt x="736599" y="1504949"/>
                  <a:pt x="729191" y="1508124"/>
                </a:cubicBezTo>
                <a:cubicBezTo>
                  <a:pt x="729191" y="1508124"/>
                  <a:pt x="725487" y="1504949"/>
                  <a:pt x="725487" y="1501774"/>
                </a:cubicBezTo>
                <a:close/>
                <a:moveTo>
                  <a:pt x="710142" y="1501774"/>
                </a:moveTo>
                <a:cubicBezTo>
                  <a:pt x="695325" y="1504949"/>
                  <a:pt x="717550" y="1508124"/>
                  <a:pt x="702733" y="1504949"/>
                </a:cubicBezTo>
                <a:cubicBezTo>
                  <a:pt x="702733" y="1501774"/>
                  <a:pt x="706438" y="1501774"/>
                  <a:pt x="710142" y="1501774"/>
                </a:cubicBezTo>
                <a:close/>
                <a:moveTo>
                  <a:pt x="758663" y="1501126"/>
                </a:moveTo>
                <a:cubicBezTo>
                  <a:pt x="766184" y="1501126"/>
                  <a:pt x="754902" y="1508651"/>
                  <a:pt x="758663" y="1512413"/>
                </a:cubicBezTo>
                <a:cubicBezTo>
                  <a:pt x="747381" y="1516176"/>
                  <a:pt x="747381" y="1516176"/>
                  <a:pt x="747381" y="1516176"/>
                </a:cubicBezTo>
                <a:cubicBezTo>
                  <a:pt x="751141" y="1512413"/>
                  <a:pt x="739859" y="1512413"/>
                  <a:pt x="736098" y="1516176"/>
                </a:cubicBezTo>
                <a:cubicBezTo>
                  <a:pt x="758663" y="1501126"/>
                  <a:pt x="758663" y="1501126"/>
                  <a:pt x="758663" y="1501126"/>
                </a:cubicBezTo>
                <a:close/>
                <a:moveTo>
                  <a:pt x="777018" y="1497419"/>
                </a:moveTo>
                <a:lnTo>
                  <a:pt x="769945" y="1501126"/>
                </a:lnTo>
                <a:cubicBezTo>
                  <a:pt x="769945" y="1499244"/>
                  <a:pt x="771826" y="1498304"/>
                  <a:pt x="773706" y="1497833"/>
                </a:cubicBezTo>
                <a:close/>
                <a:moveTo>
                  <a:pt x="1025677" y="1486075"/>
                </a:moveTo>
                <a:lnTo>
                  <a:pt x="1030333" y="1488404"/>
                </a:lnTo>
                <a:lnTo>
                  <a:pt x="1023592" y="1486896"/>
                </a:lnTo>
                <a:close/>
                <a:moveTo>
                  <a:pt x="716654" y="1484820"/>
                </a:moveTo>
                <a:cubicBezTo>
                  <a:pt x="718536" y="1486230"/>
                  <a:pt x="721360" y="1488110"/>
                  <a:pt x="725124" y="1486230"/>
                </a:cubicBezTo>
                <a:cubicBezTo>
                  <a:pt x="728889" y="1493750"/>
                  <a:pt x="728889" y="1493750"/>
                  <a:pt x="728889" y="1493750"/>
                </a:cubicBezTo>
                <a:cubicBezTo>
                  <a:pt x="725124" y="1489990"/>
                  <a:pt x="721359" y="1497510"/>
                  <a:pt x="725124" y="1501271"/>
                </a:cubicBezTo>
                <a:cubicBezTo>
                  <a:pt x="713830" y="1486230"/>
                  <a:pt x="713830" y="1486230"/>
                  <a:pt x="713830" y="1486230"/>
                </a:cubicBezTo>
                <a:cubicBezTo>
                  <a:pt x="713830" y="1482470"/>
                  <a:pt x="714771" y="1483410"/>
                  <a:pt x="716654" y="1484820"/>
                </a:cubicBezTo>
                <a:close/>
                <a:moveTo>
                  <a:pt x="980547" y="1481372"/>
                </a:moveTo>
                <a:cubicBezTo>
                  <a:pt x="989009" y="1481372"/>
                  <a:pt x="997471" y="1482312"/>
                  <a:pt x="1003112" y="1482312"/>
                </a:cubicBezTo>
                <a:lnTo>
                  <a:pt x="1023592" y="1486896"/>
                </a:lnTo>
                <a:lnTo>
                  <a:pt x="1018508" y="1488897"/>
                </a:lnTo>
                <a:cubicBezTo>
                  <a:pt x="1014630" y="1491719"/>
                  <a:pt x="1018155" y="1494541"/>
                  <a:pt x="1006873" y="1497363"/>
                </a:cubicBezTo>
                <a:cubicBezTo>
                  <a:pt x="1006873" y="1497363"/>
                  <a:pt x="1006873" y="1497363"/>
                  <a:pt x="1006873" y="1493600"/>
                </a:cubicBezTo>
                <a:cubicBezTo>
                  <a:pt x="1006873" y="1493600"/>
                  <a:pt x="1006873" y="1493600"/>
                  <a:pt x="999352" y="1497363"/>
                </a:cubicBezTo>
                <a:cubicBezTo>
                  <a:pt x="999352" y="1501126"/>
                  <a:pt x="1003112" y="1508651"/>
                  <a:pt x="1010634" y="1504888"/>
                </a:cubicBezTo>
                <a:cubicBezTo>
                  <a:pt x="1006873" y="1516176"/>
                  <a:pt x="1003112" y="1508651"/>
                  <a:pt x="991830" y="1512413"/>
                </a:cubicBezTo>
                <a:cubicBezTo>
                  <a:pt x="988069" y="1519939"/>
                  <a:pt x="995591" y="1512413"/>
                  <a:pt x="999352" y="1516176"/>
                </a:cubicBezTo>
                <a:lnTo>
                  <a:pt x="998139" y="1517633"/>
                </a:lnTo>
                <a:lnTo>
                  <a:pt x="991830" y="1516176"/>
                </a:lnTo>
                <a:cubicBezTo>
                  <a:pt x="999352" y="1523701"/>
                  <a:pt x="973026" y="1516176"/>
                  <a:pt x="980548" y="1523701"/>
                </a:cubicBezTo>
                <a:lnTo>
                  <a:pt x="984867" y="1527159"/>
                </a:lnTo>
                <a:lnTo>
                  <a:pt x="984308" y="1527464"/>
                </a:lnTo>
                <a:lnTo>
                  <a:pt x="977036" y="1524230"/>
                </a:lnTo>
                <a:lnTo>
                  <a:pt x="977257" y="1523231"/>
                </a:lnTo>
                <a:lnTo>
                  <a:pt x="977013" y="1517612"/>
                </a:lnTo>
                <a:lnTo>
                  <a:pt x="978667" y="1516646"/>
                </a:lnTo>
                <a:cubicBezTo>
                  <a:pt x="981487" y="1516176"/>
                  <a:pt x="984308" y="1516176"/>
                  <a:pt x="984308" y="1516176"/>
                </a:cubicBezTo>
                <a:cubicBezTo>
                  <a:pt x="995591" y="1508651"/>
                  <a:pt x="973026" y="1508651"/>
                  <a:pt x="984308" y="1501126"/>
                </a:cubicBezTo>
                <a:cubicBezTo>
                  <a:pt x="976786" y="1501126"/>
                  <a:pt x="974906" y="1503007"/>
                  <a:pt x="973496" y="1505359"/>
                </a:cubicBezTo>
                <a:lnTo>
                  <a:pt x="968897" y="1509419"/>
                </a:lnTo>
                <a:lnTo>
                  <a:pt x="965505" y="1508651"/>
                </a:lnTo>
                <a:cubicBezTo>
                  <a:pt x="954222" y="1512413"/>
                  <a:pt x="942940" y="1512413"/>
                  <a:pt x="927897" y="1516176"/>
                </a:cubicBezTo>
                <a:lnTo>
                  <a:pt x="921627" y="1515644"/>
                </a:lnTo>
                <a:lnTo>
                  <a:pt x="920750" y="1516062"/>
                </a:lnTo>
                <a:lnTo>
                  <a:pt x="921443" y="1515629"/>
                </a:lnTo>
                <a:lnTo>
                  <a:pt x="900162" y="1513824"/>
                </a:lnTo>
                <a:cubicBezTo>
                  <a:pt x="890290" y="1515235"/>
                  <a:pt x="880888" y="1518057"/>
                  <a:pt x="875246" y="1519939"/>
                </a:cubicBezTo>
                <a:cubicBezTo>
                  <a:pt x="863964" y="1516176"/>
                  <a:pt x="871486" y="1508651"/>
                  <a:pt x="860203" y="1504888"/>
                </a:cubicBezTo>
                <a:cubicBezTo>
                  <a:pt x="852682" y="1508651"/>
                  <a:pt x="871486" y="1512413"/>
                  <a:pt x="856443" y="1512413"/>
                </a:cubicBezTo>
                <a:cubicBezTo>
                  <a:pt x="856443" y="1508651"/>
                  <a:pt x="856443" y="1508651"/>
                  <a:pt x="856443" y="1508651"/>
                </a:cubicBezTo>
                <a:cubicBezTo>
                  <a:pt x="852682" y="1512413"/>
                  <a:pt x="830117" y="1504888"/>
                  <a:pt x="826357" y="1519939"/>
                </a:cubicBezTo>
                <a:cubicBezTo>
                  <a:pt x="830117" y="1508651"/>
                  <a:pt x="830117" y="1508651"/>
                  <a:pt x="830117" y="1508651"/>
                </a:cubicBezTo>
                <a:cubicBezTo>
                  <a:pt x="826357" y="1508651"/>
                  <a:pt x="826357" y="1512413"/>
                  <a:pt x="822596" y="1512413"/>
                </a:cubicBezTo>
                <a:cubicBezTo>
                  <a:pt x="822596" y="1508651"/>
                  <a:pt x="818835" y="1508651"/>
                  <a:pt x="822596" y="1504888"/>
                </a:cubicBezTo>
                <a:cubicBezTo>
                  <a:pt x="815074" y="1501126"/>
                  <a:pt x="803792" y="1508651"/>
                  <a:pt x="796271" y="1508651"/>
                </a:cubicBezTo>
                <a:cubicBezTo>
                  <a:pt x="800031" y="1512413"/>
                  <a:pt x="800031" y="1512413"/>
                  <a:pt x="800031" y="1512413"/>
                </a:cubicBezTo>
                <a:cubicBezTo>
                  <a:pt x="784988" y="1519939"/>
                  <a:pt x="773706" y="1516176"/>
                  <a:pt x="758663" y="1519939"/>
                </a:cubicBezTo>
                <a:cubicBezTo>
                  <a:pt x="758663" y="1512413"/>
                  <a:pt x="758663" y="1512413"/>
                  <a:pt x="758663" y="1512413"/>
                </a:cubicBezTo>
                <a:cubicBezTo>
                  <a:pt x="762424" y="1516176"/>
                  <a:pt x="777467" y="1512413"/>
                  <a:pt x="777467" y="1508651"/>
                </a:cubicBezTo>
                <a:cubicBezTo>
                  <a:pt x="773706" y="1508651"/>
                  <a:pt x="773706" y="1508651"/>
                  <a:pt x="769945" y="1512413"/>
                </a:cubicBezTo>
                <a:cubicBezTo>
                  <a:pt x="766184" y="1504888"/>
                  <a:pt x="773706" y="1504888"/>
                  <a:pt x="777467" y="1497363"/>
                </a:cubicBezTo>
                <a:lnTo>
                  <a:pt x="777018" y="1497419"/>
                </a:lnTo>
                <a:lnTo>
                  <a:pt x="779818" y="1495952"/>
                </a:lnTo>
                <a:cubicBezTo>
                  <a:pt x="783108" y="1494541"/>
                  <a:pt x="786869" y="1493600"/>
                  <a:pt x="792510" y="1493600"/>
                </a:cubicBezTo>
                <a:cubicBezTo>
                  <a:pt x="784988" y="1497363"/>
                  <a:pt x="796271" y="1497363"/>
                  <a:pt x="792510" y="1501126"/>
                </a:cubicBezTo>
                <a:cubicBezTo>
                  <a:pt x="792510" y="1493600"/>
                  <a:pt x="803792" y="1489838"/>
                  <a:pt x="815074" y="1489838"/>
                </a:cubicBezTo>
                <a:cubicBezTo>
                  <a:pt x="826357" y="1497363"/>
                  <a:pt x="837639" y="1482312"/>
                  <a:pt x="852682" y="1486075"/>
                </a:cubicBezTo>
                <a:cubicBezTo>
                  <a:pt x="845160" y="1489838"/>
                  <a:pt x="841400" y="1497363"/>
                  <a:pt x="830117" y="1501126"/>
                </a:cubicBezTo>
                <a:cubicBezTo>
                  <a:pt x="841400" y="1501126"/>
                  <a:pt x="841400" y="1501126"/>
                  <a:pt x="848921" y="1501126"/>
                </a:cubicBezTo>
                <a:cubicBezTo>
                  <a:pt x="852682" y="1497363"/>
                  <a:pt x="856443" y="1489838"/>
                  <a:pt x="867725" y="1486075"/>
                </a:cubicBezTo>
                <a:cubicBezTo>
                  <a:pt x="867725" y="1489838"/>
                  <a:pt x="867725" y="1489838"/>
                  <a:pt x="867725" y="1489838"/>
                </a:cubicBezTo>
                <a:cubicBezTo>
                  <a:pt x="879007" y="1486075"/>
                  <a:pt x="879007" y="1478550"/>
                  <a:pt x="890290" y="1482312"/>
                </a:cubicBezTo>
                <a:cubicBezTo>
                  <a:pt x="916615" y="1482312"/>
                  <a:pt x="939179" y="1482312"/>
                  <a:pt x="957983" y="1482312"/>
                </a:cubicBezTo>
                <a:cubicBezTo>
                  <a:pt x="957983" y="1486075"/>
                  <a:pt x="957983" y="1486075"/>
                  <a:pt x="957983" y="1486075"/>
                </a:cubicBezTo>
                <a:cubicBezTo>
                  <a:pt x="963624" y="1482312"/>
                  <a:pt x="972086" y="1481372"/>
                  <a:pt x="980547" y="1481372"/>
                </a:cubicBezTo>
                <a:close/>
                <a:moveTo>
                  <a:pt x="1624878" y="1475076"/>
                </a:moveTo>
                <a:lnTo>
                  <a:pt x="1625203" y="1475184"/>
                </a:lnTo>
                <a:cubicBezTo>
                  <a:pt x="1624806" y="1475581"/>
                  <a:pt x="1624012" y="1476374"/>
                  <a:pt x="1624012" y="1477962"/>
                </a:cubicBezTo>
                <a:close/>
                <a:moveTo>
                  <a:pt x="1625203" y="1473993"/>
                </a:moveTo>
                <a:lnTo>
                  <a:pt x="1624878" y="1475076"/>
                </a:lnTo>
                <a:lnTo>
                  <a:pt x="1624012" y="1474787"/>
                </a:lnTo>
                <a:cubicBezTo>
                  <a:pt x="1625599" y="1473199"/>
                  <a:pt x="1625599" y="1473199"/>
                  <a:pt x="1625203" y="1473993"/>
                </a:cubicBezTo>
                <a:close/>
                <a:moveTo>
                  <a:pt x="710065" y="1471189"/>
                </a:moveTo>
                <a:lnTo>
                  <a:pt x="710066" y="1471189"/>
                </a:lnTo>
                <a:lnTo>
                  <a:pt x="713830" y="1478709"/>
                </a:lnTo>
                <a:cubicBezTo>
                  <a:pt x="710065" y="1478709"/>
                  <a:pt x="710065" y="1474949"/>
                  <a:pt x="710065" y="1471189"/>
                </a:cubicBezTo>
                <a:close/>
                <a:moveTo>
                  <a:pt x="1636871" y="1466733"/>
                </a:moveTo>
                <a:cubicBezTo>
                  <a:pt x="1637812" y="1465794"/>
                  <a:pt x="1638753" y="1464855"/>
                  <a:pt x="1638753" y="1466733"/>
                </a:cubicBezTo>
                <a:cubicBezTo>
                  <a:pt x="1634989" y="1470489"/>
                  <a:pt x="1631224" y="1470489"/>
                  <a:pt x="1631224" y="1470489"/>
                </a:cubicBezTo>
                <a:cubicBezTo>
                  <a:pt x="1634989" y="1466733"/>
                  <a:pt x="1634989" y="1466733"/>
                  <a:pt x="1634989" y="1466733"/>
                </a:cubicBezTo>
                <a:cubicBezTo>
                  <a:pt x="1634989" y="1468611"/>
                  <a:pt x="1635930" y="1467672"/>
                  <a:pt x="1636871" y="1466733"/>
                </a:cubicBezTo>
                <a:close/>
                <a:moveTo>
                  <a:pt x="1619930" y="1459221"/>
                </a:moveTo>
                <a:cubicBezTo>
                  <a:pt x="1623695" y="1459221"/>
                  <a:pt x="1616165" y="1466733"/>
                  <a:pt x="1619930" y="1462977"/>
                </a:cubicBezTo>
                <a:cubicBezTo>
                  <a:pt x="1616165" y="1462977"/>
                  <a:pt x="1619930" y="1459221"/>
                  <a:pt x="1619930" y="1459221"/>
                </a:cubicBezTo>
                <a:close/>
                <a:moveTo>
                  <a:pt x="1616850" y="1459016"/>
                </a:moveTo>
                <a:lnTo>
                  <a:pt x="1619930" y="1459221"/>
                </a:lnTo>
                <a:cubicBezTo>
                  <a:pt x="1616165" y="1459221"/>
                  <a:pt x="1616165" y="1462977"/>
                  <a:pt x="1616165" y="1459221"/>
                </a:cubicBezTo>
                <a:close/>
                <a:moveTo>
                  <a:pt x="1608636" y="1451710"/>
                </a:moveTo>
                <a:lnTo>
                  <a:pt x="1607096" y="1453246"/>
                </a:lnTo>
                <a:lnTo>
                  <a:pt x="1606518" y="1453294"/>
                </a:lnTo>
                <a:cubicBezTo>
                  <a:pt x="1606283" y="1453118"/>
                  <a:pt x="1606754" y="1452649"/>
                  <a:pt x="1608636" y="1451710"/>
                </a:cubicBezTo>
                <a:close/>
                <a:moveTo>
                  <a:pt x="1569621" y="1416883"/>
                </a:moveTo>
                <a:lnTo>
                  <a:pt x="1567225" y="1421663"/>
                </a:lnTo>
                <a:cubicBezTo>
                  <a:pt x="1570990" y="1417907"/>
                  <a:pt x="1563461" y="1421663"/>
                  <a:pt x="1567225" y="1417907"/>
                </a:cubicBezTo>
                <a:close/>
                <a:moveTo>
                  <a:pt x="1550395" y="1409070"/>
                </a:moveTo>
                <a:lnTo>
                  <a:pt x="1550661" y="1409269"/>
                </a:lnTo>
                <a:lnTo>
                  <a:pt x="1550284" y="1409926"/>
                </a:lnTo>
                <a:cubicBezTo>
                  <a:pt x="1550285" y="1410396"/>
                  <a:pt x="1550285" y="1410396"/>
                  <a:pt x="1548402" y="1410396"/>
                </a:cubicBezTo>
                <a:cubicBezTo>
                  <a:pt x="1548402" y="1412274"/>
                  <a:pt x="1549343" y="1411335"/>
                  <a:pt x="1550284" y="1409457"/>
                </a:cubicBezTo>
                <a:close/>
                <a:moveTo>
                  <a:pt x="1550661" y="1408142"/>
                </a:moveTo>
                <a:lnTo>
                  <a:pt x="1550395" y="1409070"/>
                </a:lnTo>
                <a:lnTo>
                  <a:pt x="1550284" y="1408988"/>
                </a:lnTo>
                <a:cubicBezTo>
                  <a:pt x="1549343" y="1409457"/>
                  <a:pt x="1548402" y="1410396"/>
                  <a:pt x="1548402" y="1410396"/>
                </a:cubicBezTo>
                <a:close/>
                <a:moveTo>
                  <a:pt x="1552167" y="1406640"/>
                </a:moveTo>
                <a:cubicBezTo>
                  <a:pt x="1552167" y="1406640"/>
                  <a:pt x="1552167" y="1410396"/>
                  <a:pt x="1552167" y="1410396"/>
                </a:cubicBezTo>
                <a:lnTo>
                  <a:pt x="1550661" y="1409269"/>
                </a:lnTo>
                <a:close/>
                <a:moveTo>
                  <a:pt x="1552167" y="1402884"/>
                </a:moveTo>
                <a:cubicBezTo>
                  <a:pt x="1552167" y="1402884"/>
                  <a:pt x="1552167" y="1402884"/>
                  <a:pt x="1552167" y="1406640"/>
                </a:cubicBezTo>
                <a:lnTo>
                  <a:pt x="1550661" y="1408142"/>
                </a:lnTo>
                <a:close/>
                <a:moveTo>
                  <a:pt x="1514520" y="1387861"/>
                </a:moveTo>
                <a:lnTo>
                  <a:pt x="1515649" y="1388988"/>
                </a:lnTo>
                <a:lnTo>
                  <a:pt x="1514520" y="1391617"/>
                </a:lnTo>
                <a:cubicBezTo>
                  <a:pt x="1514520" y="1391617"/>
                  <a:pt x="1514520" y="1387861"/>
                  <a:pt x="1514520" y="1387861"/>
                </a:cubicBezTo>
                <a:close/>
                <a:moveTo>
                  <a:pt x="1476294" y="1365442"/>
                </a:moveTo>
                <a:lnTo>
                  <a:pt x="1469345" y="1372838"/>
                </a:lnTo>
                <a:lnTo>
                  <a:pt x="1474659" y="1365768"/>
                </a:lnTo>
                <a:close/>
                <a:moveTo>
                  <a:pt x="1480639" y="1365326"/>
                </a:moveTo>
                <a:lnTo>
                  <a:pt x="1480638" y="1365327"/>
                </a:lnTo>
                <a:lnTo>
                  <a:pt x="1480638" y="1365326"/>
                </a:lnTo>
                <a:close/>
                <a:moveTo>
                  <a:pt x="1488167" y="1361571"/>
                </a:moveTo>
                <a:lnTo>
                  <a:pt x="1487697" y="1362510"/>
                </a:lnTo>
                <a:lnTo>
                  <a:pt x="1480639" y="1365326"/>
                </a:lnTo>
                <a:lnTo>
                  <a:pt x="1480639" y="1365326"/>
                </a:lnTo>
                <a:lnTo>
                  <a:pt x="1484403" y="1363449"/>
                </a:lnTo>
                <a:close/>
                <a:moveTo>
                  <a:pt x="1488167" y="1361571"/>
                </a:moveTo>
                <a:lnTo>
                  <a:pt x="1488168" y="1361571"/>
                </a:lnTo>
                <a:lnTo>
                  <a:pt x="1488167" y="1361571"/>
                </a:lnTo>
                <a:close/>
                <a:moveTo>
                  <a:pt x="1458051" y="1361570"/>
                </a:moveTo>
                <a:lnTo>
                  <a:pt x="1458051" y="1361571"/>
                </a:lnTo>
                <a:cubicBezTo>
                  <a:pt x="1458051" y="1361571"/>
                  <a:pt x="1458051" y="1361571"/>
                  <a:pt x="1454286" y="1365326"/>
                </a:cubicBezTo>
                <a:close/>
                <a:moveTo>
                  <a:pt x="1458051" y="1357815"/>
                </a:moveTo>
                <a:cubicBezTo>
                  <a:pt x="1454286" y="1357815"/>
                  <a:pt x="1454286" y="1361571"/>
                  <a:pt x="1454286" y="1361571"/>
                </a:cubicBezTo>
                <a:lnTo>
                  <a:pt x="1458050" y="1357815"/>
                </a:lnTo>
                <a:close/>
                <a:moveTo>
                  <a:pt x="1439862" y="1343024"/>
                </a:moveTo>
                <a:cubicBezTo>
                  <a:pt x="1439862" y="1343024"/>
                  <a:pt x="1439862" y="1343024"/>
                  <a:pt x="1439862" y="1347787"/>
                </a:cubicBezTo>
                <a:cubicBezTo>
                  <a:pt x="1439862" y="1343024"/>
                  <a:pt x="1436687" y="1347787"/>
                  <a:pt x="1439862" y="1343024"/>
                </a:cubicBezTo>
                <a:close/>
                <a:moveTo>
                  <a:pt x="1450521" y="1342792"/>
                </a:moveTo>
                <a:cubicBezTo>
                  <a:pt x="1450521" y="1346547"/>
                  <a:pt x="1450521" y="1346547"/>
                  <a:pt x="1450521" y="1346547"/>
                </a:cubicBezTo>
                <a:cubicBezTo>
                  <a:pt x="1450521" y="1350303"/>
                  <a:pt x="1442992" y="1354059"/>
                  <a:pt x="1446757" y="1354059"/>
                </a:cubicBezTo>
                <a:cubicBezTo>
                  <a:pt x="1446757" y="1350303"/>
                  <a:pt x="1442992" y="1361571"/>
                  <a:pt x="1442992" y="1357815"/>
                </a:cubicBezTo>
                <a:cubicBezTo>
                  <a:pt x="1446757" y="1354059"/>
                  <a:pt x="1446757" y="1346547"/>
                  <a:pt x="1450521" y="1342792"/>
                </a:cubicBezTo>
                <a:close/>
                <a:moveTo>
                  <a:pt x="1435463" y="1339036"/>
                </a:moveTo>
                <a:cubicBezTo>
                  <a:pt x="1435463" y="1340914"/>
                  <a:pt x="1435463" y="1341853"/>
                  <a:pt x="1436404" y="1341853"/>
                </a:cubicBezTo>
                <a:lnTo>
                  <a:pt x="1440596" y="1340060"/>
                </a:lnTo>
                <a:lnTo>
                  <a:pt x="1439227" y="1342792"/>
                </a:lnTo>
                <a:cubicBezTo>
                  <a:pt x="1435463" y="1342792"/>
                  <a:pt x="1435463" y="1346547"/>
                  <a:pt x="1431698" y="1346547"/>
                </a:cubicBezTo>
                <a:cubicBezTo>
                  <a:pt x="1435463" y="1339036"/>
                  <a:pt x="1431698" y="1342792"/>
                  <a:pt x="1435463" y="1339036"/>
                </a:cubicBezTo>
                <a:close/>
                <a:moveTo>
                  <a:pt x="1442992" y="1335280"/>
                </a:moveTo>
                <a:lnTo>
                  <a:pt x="1444043" y="1336154"/>
                </a:lnTo>
                <a:lnTo>
                  <a:pt x="1442992" y="1339036"/>
                </a:lnTo>
                <a:lnTo>
                  <a:pt x="1440596" y="1340060"/>
                </a:lnTo>
                <a:close/>
                <a:moveTo>
                  <a:pt x="1441580" y="1329177"/>
                </a:moveTo>
                <a:lnTo>
                  <a:pt x="1442155" y="1329438"/>
                </a:lnTo>
                <a:lnTo>
                  <a:pt x="1439227" y="1335280"/>
                </a:lnTo>
                <a:cubicBezTo>
                  <a:pt x="1439227" y="1331524"/>
                  <a:pt x="1440168" y="1329646"/>
                  <a:pt x="1441580" y="1329177"/>
                </a:cubicBezTo>
                <a:close/>
                <a:moveTo>
                  <a:pt x="258603" y="1328004"/>
                </a:moveTo>
                <a:cubicBezTo>
                  <a:pt x="258603" y="1331749"/>
                  <a:pt x="258603" y="1331749"/>
                  <a:pt x="258603" y="1331749"/>
                </a:cubicBezTo>
                <a:lnTo>
                  <a:pt x="257194" y="1331749"/>
                </a:lnTo>
                <a:close/>
                <a:moveTo>
                  <a:pt x="698500" y="1323974"/>
                </a:moveTo>
                <a:cubicBezTo>
                  <a:pt x="702468" y="1328737"/>
                  <a:pt x="706437" y="1328737"/>
                  <a:pt x="702468" y="1328737"/>
                </a:cubicBezTo>
                <a:cubicBezTo>
                  <a:pt x="702468" y="1328737"/>
                  <a:pt x="702468" y="1328737"/>
                  <a:pt x="698500" y="1328737"/>
                </a:cubicBezTo>
                <a:cubicBezTo>
                  <a:pt x="698500" y="1328737"/>
                  <a:pt x="698500" y="1323974"/>
                  <a:pt x="698500" y="1323974"/>
                </a:cubicBezTo>
                <a:close/>
                <a:moveTo>
                  <a:pt x="696890" y="1320782"/>
                </a:moveTo>
                <a:lnTo>
                  <a:pt x="697517" y="1321033"/>
                </a:lnTo>
                <a:lnTo>
                  <a:pt x="696262" y="1321283"/>
                </a:lnTo>
                <a:close/>
                <a:moveTo>
                  <a:pt x="1435463" y="1320257"/>
                </a:moveTo>
                <a:cubicBezTo>
                  <a:pt x="1431698" y="1331524"/>
                  <a:pt x="1431698" y="1324013"/>
                  <a:pt x="1431698" y="1331524"/>
                </a:cubicBezTo>
                <a:cubicBezTo>
                  <a:pt x="1431698" y="1331524"/>
                  <a:pt x="1427934" y="1339036"/>
                  <a:pt x="1424169" y="1342792"/>
                </a:cubicBezTo>
                <a:cubicBezTo>
                  <a:pt x="1424169" y="1339036"/>
                  <a:pt x="1427934" y="1339036"/>
                  <a:pt x="1427934" y="1335280"/>
                </a:cubicBezTo>
                <a:cubicBezTo>
                  <a:pt x="1424169" y="1339036"/>
                  <a:pt x="1431698" y="1327768"/>
                  <a:pt x="1424169" y="1335280"/>
                </a:cubicBezTo>
                <a:lnTo>
                  <a:pt x="1428750" y="1330329"/>
                </a:lnTo>
                <a:lnTo>
                  <a:pt x="1429816" y="1329177"/>
                </a:lnTo>
                <a:cubicBezTo>
                  <a:pt x="1431698" y="1325891"/>
                  <a:pt x="1433581" y="1322135"/>
                  <a:pt x="1435463" y="1320257"/>
                </a:cubicBezTo>
                <a:close/>
                <a:moveTo>
                  <a:pt x="281146" y="1313025"/>
                </a:moveTo>
                <a:cubicBezTo>
                  <a:pt x="284903" y="1316770"/>
                  <a:pt x="284903" y="1313025"/>
                  <a:pt x="284903" y="1320514"/>
                </a:cubicBezTo>
                <a:cubicBezTo>
                  <a:pt x="281146" y="1313025"/>
                  <a:pt x="281146" y="1313025"/>
                  <a:pt x="281146" y="1313025"/>
                </a:cubicBezTo>
                <a:close/>
                <a:moveTo>
                  <a:pt x="702536" y="1305741"/>
                </a:moveTo>
                <a:cubicBezTo>
                  <a:pt x="706301" y="1309501"/>
                  <a:pt x="698772" y="1309501"/>
                  <a:pt x="698772" y="1309501"/>
                </a:cubicBezTo>
                <a:cubicBezTo>
                  <a:pt x="706301" y="1313262"/>
                  <a:pt x="695007" y="1320782"/>
                  <a:pt x="706301" y="1324542"/>
                </a:cubicBezTo>
                <a:lnTo>
                  <a:pt x="697517" y="1321033"/>
                </a:lnTo>
                <a:lnTo>
                  <a:pt x="698772" y="1320782"/>
                </a:lnTo>
                <a:cubicBezTo>
                  <a:pt x="695007" y="1313262"/>
                  <a:pt x="698772" y="1305741"/>
                  <a:pt x="702536" y="1305741"/>
                </a:cubicBezTo>
                <a:close/>
                <a:moveTo>
                  <a:pt x="299931" y="1305535"/>
                </a:moveTo>
                <a:cubicBezTo>
                  <a:pt x="299931" y="1303663"/>
                  <a:pt x="299931" y="1304599"/>
                  <a:pt x="299931" y="1306003"/>
                </a:cubicBezTo>
                <a:lnTo>
                  <a:pt x="299931" y="1308812"/>
                </a:lnTo>
                <a:cubicBezTo>
                  <a:pt x="299931" y="1310216"/>
                  <a:pt x="299931" y="1311152"/>
                  <a:pt x="299931" y="1309280"/>
                </a:cubicBezTo>
                <a:cubicBezTo>
                  <a:pt x="299931" y="1309280"/>
                  <a:pt x="296174" y="1301790"/>
                  <a:pt x="299931" y="1305535"/>
                </a:cubicBezTo>
                <a:close/>
                <a:moveTo>
                  <a:pt x="307445" y="1301790"/>
                </a:moveTo>
                <a:cubicBezTo>
                  <a:pt x="307445" y="1305535"/>
                  <a:pt x="311202" y="1301790"/>
                  <a:pt x="311202" y="1305535"/>
                </a:cubicBezTo>
                <a:cubicBezTo>
                  <a:pt x="311202" y="1301790"/>
                  <a:pt x="310263" y="1302726"/>
                  <a:pt x="309324" y="1304131"/>
                </a:cubicBezTo>
                <a:lnTo>
                  <a:pt x="308811" y="1304514"/>
                </a:lnTo>
                <a:lnTo>
                  <a:pt x="307915" y="1304131"/>
                </a:lnTo>
                <a:cubicBezTo>
                  <a:pt x="307445" y="1305535"/>
                  <a:pt x="307445" y="1307408"/>
                  <a:pt x="307445" y="1305535"/>
                </a:cubicBezTo>
                <a:close/>
                <a:moveTo>
                  <a:pt x="348773" y="1294301"/>
                </a:moveTo>
                <a:lnTo>
                  <a:pt x="347191" y="1298637"/>
                </a:lnTo>
                <a:lnTo>
                  <a:pt x="345433" y="1295133"/>
                </a:lnTo>
                <a:lnTo>
                  <a:pt x="345486" y="1294769"/>
                </a:lnTo>
                <a:cubicBezTo>
                  <a:pt x="345955" y="1293364"/>
                  <a:pt x="346895" y="1292428"/>
                  <a:pt x="348773" y="1294301"/>
                </a:cubicBezTo>
                <a:close/>
                <a:moveTo>
                  <a:pt x="345016" y="1294301"/>
                </a:moveTo>
                <a:lnTo>
                  <a:pt x="345433" y="1295133"/>
                </a:lnTo>
                <a:lnTo>
                  <a:pt x="345016" y="1298045"/>
                </a:lnTo>
                <a:cubicBezTo>
                  <a:pt x="345016" y="1294301"/>
                  <a:pt x="345016" y="1294301"/>
                  <a:pt x="345016" y="1294301"/>
                </a:cubicBezTo>
                <a:close/>
                <a:moveTo>
                  <a:pt x="1417111" y="1292558"/>
                </a:moveTo>
                <a:lnTo>
                  <a:pt x="1417534" y="1292739"/>
                </a:lnTo>
                <a:lnTo>
                  <a:pt x="1416640" y="1293966"/>
                </a:lnTo>
                <a:close/>
                <a:moveTo>
                  <a:pt x="491542" y="1286811"/>
                </a:moveTo>
                <a:cubicBezTo>
                  <a:pt x="491542" y="1294301"/>
                  <a:pt x="491542" y="1298045"/>
                  <a:pt x="495299" y="1298045"/>
                </a:cubicBezTo>
                <a:cubicBezTo>
                  <a:pt x="495299" y="1298045"/>
                  <a:pt x="495299" y="1298045"/>
                  <a:pt x="491542" y="1286811"/>
                </a:cubicBezTo>
                <a:close/>
                <a:moveTo>
                  <a:pt x="1435463" y="1286455"/>
                </a:moveTo>
                <a:lnTo>
                  <a:pt x="1433878" y="1288826"/>
                </a:lnTo>
                <a:lnTo>
                  <a:pt x="1431698" y="1290211"/>
                </a:lnTo>
                <a:cubicBezTo>
                  <a:pt x="1431698" y="1290211"/>
                  <a:pt x="1431698" y="1290211"/>
                  <a:pt x="1435463" y="1286455"/>
                </a:cubicBezTo>
                <a:close/>
                <a:moveTo>
                  <a:pt x="1420404" y="1282699"/>
                </a:moveTo>
                <a:lnTo>
                  <a:pt x="1417111" y="1292558"/>
                </a:lnTo>
                <a:lnTo>
                  <a:pt x="1417110" y="1292558"/>
                </a:lnTo>
                <a:cubicBezTo>
                  <a:pt x="1416640" y="1293027"/>
                  <a:pt x="1416640" y="1293966"/>
                  <a:pt x="1416640" y="1293966"/>
                </a:cubicBezTo>
                <a:cubicBezTo>
                  <a:pt x="1412875" y="1297722"/>
                  <a:pt x="1416640" y="1297722"/>
                  <a:pt x="1420404" y="1293966"/>
                </a:cubicBezTo>
                <a:lnTo>
                  <a:pt x="1417534" y="1292739"/>
                </a:lnTo>
                <a:lnTo>
                  <a:pt x="1420404" y="1288802"/>
                </a:lnTo>
                <a:cubicBezTo>
                  <a:pt x="1421345" y="1288333"/>
                  <a:pt x="1422287" y="1288333"/>
                  <a:pt x="1424169" y="1286455"/>
                </a:cubicBezTo>
                <a:cubicBezTo>
                  <a:pt x="1427934" y="1282699"/>
                  <a:pt x="1427934" y="1282699"/>
                  <a:pt x="1427934" y="1282699"/>
                </a:cubicBezTo>
                <a:cubicBezTo>
                  <a:pt x="1427934" y="1290211"/>
                  <a:pt x="1435463" y="1282699"/>
                  <a:pt x="1435463" y="1282699"/>
                </a:cubicBezTo>
                <a:cubicBezTo>
                  <a:pt x="1431698" y="1290211"/>
                  <a:pt x="1427934" y="1293966"/>
                  <a:pt x="1424169" y="1293966"/>
                </a:cubicBezTo>
                <a:cubicBezTo>
                  <a:pt x="1424169" y="1297722"/>
                  <a:pt x="1427934" y="1293966"/>
                  <a:pt x="1427934" y="1297722"/>
                </a:cubicBezTo>
                <a:lnTo>
                  <a:pt x="1433878" y="1288826"/>
                </a:lnTo>
                <a:lnTo>
                  <a:pt x="1436874" y="1286924"/>
                </a:lnTo>
                <a:cubicBezTo>
                  <a:pt x="1438286" y="1285516"/>
                  <a:pt x="1439227" y="1284577"/>
                  <a:pt x="1439227" y="1286455"/>
                </a:cubicBezTo>
                <a:cubicBezTo>
                  <a:pt x="1442992" y="1290211"/>
                  <a:pt x="1442992" y="1290211"/>
                  <a:pt x="1446757" y="1290211"/>
                </a:cubicBezTo>
                <a:cubicBezTo>
                  <a:pt x="1442992" y="1297722"/>
                  <a:pt x="1442992" y="1297722"/>
                  <a:pt x="1442992" y="1297722"/>
                </a:cubicBezTo>
                <a:cubicBezTo>
                  <a:pt x="1450521" y="1286455"/>
                  <a:pt x="1450521" y="1293966"/>
                  <a:pt x="1454286" y="1290211"/>
                </a:cubicBezTo>
                <a:cubicBezTo>
                  <a:pt x="1454286" y="1297722"/>
                  <a:pt x="1461815" y="1290211"/>
                  <a:pt x="1458051" y="1297722"/>
                </a:cubicBezTo>
                <a:cubicBezTo>
                  <a:pt x="1465580" y="1297722"/>
                  <a:pt x="1473109" y="1297722"/>
                  <a:pt x="1476874" y="1301478"/>
                </a:cubicBezTo>
                <a:cubicBezTo>
                  <a:pt x="1473109" y="1305234"/>
                  <a:pt x="1473109" y="1305234"/>
                  <a:pt x="1473109" y="1305234"/>
                </a:cubicBezTo>
                <a:cubicBezTo>
                  <a:pt x="1476874" y="1305234"/>
                  <a:pt x="1469345" y="1308989"/>
                  <a:pt x="1473109" y="1308989"/>
                </a:cubicBezTo>
                <a:cubicBezTo>
                  <a:pt x="1473109" y="1305234"/>
                  <a:pt x="1476874" y="1305234"/>
                  <a:pt x="1480638" y="1301478"/>
                </a:cubicBezTo>
                <a:cubicBezTo>
                  <a:pt x="1476874" y="1308989"/>
                  <a:pt x="1484403" y="1305234"/>
                  <a:pt x="1488168" y="1301478"/>
                </a:cubicBezTo>
                <a:cubicBezTo>
                  <a:pt x="1484403" y="1305234"/>
                  <a:pt x="1484403" y="1305234"/>
                  <a:pt x="1484403" y="1305234"/>
                </a:cubicBezTo>
                <a:cubicBezTo>
                  <a:pt x="1491932" y="1301478"/>
                  <a:pt x="1491932" y="1308989"/>
                  <a:pt x="1491932" y="1308989"/>
                </a:cubicBezTo>
                <a:cubicBezTo>
                  <a:pt x="1491932" y="1312745"/>
                  <a:pt x="1488168" y="1316501"/>
                  <a:pt x="1491932" y="1316501"/>
                </a:cubicBezTo>
                <a:cubicBezTo>
                  <a:pt x="1495697" y="1308989"/>
                  <a:pt x="1495697" y="1312745"/>
                  <a:pt x="1499462" y="1308989"/>
                </a:cubicBezTo>
                <a:cubicBezTo>
                  <a:pt x="1503226" y="1308989"/>
                  <a:pt x="1503226" y="1312745"/>
                  <a:pt x="1503226" y="1316501"/>
                </a:cubicBezTo>
                <a:cubicBezTo>
                  <a:pt x="1514520" y="1308989"/>
                  <a:pt x="1514520" y="1320257"/>
                  <a:pt x="1525814" y="1316501"/>
                </a:cubicBezTo>
                <a:cubicBezTo>
                  <a:pt x="1522050" y="1324013"/>
                  <a:pt x="1522050" y="1324013"/>
                  <a:pt x="1522050" y="1324013"/>
                </a:cubicBezTo>
                <a:cubicBezTo>
                  <a:pt x="1533343" y="1316501"/>
                  <a:pt x="1533343" y="1327768"/>
                  <a:pt x="1540873" y="1327768"/>
                </a:cubicBezTo>
                <a:cubicBezTo>
                  <a:pt x="1537108" y="1335280"/>
                  <a:pt x="1537108" y="1335280"/>
                  <a:pt x="1537108" y="1335280"/>
                </a:cubicBezTo>
                <a:cubicBezTo>
                  <a:pt x="1537108" y="1339036"/>
                  <a:pt x="1540873" y="1335280"/>
                  <a:pt x="1544637" y="1331524"/>
                </a:cubicBezTo>
                <a:cubicBezTo>
                  <a:pt x="1544637" y="1331524"/>
                  <a:pt x="1548402" y="1327768"/>
                  <a:pt x="1544637" y="1335280"/>
                </a:cubicBezTo>
                <a:cubicBezTo>
                  <a:pt x="1548402" y="1339036"/>
                  <a:pt x="1552167" y="1331524"/>
                  <a:pt x="1552167" y="1331524"/>
                </a:cubicBezTo>
                <a:cubicBezTo>
                  <a:pt x="1552167" y="1339036"/>
                  <a:pt x="1555931" y="1339036"/>
                  <a:pt x="1559696" y="1339036"/>
                </a:cubicBezTo>
                <a:cubicBezTo>
                  <a:pt x="1555931" y="1339036"/>
                  <a:pt x="1555931" y="1339036"/>
                  <a:pt x="1555931" y="1339036"/>
                </a:cubicBezTo>
                <a:cubicBezTo>
                  <a:pt x="1555931" y="1339036"/>
                  <a:pt x="1552167" y="1342792"/>
                  <a:pt x="1555931" y="1342792"/>
                </a:cubicBezTo>
                <a:cubicBezTo>
                  <a:pt x="1555931" y="1342792"/>
                  <a:pt x="1555931" y="1346547"/>
                  <a:pt x="1563461" y="1339036"/>
                </a:cubicBezTo>
                <a:cubicBezTo>
                  <a:pt x="1559696" y="1346547"/>
                  <a:pt x="1570990" y="1339036"/>
                  <a:pt x="1567225" y="1346547"/>
                </a:cubicBezTo>
                <a:cubicBezTo>
                  <a:pt x="1570990" y="1346547"/>
                  <a:pt x="1570990" y="1346547"/>
                  <a:pt x="1574754" y="1342792"/>
                </a:cubicBezTo>
                <a:cubicBezTo>
                  <a:pt x="1574754" y="1346547"/>
                  <a:pt x="1574754" y="1354059"/>
                  <a:pt x="1578519" y="1350303"/>
                </a:cubicBezTo>
                <a:cubicBezTo>
                  <a:pt x="1578519" y="1350303"/>
                  <a:pt x="1574754" y="1354059"/>
                  <a:pt x="1574754" y="1354059"/>
                </a:cubicBezTo>
                <a:cubicBezTo>
                  <a:pt x="1578519" y="1354059"/>
                  <a:pt x="1578519" y="1350303"/>
                  <a:pt x="1582284" y="1350303"/>
                </a:cubicBezTo>
                <a:cubicBezTo>
                  <a:pt x="1589813" y="1350303"/>
                  <a:pt x="1586048" y="1361571"/>
                  <a:pt x="1589813" y="1361571"/>
                </a:cubicBezTo>
                <a:cubicBezTo>
                  <a:pt x="1597342" y="1361571"/>
                  <a:pt x="1604872" y="1369082"/>
                  <a:pt x="1608636" y="1372838"/>
                </a:cubicBezTo>
                <a:cubicBezTo>
                  <a:pt x="1608636" y="1376594"/>
                  <a:pt x="1608636" y="1376594"/>
                  <a:pt x="1608636" y="1376594"/>
                </a:cubicBezTo>
                <a:cubicBezTo>
                  <a:pt x="1616165" y="1372838"/>
                  <a:pt x="1608636" y="1387861"/>
                  <a:pt x="1616165" y="1376594"/>
                </a:cubicBezTo>
                <a:cubicBezTo>
                  <a:pt x="1616165" y="1380350"/>
                  <a:pt x="1616165" y="1380350"/>
                  <a:pt x="1616165" y="1384105"/>
                </a:cubicBezTo>
                <a:cubicBezTo>
                  <a:pt x="1619930" y="1380350"/>
                  <a:pt x="1616165" y="1391617"/>
                  <a:pt x="1623695" y="1387861"/>
                </a:cubicBezTo>
                <a:cubicBezTo>
                  <a:pt x="1619930" y="1387861"/>
                  <a:pt x="1619930" y="1387861"/>
                  <a:pt x="1619930" y="1387861"/>
                </a:cubicBezTo>
                <a:cubicBezTo>
                  <a:pt x="1619930" y="1395373"/>
                  <a:pt x="1627459" y="1391617"/>
                  <a:pt x="1627459" y="1395373"/>
                </a:cubicBezTo>
                <a:cubicBezTo>
                  <a:pt x="1623695" y="1395373"/>
                  <a:pt x="1623695" y="1395373"/>
                  <a:pt x="1623695" y="1399129"/>
                </a:cubicBezTo>
                <a:cubicBezTo>
                  <a:pt x="1623695" y="1402884"/>
                  <a:pt x="1627459" y="1395373"/>
                  <a:pt x="1627459" y="1395373"/>
                </a:cubicBezTo>
                <a:cubicBezTo>
                  <a:pt x="1631224" y="1402884"/>
                  <a:pt x="1638753" y="1402884"/>
                  <a:pt x="1646283" y="1406640"/>
                </a:cubicBezTo>
                <a:cubicBezTo>
                  <a:pt x="1646283" y="1414152"/>
                  <a:pt x="1634989" y="1421663"/>
                  <a:pt x="1642518" y="1417907"/>
                </a:cubicBezTo>
                <a:cubicBezTo>
                  <a:pt x="1642518" y="1417907"/>
                  <a:pt x="1646283" y="1414152"/>
                  <a:pt x="1646283" y="1417907"/>
                </a:cubicBezTo>
                <a:cubicBezTo>
                  <a:pt x="1646283" y="1414152"/>
                  <a:pt x="1638753" y="1425419"/>
                  <a:pt x="1642518" y="1421663"/>
                </a:cubicBezTo>
                <a:cubicBezTo>
                  <a:pt x="1646283" y="1417907"/>
                  <a:pt x="1646283" y="1421663"/>
                  <a:pt x="1650047" y="1417907"/>
                </a:cubicBezTo>
                <a:cubicBezTo>
                  <a:pt x="1646283" y="1421663"/>
                  <a:pt x="1646283" y="1429175"/>
                  <a:pt x="1650047" y="1425419"/>
                </a:cubicBezTo>
                <a:cubicBezTo>
                  <a:pt x="1646283" y="1429175"/>
                  <a:pt x="1646283" y="1429175"/>
                  <a:pt x="1646283" y="1429175"/>
                </a:cubicBezTo>
                <a:cubicBezTo>
                  <a:pt x="1657576" y="1421663"/>
                  <a:pt x="1653812" y="1429175"/>
                  <a:pt x="1665106" y="1421663"/>
                </a:cubicBezTo>
                <a:cubicBezTo>
                  <a:pt x="1676400" y="1432931"/>
                  <a:pt x="1691458" y="1436686"/>
                  <a:pt x="1702752" y="1447954"/>
                </a:cubicBezTo>
                <a:cubicBezTo>
                  <a:pt x="1714046" y="1459221"/>
                  <a:pt x="1729105" y="1466733"/>
                  <a:pt x="1732869" y="1481756"/>
                </a:cubicBezTo>
                <a:cubicBezTo>
                  <a:pt x="1730987" y="1485512"/>
                  <a:pt x="1730046" y="1487390"/>
                  <a:pt x="1730517" y="1488329"/>
                </a:cubicBezTo>
                <a:lnTo>
                  <a:pt x="1736634" y="1489268"/>
                </a:lnTo>
                <a:lnTo>
                  <a:pt x="1738045" y="1489268"/>
                </a:lnTo>
                <a:cubicBezTo>
                  <a:pt x="1738516" y="1490207"/>
                  <a:pt x="1738516" y="1491146"/>
                  <a:pt x="1740398" y="1489268"/>
                </a:cubicBezTo>
                <a:cubicBezTo>
                  <a:pt x="1744163" y="1493023"/>
                  <a:pt x="1747928" y="1493023"/>
                  <a:pt x="1751692" y="1496779"/>
                </a:cubicBezTo>
                <a:cubicBezTo>
                  <a:pt x="1751692" y="1496779"/>
                  <a:pt x="1747928" y="1504291"/>
                  <a:pt x="1747928" y="1504291"/>
                </a:cubicBezTo>
                <a:cubicBezTo>
                  <a:pt x="1751692" y="1500535"/>
                  <a:pt x="1751692" y="1500535"/>
                  <a:pt x="1751692" y="1500535"/>
                </a:cubicBezTo>
                <a:cubicBezTo>
                  <a:pt x="1751692" y="1500535"/>
                  <a:pt x="1755457" y="1500535"/>
                  <a:pt x="1755457" y="1496779"/>
                </a:cubicBezTo>
                <a:cubicBezTo>
                  <a:pt x="1770516" y="1504291"/>
                  <a:pt x="1770516" y="1523070"/>
                  <a:pt x="1781810" y="1530581"/>
                </a:cubicBezTo>
                <a:cubicBezTo>
                  <a:pt x="1781810" y="1538093"/>
                  <a:pt x="1789339" y="1538093"/>
                  <a:pt x="1793103" y="1538093"/>
                </a:cubicBezTo>
                <a:cubicBezTo>
                  <a:pt x="1793103" y="1553116"/>
                  <a:pt x="1793103" y="1564384"/>
                  <a:pt x="1808162" y="1568139"/>
                </a:cubicBezTo>
                <a:cubicBezTo>
                  <a:pt x="1808162" y="1568139"/>
                  <a:pt x="1793103" y="1583162"/>
                  <a:pt x="1785574" y="1583162"/>
                </a:cubicBezTo>
                <a:cubicBezTo>
                  <a:pt x="1770516" y="1590674"/>
                  <a:pt x="1778045" y="1571895"/>
                  <a:pt x="1762986" y="1575651"/>
                </a:cubicBezTo>
                <a:cubicBezTo>
                  <a:pt x="1762986" y="1575651"/>
                  <a:pt x="1770516" y="1568139"/>
                  <a:pt x="1766751" y="1568139"/>
                </a:cubicBezTo>
                <a:cubicBezTo>
                  <a:pt x="1755457" y="1575651"/>
                  <a:pt x="1751692" y="1560628"/>
                  <a:pt x="1755457" y="1549360"/>
                </a:cubicBezTo>
                <a:cubicBezTo>
                  <a:pt x="1759222" y="1545605"/>
                  <a:pt x="1751692" y="1549360"/>
                  <a:pt x="1751692" y="1549360"/>
                </a:cubicBezTo>
                <a:cubicBezTo>
                  <a:pt x="1751692" y="1549360"/>
                  <a:pt x="1751692" y="1549360"/>
                  <a:pt x="1751692" y="1545605"/>
                </a:cubicBezTo>
                <a:lnTo>
                  <a:pt x="1749057" y="1547107"/>
                </a:lnTo>
                <a:lnTo>
                  <a:pt x="1751221" y="1542788"/>
                </a:lnTo>
                <a:cubicBezTo>
                  <a:pt x="1751692" y="1541849"/>
                  <a:pt x="1751692" y="1541849"/>
                  <a:pt x="1751692" y="1541849"/>
                </a:cubicBezTo>
                <a:cubicBezTo>
                  <a:pt x="1747928" y="1545605"/>
                  <a:pt x="1747928" y="1545605"/>
                  <a:pt x="1747928" y="1545605"/>
                </a:cubicBezTo>
                <a:cubicBezTo>
                  <a:pt x="1736634" y="1553116"/>
                  <a:pt x="1744163" y="1538093"/>
                  <a:pt x="1736634" y="1541849"/>
                </a:cubicBezTo>
                <a:cubicBezTo>
                  <a:pt x="1740398" y="1541849"/>
                  <a:pt x="1740398" y="1541849"/>
                  <a:pt x="1740398" y="1541849"/>
                </a:cubicBezTo>
                <a:cubicBezTo>
                  <a:pt x="1729105" y="1541849"/>
                  <a:pt x="1725340" y="1538093"/>
                  <a:pt x="1717811" y="1534337"/>
                </a:cubicBezTo>
                <a:cubicBezTo>
                  <a:pt x="1725340" y="1530581"/>
                  <a:pt x="1725340" y="1530581"/>
                  <a:pt x="1725340" y="1530581"/>
                </a:cubicBezTo>
                <a:cubicBezTo>
                  <a:pt x="1721575" y="1534337"/>
                  <a:pt x="1717811" y="1534337"/>
                  <a:pt x="1714046" y="1534337"/>
                </a:cubicBezTo>
                <a:cubicBezTo>
                  <a:pt x="1721575" y="1526826"/>
                  <a:pt x="1710281" y="1534337"/>
                  <a:pt x="1710281" y="1530581"/>
                </a:cubicBezTo>
                <a:cubicBezTo>
                  <a:pt x="1706517" y="1534337"/>
                  <a:pt x="1714046" y="1526826"/>
                  <a:pt x="1706517" y="1530581"/>
                </a:cubicBezTo>
                <a:cubicBezTo>
                  <a:pt x="1710281" y="1526826"/>
                  <a:pt x="1710281" y="1526826"/>
                  <a:pt x="1710281" y="1526826"/>
                </a:cubicBezTo>
                <a:cubicBezTo>
                  <a:pt x="1702752" y="1534337"/>
                  <a:pt x="1710281" y="1523070"/>
                  <a:pt x="1706517" y="1526826"/>
                </a:cubicBezTo>
                <a:cubicBezTo>
                  <a:pt x="1702752" y="1526826"/>
                  <a:pt x="1706517" y="1523070"/>
                  <a:pt x="1706517" y="1523070"/>
                </a:cubicBezTo>
                <a:cubicBezTo>
                  <a:pt x="1702752" y="1523070"/>
                  <a:pt x="1706517" y="1519314"/>
                  <a:pt x="1698988" y="1523070"/>
                </a:cubicBezTo>
                <a:cubicBezTo>
                  <a:pt x="1702752" y="1519314"/>
                  <a:pt x="1702752" y="1523070"/>
                  <a:pt x="1710281" y="1515558"/>
                </a:cubicBezTo>
                <a:cubicBezTo>
                  <a:pt x="1698988" y="1515558"/>
                  <a:pt x="1695223" y="1511802"/>
                  <a:pt x="1687694" y="1504291"/>
                </a:cubicBezTo>
                <a:cubicBezTo>
                  <a:pt x="1687694" y="1504291"/>
                  <a:pt x="1687694" y="1500535"/>
                  <a:pt x="1691458" y="1500535"/>
                </a:cubicBezTo>
                <a:cubicBezTo>
                  <a:pt x="1691458" y="1500535"/>
                  <a:pt x="1687694" y="1500535"/>
                  <a:pt x="1683929" y="1500535"/>
                </a:cubicBezTo>
                <a:cubicBezTo>
                  <a:pt x="1683929" y="1500535"/>
                  <a:pt x="1687694" y="1496779"/>
                  <a:pt x="1687694" y="1496779"/>
                </a:cubicBezTo>
                <a:cubicBezTo>
                  <a:pt x="1687694" y="1493023"/>
                  <a:pt x="1680164" y="1500535"/>
                  <a:pt x="1680164" y="1496779"/>
                </a:cubicBezTo>
                <a:cubicBezTo>
                  <a:pt x="1680164" y="1496779"/>
                  <a:pt x="1683929" y="1496779"/>
                  <a:pt x="1687694" y="1493023"/>
                </a:cubicBezTo>
                <a:cubicBezTo>
                  <a:pt x="1687694" y="1493023"/>
                  <a:pt x="1687694" y="1493023"/>
                  <a:pt x="1680164" y="1496779"/>
                </a:cubicBezTo>
                <a:cubicBezTo>
                  <a:pt x="1680164" y="1496779"/>
                  <a:pt x="1680164" y="1493023"/>
                  <a:pt x="1683929" y="1493023"/>
                </a:cubicBezTo>
                <a:cubicBezTo>
                  <a:pt x="1676400" y="1496779"/>
                  <a:pt x="1680164" y="1489268"/>
                  <a:pt x="1676400" y="1493023"/>
                </a:cubicBezTo>
                <a:cubicBezTo>
                  <a:pt x="1672635" y="1496779"/>
                  <a:pt x="1683929" y="1485512"/>
                  <a:pt x="1680164" y="1489268"/>
                </a:cubicBezTo>
                <a:cubicBezTo>
                  <a:pt x="1672635" y="1493023"/>
                  <a:pt x="1672635" y="1489268"/>
                  <a:pt x="1668870" y="1489268"/>
                </a:cubicBezTo>
                <a:cubicBezTo>
                  <a:pt x="1668870" y="1485512"/>
                  <a:pt x="1668870" y="1485512"/>
                  <a:pt x="1665106" y="1485512"/>
                </a:cubicBezTo>
                <a:cubicBezTo>
                  <a:pt x="1665106" y="1481756"/>
                  <a:pt x="1668870" y="1478000"/>
                  <a:pt x="1668870" y="1478000"/>
                </a:cubicBezTo>
                <a:cubicBezTo>
                  <a:pt x="1661341" y="1481756"/>
                  <a:pt x="1661341" y="1478000"/>
                  <a:pt x="1657576" y="1485512"/>
                </a:cubicBezTo>
                <a:cubicBezTo>
                  <a:pt x="1657576" y="1481756"/>
                  <a:pt x="1657576" y="1478000"/>
                  <a:pt x="1653812" y="1478000"/>
                </a:cubicBezTo>
                <a:cubicBezTo>
                  <a:pt x="1657576" y="1478000"/>
                  <a:pt x="1661341" y="1470489"/>
                  <a:pt x="1661341" y="1470489"/>
                </a:cubicBezTo>
                <a:cubicBezTo>
                  <a:pt x="1665106" y="1466733"/>
                  <a:pt x="1665106" y="1466733"/>
                  <a:pt x="1665106" y="1466733"/>
                </a:cubicBezTo>
                <a:cubicBezTo>
                  <a:pt x="1668870" y="1466733"/>
                  <a:pt x="1665106" y="1470489"/>
                  <a:pt x="1668870" y="1466733"/>
                </a:cubicBezTo>
                <a:cubicBezTo>
                  <a:pt x="1665106" y="1466733"/>
                  <a:pt x="1661341" y="1466733"/>
                  <a:pt x="1665106" y="1462977"/>
                </a:cubicBezTo>
                <a:cubicBezTo>
                  <a:pt x="1657576" y="1466733"/>
                  <a:pt x="1650047" y="1474244"/>
                  <a:pt x="1650047" y="1474244"/>
                </a:cubicBezTo>
                <a:cubicBezTo>
                  <a:pt x="1650047" y="1470489"/>
                  <a:pt x="1653812" y="1466733"/>
                  <a:pt x="1657576" y="1466733"/>
                </a:cubicBezTo>
                <a:cubicBezTo>
                  <a:pt x="1642518" y="1474244"/>
                  <a:pt x="1642518" y="1474244"/>
                  <a:pt x="1642518" y="1474244"/>
                </a:cubicBezTo>
                <a:cubicBezTo>
                  <a:pt x="1642518" y="1474244"/>
                  <a:pt x="1646283" y="1470489"/>
                  <a:pt x="1646283" y="1470489"/>
                </a:cubicBezTo>
                <a:cubicBezTo>
                  <a:pt x="1638753" y="1474244"/>
                  <a:pt x="1638753" y="1474244"/>
                  <a:pt x="1638753" y="1474244"/>
                </a:cubicBezTo>
                <a:cubicBezTo>
                  <a:pt x="1642518" y="1474244"/>
                  <a:pt x="1634989" y="1474244"/>
                  <a:pt x="1642518" y="1466733"/>
                </a:cubicBezTo>
                <a:cubicBezTo>
                  <a:pt x="1642518" y="1464855"/>
                  <a:pt x="1642518" y="1464855"/>
                  <a:pt x="1642989" y="1464855"/>
                </a:cubicBezTo>
                <a:lnTo>
                  <a:pt x="1644146" y="1464195"/>
                </a:lnTo>
                <a:lnTo>
                  <a:pt x="1644401" y="1464385"/>
                </a:lnTo>
                <a:cubicBezTo>
                  <a:pt x="1645342" y="1463916"/>
                  <a:pt x="1646283" y="1462977"/>
                  <a:pt x="1646283" y="1462977"/>
                </a:cubicBezTo>
                <a:lnTo>
                  <a:pt x="1644146" y="1464195"/>
                </a:lnTo>
                <a:lnTo>
                  <a:pt x="1642518" y="1462977"/>
                </a:lnTo>
                <a:cubicBezTo>
                  <a:pt x="1642518" y="1462977"/>
                  <a:pt x="1638753" y="1462977"/>
                  <a:pt x="1634989" y="1466733"/>
                </a:cubicBezTo>
                <a:cubicBezTo>
                  <a:pt x="1627459" y="1466733"/>
                  <a:pt x="1627459" y="1466733"/>
                  <a:pt x="1623695" y="1470489"/>
                </a:cubicBezTo>
                <a:cubicBezTo>
                  <a:pt x="1619930" y="1470489"/>
                  <a:pt x="1627459" y="1462977"/>
                  <a:pt x="1627459" y="1466733"/>
                </a:cubicBezTo>
                <a:cubicBezTo>
                  <a:pt x="1627459" y="1459221"/>
                  <a:pt x="1616165" y="1466733"/>
                  <a:pt x="1619930" y="1459221"/>
                </a:cubicBezTo>
                <a:cubicBezTo>
                  <a:pt x="1621813" y="1457343"/>
                  <a:pt x="1621813" y="1457343"/>
                  <a:pt x="1620871" y="1457813"/>
                </a:cubicBezTo>
                <a:lnTo>
                  <a:pt x="1616850" y="1459016"/>
                </a:lnTo>
                <a:lnTo>
                  <a:pt x="1612871" y="1458752"/>
                </a:lnTo>
                <a:cubicBezTo>
                  <a:pt x="1610518" y="1458282"/>
                  <a:pt x="1608636" y="1457343"/>
                  <a:pt x="1608636" y="1455465"/>
                </a:cubicBezTo>
                <a:cubicBezTo>
                  <a:pt x="1608636" y="1455465"/>
                  <a:pt x="1604872" y="1459221"/>
                  <a:pt x="1601107" y="1459221"/>
                </a:cubicBezTo>
                <a:cubicBezTo>
                  <a:pt x="1604872" y="1455465"/>
                  <a:pt x="1604872" y="1455465"/>
                  <a:pt x="1604872" y="1455465"/>
                </a:cubicBezTo>
                <a:cubicBezTo>
                  <a:pt x="1606754" y="1453587"/>
                  <a:pt x="1606754" y="1453587"/>
                  <a:pt x="1606754" y="1453588"/>
                </a:cubicBezTo>
                <a:lnTo>
                  <a:pt x="1607096" y="1453246"/>
                </a:lnTo>
                <a:lnTo>
                  <a:pt x="1608636" y="1453118"/>
                </a:lnTo>
                <a:cubicBezTo>
                  <a:pt x="1610518" y="1452649"/>
                  <a:pt x="1612400" y="1451710"/>
                  <a:pt x="1608636" y="1451710"/>
                </a:cubicBezTo>
                <a:cubicBezTo>
                  <a:pt x="1608636" y="1451710"/>
                  <a:pt x="1601107" y="1455465"/>
                  <a:pt x="1604872" y="1451710"/>
                </a:cubicBezTo>
                <a:cubicBezTo>
                  <a:pt x="1604872" y="1451710"/>
                  <a:pt x="1608636" y="1444198"/>
                  <a:pt x="1608636" y="1444198"/>
                </a:cubicBezTo>
                <a:cubicBezTo>
                  <a:pt x="1608636" y="1444198"/>
                  <a:pt x="1608636" y="1447954"/>
                  <a:pt x="1604872" y="1447954"/>
                </a:cubicBezTo>
                <a:cubicBezTo>
                  <a:pt x="1601107" y="1447954"/>
                  <a:pt x="1601107" y="1447954"/>
                  <a:pt x="1601107" y="1447954"/>
                </a:cubicBezTo>
                <a:cubicBezTo>
                  <a:pt x="1597342" y="1451710"/>
                  <a:pt x="1601107" y="1447954"/>
                  <a:pt x="1597342" y="1451710"/>
                </a:cubicBezTo>
                <a:cubicBezTo>
                  <a:pt x="1601107" y="1447954"/>
                  <a:pt x="1593578" y="1451710"/>
                  <a:pt x="1601107" y="1444198"/>
                </a:cubicBezTo>
                <a:cubicBezTo>
                  <a:pt x="1604872" y="1440442"/>
                  <a:pt x="1604872" y="1440442"/>
                  <a:pt x="1604872" y="1440442"/>
                </a:cubicBezTo>
                <a:cubicBezTo>
                  <a:pt x="1604872" y="1440442"/>
                  <a:pt x="1601107" y="1444198"/>
                  <a:pt x="1597342" y="1447954"/>
                </a:cubicBezTo>
                <a:cubicBezTo>
                  <a:pt x="1597342" y="1444198"/>
                  <a:pt x="1597342" y="1444198"/>
                  <a:pt x="1597342" y="1444198"/>
                </a:cubicBezTo>
                <a:cubicBezTo>
                  <a:pt x="1593578" y="1451710"/>
                  <a:pt x="1597342" y="1444198"/>
                  <a:pt x="1593578" y="1447954"/>
                </a:cubicBezTo>
                <a:cubicBezTo>
                  <a:pt x="1593578" y="1444198"/>
                  <a:pt x="1589813" y="1444198"/>
                  <a:pt x="1593578" y="1440442"/>
                </a:cubicBezTo>
                <a:cubicBezTo>
                  <a:pt x="1589813" y="1440442"/>
                  <a:pt x="1586048" y="1444198"/>
                  <a:pt x="1586048" y="1440442"/>
                </a:cubicBezTo>
                <a:cubicBezTo>
                  <a:pt x="1586048" y="1440442"/>
                  <a:pt x="1586048" y="1440442"/>
                  <a:pt x="1589813" y="1436686"/>
                </a:cubicBezTo>
                <a:cubicBezTo>
                  <a:pt x="1589813" y="1436686"/>
                  <a:pt x="1589813" y="1436686"/>
                  <a:pt x="1586048" y="1436686"/>
                </a:cubicBezTo>
                <a:cubicBezTo>
                  <a:pt x="1589813" y="1436686"/>
                  <a:pt x="1589813" y="1432931"/>
                  <a:pt x="1589813" y="1429175"/>
                </a:cubicBezTo>
                <a:cubicBezTo>
                  <a:pt x="1589813" y="1429175"/>
                  <a:pt x="1586048" y="1432931"/>
                  <a:pt x="1582284" y="1436686"/>
                </a:cubicBezTo>
                <a:cubicBezTo>
                  <a:pt x="1589813" y="1429175"/>
                  <a:pt x="1574754" y="1440442"/>
                  <a:pt x="1578519" y="1432931"/>
                </a:cubicBezTo>
                <a:lnTo>
                  <a:pt x="1579562" y="1431890"/>
                </a:lnTo>
                <a:lnTo>
                  <a:pt x="1586048" y="1425419"/>
                </a:lnTo>
                <a:cubicBezTo>
                  <a:pt x="1589813" y="1417907"/>
                  <a:pt x="1578519" y="1429175"/>
                  <a:pt x="1582284" y="1425419"/>
                </a:cubicBezTo>
                <a:cubicBezTo>
                  <a:pt x="1574754" y="1432931"/>
                  <a:pt x="1574754" y="1432931"/>
                  <a:pt x="1574754" y="1432931"/>
                </a:cubicBezTo>
                <a:cubicBezTo>
                  <a:pt x="1578519" y="1429175"/>
                  <a:pt x="1570990" y="1432931"/>
                  <a:pt x="1574754" y="1429175"/>
                </a:cubicBezTo>
                <a:cubicBezTo>
                  <a:pt x="1574754" y="1429175"/>
                  <a:pt x="1574754" y="1425419"/>
                  <a:pt x="1570990" y="1429175"/>
                </a:cubicBezTo>
                <a:cubicBezTo>
                  <a:pt x="1574754" y="1425419"/>
                  <a:pt x="1563461" y="1429175"/>
                  <a:pt x="1570990" y="1417907"/>
                </a:cubicBezTo>
                <a:cubicBezTo>
                  <a:pt x="1570990" y="1417907"/>
                  <a:pt x="1570990" y="1416969"/>
                  <a:pt x="1570519" y="1416499"/>
                </a:cubicBezTo>
                <a:lnTo>
                  <a:pt x="1569621" y="1416883"/>
                </a:lnTo>
                <a:lnTo>
                  <a:pt x="1570990" y="1414152"/>
                </a:lnTo>
                <a:cubicBezTo>
                  <a:pt x="1570990" y="1410396"/>
                  <a:pt x="1559696" y="1425419"/>
                  <a:pt x="1559696" y="1417907"/>
                </a:cubicBezTo>
                <a:cubicBezTo>
                  <a:pt x="1563461" y="1417907"/>
                  <a:pt x="1563461" y="1417907"/>
                  <a:pt x="1563461" y="1414152"/>
                </a:cubicBezTo>
                <a:cubicBezTo>
                  <a:pt x="1555931" y="1417907"/>
                  <a:pt x="1555931" y="1417907"/>
                  <a:pt x="1555931" y="1417907"/>
                </a:cubicBezTo>
                <a:lnTo>
                  <a:pt x="1561723" y="1409240"/>
                </a:lnTo>
                <a:lnTo>
                  <a:pt x="1562990" y="1408518"/>
                </a:lnTo>
                <a:cubicBezTo>
                  <a:pt x="1563461" y="1408518"/>
                  <a:pt x="1563461" y="1408518"/>
                  <a:pt x="1563461" y="1406640"/>
                </a:cubicBezTo>
                <a:lnTo>
                  <a:pt x="1561723" y="1409240"/>
                </a:lnTo>
                <a:lnTo>
                  <a:pt x="1559696" y="1410396"/>
                </a:lnTo>
                <a:cubicBezTo>
                  <a:pt x="1563461" y="1402884"/>
                  <a:pt x="1563461" y="1402884"/>
                  <a:pt x="1563461" y="1402884"/>
                </a:cubicBezTo>
                <a:cubicBezTo>
                  <a:pt x="1559696" y="1410396"/>
                  <a:pt x="1559696" y="1406640"/>
                  <a:pt x="1559696" y="1406640"/>
                </a:cubicBezTo>
                <a:cubicBezTo>
                  <a:pt x="1555931" y="1406640"/>
                  <a:pt x="1555931" y="1410396"/>
                  <a:pt x="1555931" y="1410396"/>
                </a:cubicBezTo>
                <a:cubicBezTo>
                  <a:pt x="1555931" y="1414152"/>
                  <a:pt x="1555931" y="1410396"/>
                  <a:pt x="1552167" y="1414152"/>
                </a:cubicBezTo>
                <a:cubicBezTo>
                  <a:pt x="1555931" y="1410396"/>
                  <a:pt x="1552167" y="1410396"/>
                  <a:pt x="1552167" y="1410396"/>
                </a:cubicBezTo>
                <a:cubicBezTo>
                  <a:pt x="1552167" y="1406640"/>
                  <a:pt x="1555931" y="1402884"/>
                  <a:pt x="1552167" y="1402884"/>
                </a:cubicBezTo>
                <a:cubicBezTo>
                  <a:pt x="1548402" y="1406640"/>
                  <a:pt x="1548402" y="1402884"/>
                  <a:pt x="1544637" y="1410396"/>
                </a:cubicBezTo>
                <a:cubicBezTo>
                  <a:pt x="1544637" y="1410396"/>
                  <a:pt x="1544637" y="1406640"/>
                  <a:pt x="1544637" y="1402884"/>
                </a:cubicBezTo>
                <a:cubicBezTo>
                  <a:pt x="1544637" y="1399129"/>
                  <a:pt x="1544637" y="1402884"/>
                  <a:pt x="1540873" y="1402884"/>
                </a:cubicBezTo>
                <a:cubicBezTo>
                  <a:pt x="1540873" y="1402884"/>
                  <a:pt x="1540873" y="1402884"/>
                  <a:pt x="1537108" y="1402884"/>
                </a:cubicBezTo>
                <a:cubicBezTo>
                  <a:pt x="1540873" y="1399129"/>
                  <a:pt x="1548402" y="1387861"/>
                  <a:pt x="1544637" y="1391617"/>
                </a:cubicBezTo>
                <a:cubicBezTo>
                  <a:pt x="1544637" y="1391617"/>
                  <a:pt x="1537108" y="1399129"/>
                  <a:pt x="1537108" y="1402884"/>
                </a:cubicBezTo>
                <a:cubicBezTo>
                  <a:pt x="1537108" y="1399129"/>
                  <a:pt x="1529579" y="1402884"/>
                  <a:pt x="1533343" y="1395373"/>
                </a:cubicBezTo>
                <a:cubicBezTo>
                  <a:pt x="1529579" y="1399129"/>
                  <a:pt x="1529579" y="1399129"/>
                  <a:pt x="1529579" y="1399129"/>
                </a:cubicBezTo>
                <a:cubicBezTo>
                  <a:pt x="1525814" y="1395373"/>
                  <a:pt x="1518285" y="1399129"/>
                  <a:pt x="1522050" y="1387861"/>
                </a:cubicBezTo>
                <a:cubicBezTo>
                  <a:pt x="1525814" y="1387861"/>
                  <a:pt x="1525814" y="1384105"/>
                  <a:pt x="1525814" y="1384105"/>
                </a:cubicBezTo>
                <a:cubicBezTo>
                  <a:pt x="1522050" y="1387861"/>
                  <a:pt x="1522050" y="1391617"/>
                  <a:pt x="1518285" y="1391617"/>
                </a:cubicBezTo>
                <a:lnTo>
                  <a:pt x="1515649" y="1388988"/>
                </a:lnTo>
                <a:lnTo>
                  <a:pt x="1517344" y="1385044"/>
                </a:lnTo>
                <a:cubicBezTo>
                  <a:pt x="1517344" y="1384105"/>
                  <a:pt x="1516403" y="1384105"/>
                  <a:pt x="1514520" y="1384105"/>
                </a:cubicBezTo>
                <a:cubicBezTo>
                  <a:pt x="1514520" y="1384105"/>
                  <a:pt x="1506991" y="1391617"/>
                  <a:pt x="1510756" y="1387861"/>
                </a:cubicBezTo>
                <a:cubicBezTo>
                  <a:pt x="1510756" y="1384105"/>
                  <a:pt x="1510756" y="1384105"/>
                  <a:pt x="1510756" y="1384105"/>
                </a:cubicBezTo>
                <a:cubicBezTo>
                  <a:pt x="1510756" y="1384105"/>
                  <a:pt x="1503226" y="1387861"/>
                  <a:pt x="1506991" y="1384105"/>
                </a:cubicBezTo>
                <a:cubicBezTo>
                  <a:pt x="1506991" y="1380350"/>
                  <a:pt x="1506991" y="1380350"/>
                  <a:pt x="1506991" y="1380350"/>
                </a:cubicBezTo>
                <a:cubicBezTo>
                  <a:pt x="1506991" y="1380350"/>
                  <a:pt x="1503226" y="1384105"/>
                  <a:pt x="1503226" y="1384105"/>
                </a:cubicBezTo>
                <a:cubicBezTo>
                  <a:pt x="1503226" y="1380350"/>
                  <a:pt x="1503226" y="1380350"/>
                  <a:pt x="1506991" y="1372838"/>
                </a:cubicBezTo>
                <a:cubicBezTo>
                  <a:pt x="1495697" y="1384105"/>
                  <a:pt x="1491932" y="1380350"/>
                  <a:pt x="1488168" y="1376594"/>
                </a:cubicBezTo>
                <a:cubicBezTo>
                  <a:pt x="1488168" y="1380350"/>
                  <a:pt x="1491932" y="1372838"/>
                  <a:pt x="1491932" y="1372838"/>
                </a:cubicBezTo>
                <a:cubicBezTo>
                  <a:pt x="1491932" y="1372838"/>
                  <a:pt x="1491932" y="1372838"/>
                  <a:pt x="1488168" y="1376594"/>
                </a:cubicBezTo>
                <a:cubicBezTo>
                  <a:pt x="1488168" y="1372838"/>
                  <a:pt x="1491932" y="1369082"/>
                  <a:pt x="1491932" y="1369082"/>
                </a:cubicBezTo>
                <a:cubicBezTo>
                  <a:pt x="1491932" y="1365326"/>
                  <a:pt x="1488168" y="1372838"/>
                  <a:pt x="1488168" y="1372838"/>
                </a:cubicBezTo>
                <a:cubicBezTo>
                  <a:pt x="1484403" y="1376594"/>
                  <a:pt x="1488168" y="1369082"/>
                  <a:pt x="1484403" y="1376594"/>
                </a:cubicBezTo>
                <a:cubicBezTo>
                  <a:pt x="1484403" y="1376594"/>
                  <a:pt x="1484403" y="1369082"/>
                  <a:pt x="1480638" y="1376594"/>
                </a:cubicBezTo>
                <a:cubicBezTo>
                  <a:pt x="1484403" y="1372838"/>
                  <a:pt x="1484403" y="1369082"/>
                  <a:pt x="1488168" y="1369082"/>
                </a:cubicBezTo>
                <a:cubicBezTo>
                  <a:pt x="1484403" y="1369082"/>
                  <a:pt x="1484403" y="1369082"/>
                  <a:pt x="1484403" y="1369082"/>
                </a:cubicBezTo>
                <a:cubicBezTo>
                  <a:pt x="1488168" y="1361571"/>
                  <a:pt x="1495697" y="1361571"/>
                  <a:pt x="1499462" y="1350303"/>
                </a:cubicBezTo>
                <a:cubicBezTo>
                  <a:pt x="1499462" y="1346547"/>
                  <a:pt x="1503226" y="1346547"/>
                  <a:pt x="1503226" y="1342792"/>
                </a:cubicBezTo>
                <a:cubicBezTo>
                  <a:pt x="1499462" y="1346547"/>
                  <a:pt x="1495697" y="1354059"/>
                  <a:pt x="1491932" y="1354059"/>
                </a:cubicBezTo>
                <a:lnTo>
                  <a:pt x="1488167" y="1361571"/>
                </a:lnTo>
                <a:lnTo>
                  <a:pt x="1486286" y="1361571"/>
                </a:lnTo>
                <a:cubicBezTo>
                  <a:pt x="1485344" y="1362510"/>
                  <a:pt x="1484403" y="1363449"/>
                  <a:pt x="1484403" y="1361571"/>
                </a:cubicBezTo>
                <a:lnTo>
                  <a:pt x="1480639" y="1365326"/>
                </a:lnTo>
                <a:lnTo>
                  <a:pt x="1480638" y="1365326"/>
                </a:lnTo>
                <a:cubicBezTo>
                  <a:pt x="1480638" y="1365326"/>
                  <a:pt x="1476874" y="1365326"/>
                  <a:pt x="1476874" y="1369082"/>
                </a:cubicBezTo>
                <a:lnTo>
                  <a:pt x="1480638" y="1365327"/>
                </a:lnTo>
                <a:lnTo>
                  <a:pt x="1476874" y="1372838"/>
                </a:lnTo>
                <a:cubicBezTo>
                  <a:pt x="1469345" y="1376594"/>
                  <a:pt x="1476874" y="1369082"/>
                  <a:pt x="1469345" y="1372838"/>
                </a:cubicBezTo>
                <a:cubicBezTo>
                  <a:pt x="1469345" y="1369082"/>
                  <a:pt x="1473109" y="1365326"/>
                  <a:pt x="1476874" y="1365326"/>
                </a:cubicBezTo>
                <a:lnTo>
                  <a:pt x="1476294" y="1365442"/>
                </a:lnTo>
                <a:lnTo>
                  <a:pt x="1476403" y="1365326"/>
                </a:lnTo>
                <a:cubicBezTo>
                  <a:pt x="1478756" y="1362510"/>
                  <a:pt x="1480638" y="1359693"/>
                  <a:pt x="1480638" y="1357815"/>
                </a:cubicBezTo>
                <a:cubicBezTo>
                  <a:pt x="1478756" y="1361571"/>
                  <a:pt x="1476874" y="1363449"/>
                  <a:pt x="1474991" y="1365326"/>
                </a:cubicBezTo>
                <a:lnTo>
                  <a:pt x="1474659" y="1365768"/>
                </a:lnTo>
                <a:lnTo>
                  <a:pt x="1472168" y="1366265"/>
                </a:lnTo>
                <a:cubicBezTo>
                  <a:pt x="1470286" y="1367204"/>
                  <a:pt x="1469345" y="1367204"/>
                  <a:pt x="1473109" y="1361571"/>
                </a:cubicBezTo>
                <a:cubicBezTo>
                  <a:pt x="1473109" y="1357815"/>
                  <a:pt x="1465580" y="1365326"/>
                  <a:pt x="1469345" y="1357815"/>
                </a:cubicBezTo>
                <a:cubicBezTo>
                  <a:pt x="1469345" y="1357815"/>
                  <a:pt x="1469345" y="1357815"/>
                  <a:pt x="1465580" y="1361571"/>
                </a:cubicBezTo>
                <a:cubicBezTo>
                  <a:pt x="1465580" y="1365326"/>
                  <a:pt x="1469345" y="1357815"/>
                  <a:pt x="1465580" y="1365326"/>
                </a:cubicBezTo>
                <a:cubicBezTo>
                  <a:pt x="1469345" y="1361571"/>
                  <a:pt x="1461815" y="1365326"/>
                  <a:pt x="1461815" y="1369082"/>
                </a:cubicBezTo>
                <a:cubicBezTo>
                  <a:pt x="1461815" y="1365326"/>
                  <a:pt x="1461815" y="1365326"/>
                  <a:pt x="1461815" y="1365326"/>
                </a:cubicBezTo>
                <a:cubicBezTo>
                  <a:pt x="1461815" y="1365326"/>
                  <a:pt x="1461815" y="1365326"/>
                  <a:pt x="1458051" y="1369082"/>
                </a:cubicBezTo>
                <a:cubicBezTo>
                  <a:pt x="1454286" y="1369082"/>
                  <a:pt x="1461815" y="1361571"/>
                  <a:pt x="1461815" y="1361571"/>
                </a:cubicBezTo>
                <a:cubicBezTo>
                  <a:pt x="1465580" y="1357815"/>
                  <a:pt x="1465580" y="1357815"/>
                  <a:pt x="1465580" y="1357815"/>
                </a:cubicBezTo>
                <a:cubicBezTo>
                  <a:pt x="1465580" y="1357815"/>
                  <a:pt x="1465580" y="1354059"/>
                  <a:pt x="1465580" y="1354059"/>
                </a:cubicBezTo>
                <a:lnTo>
                  <a:pt x="1458051" y="1361570"/>
                </a:lnTo>
                <a:lnTo>
                  <a:pt x="1461815" y="1354059"/>
                </a:lnTo>
                <a:lnTo>
                  <a:pt x="1458050" y="1357815"/>
                </a:lnTo>
                <a:lnTo>
                  <a:pt x="1450975" y="1361344"/>
                </a:lnTo>
                <a:lnTo>
                  <a:pt x="1450975" y="1362074"/>
                </a:lnTo>
                <a:lnTo>
                  <a:pt x="1450577" y="1361543"/>
                </a:lnTo>
                <a:lnTo>
                  <a:pt x="1450521" y="1361571"/>
                </a:lnTo>
                <a:lnTo>
                  <a:pt x="1450545" y="1361500"/>
                </a:lnTo>
                <a:lnTo>
                  <a:pt x="1449784" y="1360486"/>
                </a:lnTo>
                <a:cubicBezTo>
                  <a:pt x="1449388" y="1360486"/>
                  <a:pt x="1449388" y="1360486"/>
                  <a:pt x="1450975" y="1358899"/>
                </a:cubicBezTo>
                <a:lnTo>
                  <a:pt x="1450975" y="1360212"/>
                </a:lnTo>
                <a:lnTo>
                  <a:pt x="1454286" y="1350303"/>
                </a:lnTo>
                <a:cubicBezTo>
                  <a:pt x="1461815" y="1342792"/>
                  <a:pt x="1461815" y="1342792"/>
                  <a:pt x="1461815" y="1342792"/>
                </a:cubicBezTo>
                <a:cubicBezTo>
                  <a:pt x="1463697" y="1340914"/>
                  <a:pt x="1463697" y="1339975"/>
                  <a:pt x="1463698" y="1338567"/>
                </a:cubicBezTo>
                <a:lnTo>
                  <a:pt x="1464097" y="1337071"/>
                </a:lnTo>
                <a:lnTo>
                  <a:pt x="1465580" y="1335280"/>
                </a:lnTo>
                <a:cubicBezTo>
                  <a:pt x="1465580" y="1335280"/>
                  <a:pt x="1465580" y="1331524"/>
                  <a:pt x="1465580" y="1331524"/>
                </a:cubicBezTo>
                <a:lnTo>
                  <a:pt x="1464097" y="1337071"/>
                </a:lnTo>
                <a:lnTo>
                  <a:pt x="1456639" y="1346078"/>
                </a:lnTo>
                <a:cubicBezTo>
                  <a:pt x="1454286" y="1348425"/>
                  <a:pt x="1452403" y="1350303"/>
                  <a:pt x="1450521" y="1354059"/>
                </a:cubicBezTo>
                <a:cubicBezTo>
                  <a:pt x="1446757" y="1357815"/>
                  <a:pt x="1461815" y="1335280"/>
                  <a:pt x="1450521" y="1346547"/>
                </a:cubicBezTo>
                <a:cubicBezTo>
                  <a:pt x="1454286" y="1342792"/>
                  <a:pt x="1458051" y="1335280"/>
                  <a:pt x="1454286" y="1335280"/>
                </a:cubicBezTo>
                <a:cubicBezTo>
                  <a:pt x="1454286" y="1335280"/>
                  <a:pt x="1454286" y="1335280"/>
                  <a:pt x="1450521" y="1339036"/>
                </a:cubicBezTo>
                <a:cubicBezTo>
                  <a:pt x="1446757" y="1346547"/>
                  <a:pt x="1450521" y="1339036"/>
                  <a:pt x="1446757" y="1342792"/>
                </a:cubicBezTo>
                <a:cubicBezTo>
                  <a:pt x="1446757" y="1346547"/>
                  <a:pt x="1450521" y="1339036"/>
                  <a:pt x="1442992" y="1346547"/>
                </a:cubicBezTo>
                <a:cubicBezTo>
                  <a:pt x="1446757" y="1346547"/>
                  <a:pt x="1442992" y="1350303"/>
                  <a:pt x="1439227" y="1354059"/>
                </a:cubicBezTo>
                <a:cubicBezTo>
                  <a:pt x="1439227" y="1350303"/>
                  <a:pt x="1435463" y="1357815"/>
                  <a:pt x="1435463" y="1357815"/>
                </a:cubicBezTo>
                <a:cubicBezTo>
                  <a:pt x="1439227" y="1350303"/>
                  <a:pt x="1439227" y="1350303"/>
                  <a:pt x="1439227" y="1350303"/>
                </a:cubicBezTo>
                <a:cubicBezTo>
                  <a:pt x="1442992" y="1342792"/>
                  <a:pt x="1439227" y="1354059"/>
                  <a:pt x="1442992" y="1342792"/>
                </a:cubicBezTo>
                <a:cubicBezTo>
                  <a:pt x="1442992" y="1342792"/>
                  <a:pt x="1444874" y="1339975"/>
                  <a:pt x="1445815" y="1337628"/>
                </a:cubicBezTo>
                <a:lnTo>
                  <a:pt x="1444043" y="1336154"/>
                </a:lnTo>
                <a:lnTo>
                  <a:pt x="1444874" y="1333872"/>
                </a:lnTo>
                <a:cubicBezTo>
                  <a:pt x="1444875" y="1334341"/>
                  <a:pt x="1444875" y="1335280"/>
                  <a:pt x="1446757" y="1331524"/>
                </a:cubicBezTo>
                <a:cubicBezTo>
                  <a:pt x="1446757" y="1331524"/>
                  <a:pt x="1450521" y="1324013"/>
                  <a:pt x="1454286" y="1316501"/>
                </a:cubicBezTo>
                <a:cubicBezTo>
                  <a:pt x="1454286" y="1316501"/>
                  <a:pt x="1450521" y="1320257"/>
                  <a:pt x="1450521" y="1320257"/>
                </a:cubicBezTo>
                <a:cubicBezTo>
                  <a:pt x="1446757" y="1324013"/>
                  <a:pt x="1446757" y="1324013"/>
                  <a:pt x="1446757" y="1331524"/>
                </a:cubicBezTo>
                <a:lnTo>
                  <a:pt x="1442155" y="1329438"/>
                </a:lnTo>
                <a:lnTo>
                  <a:pt x="1442992" y="1327768"/>
                </a:lnTo>
                <a:cubicBezTo>
                  <a:pt x="1439227" y="1327768"/>
                  <a:pt x="1435463" y="1324013"/>
                  <a:pt x="1435463" y="1320257"/>
                </a:cubicBezTo>
                <a:cubicBezTo>
                  <a:pt x="1431698" y="1324013"/>
                  <a:pt x="1439227" y="1316501"/>
                  <a:pt x="1435463" y="1312745"/>
                </a:cubicBezTo>
                <a:cubicBezTo>
                  <a:pt x="1431698" y="1316501"/>
                  <a:pt x="1431698" y="1320257"/>
                  <a:pt x="1427934" y="1320257"/>
                </a:cubicBezTo>
                <a:cubicBezTo>
                  <a:pt x="1427934" y="1312745"/>
                  <a:pt x="1424169" y="1316501"/>
                  <a:pt x="1420404" y="1316501"/>
                </a:cubicBezTo>
                <a:cubicBezTo>
                  <a:pt x="1420404" y="1312745"/>
                  <a:pt x="1427934" y="1305234"/>
                  <a:pt x="1424169" y="1305234"/>
                </a:cubicBezTo>
                <a:cubicBezTo>
                  <a:pt x="1420404" y="1308989"/>
                  <a:pt x="1424169" y="1301478"/>
                  <a:pt x="1416640" y="1308989"/>
                </a:cubicBezTo>
                <a:cubicBezTo>
                  <a:pt x="1420404" y="1301478"/>
                  <a:pt x="1420404" y="1301478"/>
                  <a:pt x="1420404" y="1301478"/>
                </a:cubicBezTo>
                <a:cubicBezTo>
                  <a:pt x="1420404" y="1301478"/>
                  <a:pt x="1420404" y="1301478"/>
                  <a:pt x="1420404" y="1305234"/>
                </a:cubicBezTo>
                <a:cubicBezTo>
                  <a:pt x="1420404" y="1301478"/>
                  <a:pt x="1420404" y="1297722"/>
                  <a:pt x="1424169" y="1297722"/>
                </a:cubicBezTo>
                <a:cubicBezTo>
                  <a:pt x="1424169" y="1290211"/>
                  <a:pt x="1420404" y="1297722"/>
                  <a:pt x="1420404" y="1297722"/>
                </a:cubicBezTo>
                <a:cubicBezTo>
                  <a:pt x="1416640" y="1301478"/>
                  <a:pt x="1416640" y="1301478"/>
                  <a:pt x="1416640" y="1301478"/>
                </a:cubicBezTo>
                <a:cubicBezTo>
                  <a:pt x="1412875" y="1305234"/>
                  <a:pt x="1416640" y="1297722"/>
                  <a:pt x="1412875" y="1301478"/>
                </a:cubicBezTo>
                <a:lnTo>
                  <a:pt x="1412875" y="1297722"/>
                </a:lnTo>
                <a:lnTo>
                  <a:pt x="1412875" y="1294905"/>
                </a:lnTo>
                <a:cubicBezTo>
                  <a:pt x="1412875" y="1293966"/>
                  <a:pt x="1412875" y="1293966"/>
                  <a:pt x="1412875" y="1293966"/>
                </a:cubicBezTo>
                <a:cubicBezTo>
                  <a:pt x="1420404" y="1282699"/>
                  <a:pt x="1420404" y="1282699"/>
                  <a:pt x="1420404" y="1282699"/>
                </a:cubicBezTo>
                <a:close/>
                <a:moveTo>
                  <a:pt x="1420404" y="1282699"/>
                </a:moveTo>
                <a:cubicBezTo>
                  <a:pt x="1424169" y="1282699"/>
                  <a:pt x="1424169" y="1282699"/>
                  <a:pt x="1424169" y="1282699"/>
                </a:cubicBezTo>
                <a:cubicBezTo>
                  <a:pt x="1424169" y="1282699"/>
                  <a:pt x="1424169" y="1286455"/>
                  <a:pt x="1424169" y="1286455"/>
                </a:cubicBezTo>
                <a:cubicBezTo>
                  <a:pt x="1420404" y="1286455"/>
                  <a:pt x="1424169" y="1282699"/>
                  <a:pt x="1420404" y="1282699"/>
                </a:cubicBezTo>
                <a:close/>
                <a:moveTo>
                  <a:pt x="1415256" y="1277243"/>
                </a:moveTo>
                <a:cubicBezTo>
                  <a:pt x="1416446" y="1276746"/>
                  <a:pt x="1417637" y="1276746"/>
                  <a:pt x="1417637" y="1278731"/>
                </a:cubicBezTo>
                <a:cubicBezTo>
                  <a:pt x="1412875" y="1278731"/>
                  <a:pt x="1412875" y="1282700"/>
                  <a:pt x="1412875" y="1278731"/>
                </a:cubicBezTo>
                <a:cubicBezTo>
                  <a:pt x="1412875" y="1278731"/>
                  <a:pt x="1414065" y="1277739"/>
                  <a:pt x="1415256" y="1277243"/>
                </a:cubicBezTo>
                <a:close/>
                <a:moveTo>
                  <a:pt x="386344" y="1275576"/>
                </a:moveTo>
                <a:cubicBezTo>
                  <a:pt x="386344" y="1275576"/>
                  <a:pt x="386344" y="1275576"/>
                  <a:pt x="390101" y="1279321"/>
                </a:cubicBezTo>
                <a:lnTo>
                  <a:pt x="388223" y="1279321"/>
                </a:lnTo>
                <a:close/>
                <a:moveTo>
                  <a:pt x="416400" y="1271831"/>
                </a:moveTo>
                <a:cubicBezTo>
                  <a:pt x="416400" y="1271831"/>
                  <a:pt x="417339" y="1275576"/>
                  <a:pt x="417809" y="1279321"/>
                </a:cubicBezTo>
                <a:lnTo>
                  <a:pt x="416400" y="1279321"/>
                </a:lnTo>
                <a:cubicBezTo>
                  <a:pt x="416400" y="1275576"/>
                  <a:pt x="416400" y="1275576"/>
                  <a:pt x="416400" y="1271831"/>
                </a:cubicBezTo>
                <a:close/>
                <a:moveTo>
                  <a:pt x="464589" y="1266133"/>
                </a:moveTo>
                <a:lnTo>
                  <a:pt x="465242" y="1268086"/>
                </a:lnTo>
                <a:lnTo>
                  <a:pt x="464713" y="1269494"/>
                </a:lnTo>
                <a:lnTo>
                  <a:pt x="464303" y="1268555"/>
                </a:lnTo>
                <a:close/>
                <a:moveTo>
                  <a:pt x="412643" y="1264342"/>
                </a:moveTo>
                <a:lnTo>
                  <a:pt x="412643" y="1271831"/>
                </a:lnTo>
                <a:cubicBezTo>
                  <a:pt x="412643" y="1268086"/>
                  <a:pt x="412643" y="1275576"/>
                  <a:pt x="408886" y="1268086"/>
                </a:cubicBezTo>
                <a:cubicBezTo>
                  <a:pt x="408886" y="1268086"/>
                  <a:pt x="412643" y="1271831"/>
                  <a:pt x="412643" y="1264342"/>
                </a:cubicBezTo>
                <a:close/>
                <a:moveTo>
                  <a:pt x="465242" y="1260597"/>
                </a:moveTo>
                <a:lnTo>
                  <a:pt x="464589" y="1266133"/>
                </a:lnTo>
                <a:lnTo>
                  <a:pt x="463155" y="1261845"/>
                </a:lnTo>
                <a:lnTo>
                  <a:pt x="463364" y="1262001"/>
                </a:lnTo>
                <a:cubicBezTo>
                  <a:pt x="464303" y="1263405"/>
                  <a:pt x="465242" y="1264342"/>
                  <a:pt x="465242" y="1260597"/>
                </a:cubicBezTo>
                <a:close/>
                <a:moveTo>
                  <a:pt x="420157" y="1260597"/>
                </a:moveTo>
                <a:lnTo>
                  <a:pt x="421050" y="1264824"/>
                </a:lnTo>
                <a:lnTo>
                  <a:pt x="420627" y="1264342"/>
                </a:lnTo>
                <a:cubicBezTo>
                  <a:pt x="420157" y="1262469"/>
                  <a:pt x="420157" y="1260597"/>
                  <a:pt x="420157" y="1260597"/>
                </a:cubicBezTo>
                <a:close/>
                <a:moveTo>
                  <a:pt x="450850" y="1260474"/>
                </a:moveTo>
                <a:cubicBezTo>
                  <a:pt x="450850" y="1262062"/>
                  <a:pt x="450850" y="1261268"/>
                  <a:pt x="451247" y="1260871"/>
                </a:cubicBezTo>
                <a:lnTo>
                  <a:pt x="453971" y="1263595"/>
                </a:lnTo>
                <a:close/>
                <a:moveTo>
                  <a:pt x="431800" y="1257299"/>
                </a:moveTo>
                <a:lnTo>
                  <a:pt x="434975" y="1260474"/>
                </a:lnTo>
                <a:cubicBezTo>
                  <a:pt x="434975" y="1260474"/>
                  <a:pt x="434975" y="1260474"/>
                  <a:pt x="434975" y="1263649"/>
                </a:cubicBezTo>
                <a:cubicBezTo>
                  <a:pt x="431800" y="1260474"/>
                  <a:pt x="431800" y="1260474"/>
                  <a:pt x="431800" y="1257299"/>
                </a:cubicBezTo>
                <a:close/>
                <a:moveTo>
                  <a:pt x="461485" y="1256852"/>
                </a:moveTo>
                <a:lnTo>
                  <a:pt x="463155" y="1261845"/>
                </a:lnTo>
                <a:lnTo>
                  <a:pt x="461962" y="1260953"/>
                </a:lnTo>
                <a:lnTo>
                  <a:pt x="461962" y="1268412"/>
                </a:lnTo>
                <a:cubicBezTo>
                  <a:pt x="460375" y="1266428"/>
                  <a:pt x="460375" y="1264443"/>
                  <a:pt x="460771" y="1262955"/>
                </a:cubicBezTo>
                <a:lnTo>
                  <a:pt x="461793" y="1260827"/>
                </a:lnTo>
                <a:lnTo>
                  <a:pt x="461485" y="1260597"/>
                </a:lnTo>
                <a:cubicBezTo>
                  <a:pt x="461485" y="1260597"/>
                  <a:pt x="461485" y="1256852"/>
                  <a:pt x="461485" y="1256852"/>
                </a:cubicBezTo>
                <a:close/>
                <a:moveTo>
                  <a:pt x="453971" y="1256852"/>
                </a:moveTo>
                <a:cubicBezTo>
                  <a:pt x="453971" y="1264342"/>
                  <a:pt x="457728" y="1256852"/>
                  <a:pt x="457728" y="1264342"/>
                </a:cubicBezTo>
                <a:cubicBezTo>
                  <a:pt x="453971" y="1260597"/>
                  <a:pt x="453971" y="1260597"/>
                  <a:pt x="453971" y="1268086"/>
                </a:cubicBezTo>
                <a:lnTo>
                  <a:pt x="453971" y="1263595"/>
                </a:lnTo>
                <a:lnTo>
                  <a:pt x="453971" y="1260597"/>
                </a:lnTo>
                <a:cubicBezTo>
                  <a:pt x="453971" y="1260597"/>
                  <a:pt x="453971" y="1256852"/>
                  <a:pt x="453971" y="1256852"/>
                </a:cubicBezTo>
                <a:close/>
                <a:moveTo>
                  <a:pt x="442700" y="1253107"/>
                </a:moveTo>
                <a:cubicBezTo>
                  <a:pt x="442700" y="1256852"/>
                  <a:pt x="446457" y="1264342"/>
                  <a:pt x="446457" y="1268086"/>
                </a:cubicBezTo>
                <a:cubicBezTo>
                  <a:pt x="442700" y="1264342"/>
                  <a:pt x="442700" y="1256852"/>
                  <a:pt x="442700" y="1260597"/>
                </a:cubicBezTo>
                <a:cubicBezTo>
                  <a:pt x="442700" y="1260597"/>
                  <a:pt x="442700" y="1249362"/>
                  <a:pt x="442700" y="1253107"/>
                </a:cubicBezTo>
                <a:close/>
                <a:moveTo>
                  <a:pt x="446457" y="1249362"/>
                </a:moveTo>
                <a:cubicBezTo>
                  <a:pt x="450214" y="1256852"/>
                  <a:pt x="450214" y="1256852"/>
                  <a:pt x="450214" y="1256852"/>
                </a:cubicBezTo>
                <a:cubicBezTo>
                  <a:pt x="450214" y="1264342"/>
                  <a:pt x="446457" y="1253107"/>
                  <a:pt x="450214" y="1264342"/>
                </a:cubicBezTo>
                <a:cubicBezTo>
                  <a:pt x="450214" y="1264342"/>
                  <a:pt x="453971" y="1279321"/>
                  <a:pt x="453971" y="1268086"/>
                </a:cubicBezTo>
                <a:cubicBezTo>
                  <a:pt x="457728" y="1275576"/>
                  <a:pt x="453971" y="1268086"/>
                  <a:pt x="453971" y="1275576"/>
                </a:cubicBezTo>
                <a:cubicBezTo>
                  <a:pt x="453971" y="1275576"/>
                  <a:pt x="457728" y="1283066"/>
                  <a:pt x="457728" y="1290556"/>
                </a:cubicBezTo>
                <a:cubicBezTo>
                  <a:pt x="457728" y="1290556"/>
                  <a:pt x="457728" y="1286811"/>
                  <a:pt x="457728" y="1286811"/>
                </a:cubicBezTo>
                <a:cubicBezTo>
                  <a:pt x="457728" y="1284938"/>
                  <a:pt x="457728" y="1284002"/>
                  <a:pt x="457728" y="1282598"/>
                </a:cubicBezTo>
                <a:lnTo>
                  <a:pt x="457728" y="1276044"/>
                </a:lnTo>
                <a:lnTo>
                  <a:pt x="457728" y="1275576"/>
                </a:lnTo>
                <a:lnTo>
                  <a:pt x="457728" y="1268086"/>
                </a:lnTo>
                <a:cubicBezTo>
                  <a:pt x="461485" y="1271831"/>
                  <a:pt x="461485" y="1275576"/>
                  <a:pt x="461485" y="1279321"/>
                </a:cubicBezTo>
                <a:cubicBezTo>
                  <a:pt x="461485" y="1275576"/>
                  <a:pt x="465242" y="1275576"/>
                  <a:pt x="465242" y="1275576"/>
                </a:cubicBezTo>
                <a:cubicBezTo>
                  <a:pt x="463364" y="1271831"/>
                  <a:pt x="463364" y="1271831"/>
                  <a:pt x="463833" y="1271831"/>
                </a:cubicBezTo>
                <a:lnTo>
                  <a:pt x="464713" y="1269494"/>
                </a:lnTo>
                <a:lnTo>
                  <a:pt x="468999" y="1279321"/>
                </a:lnTo>
                <a:cubicBezTo>
                  <a:pt x="468999" y="1275576"/>
                  <a:pt x="468999" y="1283066"/>
                  <a:pt x="468999" y="1283066"/>
                </a:cubicBezTo>
                <a:cubicBezTo>
                  <a:pt x="468999" y="1279321"/>
                  <a:pt x="468999" y="1275576"/>
                  <a:pt x="472757" y="1275576"/>
                </a:cubicBezTo>
                <a:cubicBezTo>
                  <a:pt x="472757" y="1279321"/>
                  <a:pt x="476514" y="1275576"/>
                  <a:pt x="476514" y="1271831"/>
                </a:cubicBezTo>
                <a:lnTo>
                  <a:pt x="478945" y="1281524"/>
                </a:lnTo>
                <a:lnTo>
                  <a:pt x="478862" y="1281662"/>
                </a:lnTo>
                <a:cubicBezTo>
                  <a:pt x="479332" y="1284002"/>
                  <a:pt x="480271" y="1286811"/>
                  <a:pt x="480271" y="1286811"/>
                </a:cubicBezTo>
                <a:lnTo>
                  <a:pt x="478945" y="1281524"/>
                </a:lnTo>
                <a:lnTo>
                  <a:pt x="480271" y="1279321"/>
                </a:lnTo>
                <a:cubicBezTo>
                  <a:pt x="480271" y="1283066"/>
                  <a:pt x="480271" y="1283066"/>
                  <a:pt x="480271" y="1283066"/>
                </a:cubicBezTo>
                <a:cubicBezTo>
                  <a:pt x="480271" y="1279321"/>
                  <a:pt x="484028" y="1286811"/>
                  <a:pt x="480271" y="1275576"/>
                </a:cubicBezTo>
                <a:cubicBezTo>
                  <a:pt x="484028" y="1283066"/>
                  <a:pt x="484028" y="1283066"/>
                  <a:pt x="484028" y="1283066"/>
                </a:cubicBezTo>
                <a:cubicBezTo>
                  <a:pt x="484028" y="1290556"/>
                  <a:pt x="484028" y="1290556"/>
                  <a:pt x="484028" y="1290556"/>
                </a:cubicBezTo>
                <a:cubicBezTo>
                  <a:pt x="487785" y="1294301"/>
                  <a:pt x="487785" y="1286811"/>
                  <a:pt x="487785" y="1286811"/>
                </a:cubicBezTo>
                <a:cubicBezTo>
                  <a:pt x="487785" y="1283066"/>
                  <a:pt x="487785" y="1283066"/>
                  <a:pt x="487785" y="1283066"/>
                </a:cubicBezTo>
                <a:cubicBezTo>
                  <a:pt x="487785" y="1279321"/>
                  <a:pt x="487785" y="1283066"/>
                  <a:pt x="491542" y="1279321"/>
                </a:cubicBezTo>
                <a:lnTo>
                  <a:pt x="491542" y="1283066"/>
                </a:lnTo>
                <a:cubicBezTo>
                  <a:pt x="491542" y="1286811"/>
                  <a:pt x="495299" y="1290556"/>
                  <a:pt x="491542" y="1286811"/>
                </a:cubicBezTo>
                <a:cubicBezTo>
                  <a:pt x="491542" y="1283066"/>
                  <a:pt x="487785" y="1286811"/>
                  <a:pt x="491542" y="1290556"/>
                </a:cubicBezTo>
                <a:lnTo>
                  <a:pt x="491542" y="1298045"/>
                </a:lnTo>
                <a:cubicBezTo>
                  <a:pt x="491542" y="1301790"/>
                  <a:pt x="491542" y="1305535"/>
                  <a:pt x="487785" y="1301790"/>
                </a:cubicBezTo>
                <a:cubicBezTo>
                  <a:pt x="487785" y="1298045"/>
                  <a:pt x="487785" y="1309280"/>
                  <a:pt x="487785" y="1305535"/>
                </a:cubicBezTo>
                <a:cubicBezTo>
                  <a:pt x="484028" y="1301790"/>
                  <a:pt x="484028" y="1294301"/>
                  <a:pt x="484028" y="1294301"/>
                </a:cubicBezTo>
                <a:lnTo>
                  <a:pt x="484028" y="1301790"/>
                </a:lnTo>
                <a:lnTo>
                  <a:pt x="484028" y="1305535"/>
                </a:lnTo>
                <a:lnTo>
                  <a:pt x="484028" y="1309280"/>
                </a:lnTo>
                <a:cubicBezTo>
                  <a:pt x="480271" y="1305535"/>
                  <a:pt x="476514" y="1309280"/>
                  <a:pt x="476514" y="1305535"/>
                </a:cubicBezTo>
                <a:cubicBezTo>
                  <a:pt x="476514" y="1301790"/>
                  <a:pt x="476514" y="1301790"/>
                  <a:pt x="476514" y="1301790"/>
                </a:cubicBezTo>
                <a:cubicBezTo>
                  <a:pt x="476514" y="1313025"/>
                  <a:pt x="472757" y="1305535"/>
                  <a:pt x="472757" y="1313025"/>
                </a:cubicBezTo>
                <a:cubicBezTo>
                  <a:pt x="468999" y="1309280"/>
                  <a:pt x="468999" y="1316770"/>
                  <a:pt x="465242" y="1309280"/>
                </a:cubicBezTo>
                <a:cubicBezTo>
                  <a:pt x="461485" y="1313025"/>
                  <a:pt x="461485" y="1316770"/>
                  <a:pt x="457728" y="1316770"/>
                </a:cubicBezTo>
                <a:cubicBezTo>
                  <a:pt x="453971" y="1309280"/>
                  <a:pt x="453971" y="1309280"/>
                  <a:pt x="453971" y="1309280"/>
                </a:cubicBezTo>
                <a:cubicBezTo>
                  <a:pt x="453971" y="1313025"/>
                  <a:pt x="453971" y="1312089"/>
                  <a:pt x="453971" y="1310216"/>
                </a:cubicBezTo>
                <a:lnTo>
                  <a:pt x="453971" y="1316770"/>
                </a:lnTo>
                <a:cubicBezTo>
                  <a:pt x="450214" y="1313025"/>
                  <a:pt x="450214" y="1320514"/>
                  <a:pt x="450214" y="1324259"/>
                </a:cubicBezTo>
                <a:cubicBezTo>
                  <a:pt x="450214" y="1320514"/>
                  <a:pt x="450214" y="1320514"/>
                  <a:pt x="450214" y="1320514"/>
                </a:cubicBezTo>
                <a:cubicBezTo>
                  <a:pt x="450214" y="1328004"/>
                  <a:pt x="446457" y="1320514"/>
                  <a:pt x="442700" y="1320514"/>
                </a:cubicBezTo>
                <a:cubicBezTo>
                  <a:pt x="442700" y="1320514"/>
                  <a:pt x="442700" y="1316770"/>
                  <a:pt x="442700" y="1316770"/>
                </a:cubicBezTo>
                <a:cubicBezTo>
                  <a:pt x="442700" y="1324259"/>
                  <a:pt x="442700" y="1324259"/>
                  <a:pt x="438943" y="1328004"/>
                </a:cubicBezTo>
                <a:cubicBezTo>
                  <a:pt x="438943" y="1328004"/>
                  <a:pt x="435186" y="1328004"/>
                  <a:pt x="435186" y="1324259"/>
                </a:cubicBezTo>
                <a:cubicBezTo>
                  <a:pt x="431429" y="1335494"/>
                  <a:pt x="427672" y="1328004"/>
                  <a:pt x="423915" y="1335494"/>
                </a:cubicBezTo>
                <a:cubicBezTo>
                  <a:pt x="423915" y="1331749"/>
                  <a:pt x="423915" y="1331749"/>
                  <a:pt x="423915" y="1331749"/>
                </a:cubicBezTo>
                <a:cubicBezTo>
                  <a:pt x="420157" y="1342984"/>
                  <a:pt x="412643" y="1335494"/>
                  <a:pt x="412643" y="1339239"/>
                </a:cubicBezTo>
                <a:cubicBezTo>
                  <a:pt x="408886" y="1331749"/>
                  <a:pt x="408886" y="1331749"/>
                  <a:pt x="408886" y="1331749"/>
                </a:cubicBezTo>
                <a:cubicBezTo>
                  <a:pt x="408886" y="1328004"/>
                  <a:pt x="408886" y="1335494"/>
                  <a:pt x="408886" y="1339239"/>
                </a:cubicBezTo>
                <a:cubicBezTo>
                  <a:pt x="408886" y="1339239"/>
                  <a:pt x="408886" y="1346729"/>
                  <a:pt x="405129" y="1339239"/>
                </a:cubicBezTo>
                <a:cubicBezTo>
                  <a:pt x="405129" y="1335494"/>
                  <a:pt x="405129" y="1342984"/>
                  <a:pt x="405129" y="1342984"/>
                </a:cubicBezTo>
                <a:cubicBezTo>
                  <a:pt x="401372" y="1342984"/>
                  <a:pt x="401372" y="1342984"/>
                  <a:pt x="397615" y="1342984"/>
                </a:cubicBezTo>
                <a:cubicBezTo>
                  <a:pt x="397615" y="1342984"/>
                  <a:pt x="397615" y="1339239"/>
                  <a:pt x="397615" y="1339239"/>
                </a:cubicBezTo>
                <a:cubicBezTo>
                  <a:pt x="397615" y="1342984"/>
                  <a:pt x="393858" y="1335494"/>
                  <a:pt x="397615" y="1346729"/>
                </a:cubicBezTo>
                <a:cubicBezTo>
                  <a:pt x="393858" y="1342984"/>
                  <a:pt x="390101" y="1354218"/>
                  <a:pt x="386344" y="1346729"/>
                </a:cubicBezTo>
                <a:cubicBezTo>
                  <a:pt x="390101" y="1346729"/>
                  <a:pt x="390101" y="1350473"/>
                  <a:pt x="390101" y="1350473"/>
                </a:cubicBezTo>
                <a:cubicBezTo>
                  <a:pt x="386344" y="1350473"/>
                  <a:pt x="382587" y="1346729"/>
                  <a:pt x="382587" y="1350473"/>
                </a:cubicBezTo>
                <a:cubicBezTo>
                  <a:pt x="378830" y="1357963"/>
                  <a:pt x="375073" y="1346729"/>
                  <a:pt x="371315" y="1350473"/>
                </a:cubicBezTo>
                <a:cubicBezTo>
                  <a:pt x="367558" y="1357963"/>
                  <a:pt x="360044" y="1354218"/>
                  <a:pt x="356287" y="1357963"/>
                </a:cubicBezTo>
                <a:cubicBezTo>
                  <a:pt x="356287" y="1354218"/>
                  <a:pt x="356287" y="1354218"/>
                  <a:pt x="356287" y="1354218"/>
                </a:cubicBezTo>
                <a:cubicBezTo>
                  <a:pt x="356287" y="1361708"/>
                  <a:pt x="348773" y="1346729"/>
                  <a:pt x="348773" y="1357963"/>
                </a:cubicBezTo>
                <a:cubicBezTo>
                  <a:pt x="348773" y="1357963"/>
                  <a:pt x="348773" y="1357963"/>
                  <a:pt x="348773" y="1354218"/>
                </a:cubicBezTo>
                <a:cubicBezTo>
                  <a:pt x="348773" y="1361708"/>
                  <a:pt x="341259" y="1350473"/>
                  <a:pt x="341259" y="1357963"/>
                </a:cubicBezTo>
                <a:cubicBezTo>
                  <a:pt x="341259" y="1350473"/>
                  <a:pt x="337502" y="1357963"/>
                  <a:pt x="337502" y="1354218"/>
                </a:cubicBezTo>
                <a:cubicBezTo>
                  <a:pt x="337502" y="1354218"/>
                  <a:pt x="337502" y="1354218"/>
                  <a:pt x="337502" y="1350473"/>
                </a:cubicBezTo>
                <a:cubicBezTo>
                  <a:pt x="333745" y="1346729"/>
                  <a:pt x="337502" y="1361708"/>
                  <a:pt x="333745" y="1350473"/>
                </a:cubicBezTo>
                <a:cubicBezTo>
                  <a:pt x="333745" y="1350473"/>
                  <a:pt x="333745" y="1354218"/>
                  <a:pt x="333745" y="1354218"/>
                </a:cubicBezTo>
                <a:cubicBezTo>
                  <a:pt x="329988" y="1354218"/>
                  <a:pt x="326230" y="1357963"/>
                  <a:pt x="318716" y="1361708"/>
                </a:cubicBezTo>
                <a:cubicBezTo>
                  <a:pt x="314959" y="1357963"/>
                  <a:pt x="318716" y="1346729"/>
                  <a:pt x="314959" y="1354218"/>
                </a:cubicBezTo>
                <a:cubicBezTo>
                  <a:pt x="314959" y="1357963"/>
                  <a:pt x="311202" y="1342984"/>
                  <a:pt x="311202" y="1350473"/>
                </a:cubicBezTo>
                <a:cubicBezTo>
                  <a:pt x="314959" y="1354218"/>
                  <a:pt x="311202" y="1354218"/>
                  <a:pt x="314959" y="1357963"/>
                </a:cubicBezTo>
                <a:cubicBezTo>
                  <a:pt x="311202" y="1354218"/>
                  <a:pt x="307445" y="1346729"/>
                  <a:pt x="307445" y="1354218"/>
                </a:cubicBezTo>
                <a:cubicBezTo>
                  <a:pt x="307445" y="1350473"/>
                  <a:pt x="307445" y="1350473"/>
                  <a:pt x="307445" y="1350473"/>
                </a:cubicBezTo>
                <a:cubicBezTo>
                  <a:pt x="307445" y="1357963"/>
                  <a:pt x="303688" y="1354218"/>
                  <a:pt x="303688" y="1365453"/>
                </a:cubicBezTo>
                <a:cubicBezTo>
                  <a:pt x="292417" y="1369198"/>
                  <a:pt x="284903" y="1376688"/>
                  <a:pt x="273631" y="1380433"/>
                </a:cubicBezTo>
                <a:cubicBezTo>
                  <a:pt x="262360" y="1380433"/>
                  <a:pt x="251089" y="1384177"/>
                  <a:pt x="239818" y="1380433"/>
                </a:cubicBezTo>
                <a:lnTo>
                  <a:pt x="233490" y="1377279"/>
                </a:lnTo>
                <a:lnTo>
                  <a:pt x="233713" y="1376688"/>
                </a:lnTo>
                <a:cubicBezTo>
                  <a:pt x="234183" y="1376688"/>
                  <a:pt x="234183" y="1376688"/>
                  <a:pt x="232304" y="1372943"/>
                </a:cubicBezTo>
                <a:cubicBezTo>
                  <a:pt x="232304" y="1372943"/>
                  <a:pt x="232304" y="1372943"/>
                  <a:pt x="232304" y="1376688"/>
                </a:cubicBezTo>
                <a:lnTo>
                  <a:pt x="233490" y="1377279"/>
                </a:lnTo>
                <a:lnTo>
                  <a:pt x="232304" y="1380433"/>
                </a:lnTo>
                <a:cubicBezTo>
                  <a:pt x="228546" y="1380433"/>
                  <a:pt x="224789" y="1384177"/>
                  <a:pt x="221032" y="1384177"/>
                </a:cubicBezTo>
                <a:lnTo>
                  <a:pt x="221032" y="1380433"/>
                </a:lnTo>
                <a:cubicBezTo>
                  <a:pt x="221032" y="1380433"/>
                  <a:pt x="217275" y="1384177"/>
                  <a:pt x="221032" y="1387922"/>
                </a:cubicBezTo>
                <a:cubicBezTo>
                  <a:pt x="209761" y="1395412"/>
                  <a:pt x="198490" y="1380433"/>
                  <a:pt x="187219" y="1384177"/>
                </a:cubicBezTo>
                <a:cubicBezTo>
                  <a:pt x="187219" y="1380433"/>
                  <a:pt x="183462" y="1384177"/>
                  <a:pt x="179704" y="1387922"/>
                </a:cubicBezTo>
                <a:cubicBezTo>
                  <a:pt x="172190" y="1380433"/>
                  <a:pt x="164676" y="1372943"/>
                  <a:pt x="157162" y="1380433"/>
                </a:cubicBezTo>
                <a:cubicBezTo>
                  <a:pt x="157162" y="1380433"/>
                  <a:pt x="157162" y="1361708"/>
                  <a:pt x="157162" y="1354218"/>
                </a:cubicBezTo>
                <a:cubicBezTo>
                  <a:pt x="160919" y="1339239"/>
                  <a:pt x="168433" y="1354218"/>
                  <a:pt x="172190" y="1342984"/>
                </a:cubicBezTo>
                <a:cubicBezTo>
                  <a:pt x="172190" y="1342984"/>
                  <a:pt x="172190" y="1350473"/>
                  <a:pt x="172190" y="1350473"/>
                </a:cubicBezTo>
                <a:cubicBezTo>
                  <a:pt x="175947" y="1335494"/>
                  <a:pt x="183462" y="1342984"/>
                  <a:pt x="190976" y="1354218"/>
                </a:cubicBezTo>
                <a:cubicBezTo>
                  <a:pt x="190976" y="1357963"/>
                  <a:pt x="190976" y="1346729"/>
                  <a:pt x="190976" y="1350473"/>
                </a:cubicBezTo>
                <a:cubicBezTo>
                  <a:pt x="190976" y="1350473"/>
                  <a:pt x="190976" y="1350473"/>
                  <a:pt x="194733" y="1354218"/>
                </a:cubicBezTo>
                <a:cubicBezTo>
                  <a:pt x="190976" y="1346729"/>
                  <a:pt x="194733" y="1350473"/>
                  <a:pt x="194733" y="1346729"/>
                </a:cubicBezTo>
                <a:lnTo>
                  <a:pt x="194733" y="1350473"/>
                </a:lnTo>
                <a:cubicBezTo>
                  <a:pt x="194733" y="1335494"/>
                  <a:pt x="202247" y="1350473"/>
                  <a:pt x="202247" y="1342984"/>
                </a:cubicBezTo>
                <a:cubicBezTo>
                  <a:pt x="202247" y="1346729"/>
                  <a:pt x="202247" y="1346729"/>
                  <a:pt x="202247" y="1346729"/>
                </a:cubicBezTo>
                <a:cubicBezTo>
                  <a:pt x="206004" y="1335494"/>
                  <a:pt x="209761" y="1339239"/>
                  <a:pt x="213518" y="1335494"/>
                </a:cubicBezTo>
                <a:cubicBezTo>
                  <a:pt x="213518" y="1342984"/>
                  <a:pt x="213518" y="1342984"/>
                  <a:pt x="213518" y="1342984"/>
                </a:cubicBezTo>
                <a:cubicBezTo>
                  <a:pt x="213518" y="1335494"/>
                  <a:pt x="213518" y="1335494"/>
                  <a:pt x="217275" y="1331749"/>
                </a:cubicBezTo>
                <a:cubicBezTo>
                  <a:pt x="221032" y="1331749"/>
                  <a:pt x="221032" y="1331749"/>
                  <a:pt x="221032" y="1331749"/>
                </a:cubicBezTo>
                <a:cubicBezTo>
                  <a:pt x="221032" y="1324259"/>
                  <a:pt x="224789" y="1335494"/>
                  <a:pt x="224789" y="1331749"/>
                </a:cubicBezTo>
                <a:cubicBezTo>
                  <a:pt x="228546" y="1328004"/>
                  <a:pt x="228546" y="1335494"/>
                  <a:pt x="228546" y="1328004"/>
                </a:cubicBezTo>
                <a:cubicBezTo>
                  <a:pt x="228546" y="1331749"/>
                  <a:pt x="228546" y="1328004"/>
                  <a:pt x="228546" y="1339239"/>
                </a:cubicBezTo>
                <a:cubicBezTo>
                  <a:pt x="232304" y="1328004"/>
                  <a:pt x="239818" y="1331749"/>
                  <a:pt x="243575" y="1328004"/>
                </a:cubicBezTo>
                <a:cubicBezTo>
                  <a:pt x="247332" y="1335494"/>
                  <a:pt x="247332" y="1335494"/>
                  <a:pt x="247332" y="1335494"/>
                </a:cubicBezTo>
                <a:cubicBezTo>
                  <a:pt x="247332" y="1335494"/>
                  <a:pt x="247332" y="1335494"/>
                  <a:pt x="247332" y="1331749"/>
                </a:cubicBezTo>
                <a:cubicBezTo>
                  <a:pt x="247332" y="1331749"/>
                  <a:pt x="247332" y="1335494"/>
                  <a:pt x="251089" y="1335494"/>
                </a:cubicBezTo>
                <a:cubicBezTo>
                  <a:pt x="251089" y="1331749"/>
                  <a:pt x="254846" y="1331749"/>
                  <a:pt x="254846" y="1328004"/>
                </a:cubicBezTo>
                <a:cubicBezTo>
                  <a:pt x="254846" y="1331749"/>
                  <a:pt x="254846" y="1331749"/>
                  <a:pt x="254846" y="1331749"/>
                </a:cubicBezTo>
                <a:cubicBezTo>
                  <a:pt x="254846" y="1329877"/>
                  <a:pt x="254846" y="1330813"/>
                  <a:pt x="255316" y="1331749"/>
                </a:cubicBezTo>
                <a:lnTo>
                  <a:pt x="257194" y="1331749"/>
                </a:lnTo>
                <a:lnTo>
                  <a:pt x="257194" y="1331749"/>
                </a:lnTo>
                <a:cubicBezTo>
                  <a:pt x="257664" y="1334558"/>
                  <a:pt x="258603" y="1337367"/>
                  <a:pt x="258603" y="1335494"/>
                </a:cubicBezTo>
                <a:cubicBezTo>
                  <a:pt x="258603" y="1335494"/>
                  <a:pt x="258603" y="1335494"/>
                  <a:pt x="258603" y="1331749"/>
                </a:cubicBezTo>
                <a:cubicBezTo>
                  <a:pt x="258603" y="1324259"/>
                  <a:pt x="262360" y="1328004"/>
                  <a:pt x="262360" y="1324259"/>
                </a:cubicBezTo>
                <a:cubicBezTo>
                  <a:pt x="262360" y="1328004"/>
                  <a:pt x="262360" y="1328004"/>
                  <a:pt x="262360" y="1328004"/>
                </a:cubicBezTo>
                <a:cubicBezTo>
                  <a:pt x="262360" y="1324259"/>
                  <a:pt x="266117" y="1328004"/>
                  <a:pt x="266117" y="1324259"/>
                </a:cubicBezTo>
                <a:cubicBezTo>
                  <a:pt x="266117" y="1324259"/>
                  <a:pt x="267056" y="1327068"/>
                  <a:pt x="267996" y="1329409"/>
                </a:cubicBezTo>
                <a:lnTo>
                  <a:pt x="269746" y="1331590"/>
                </a:lnTo>
                <a:lnTo>
                  <a:pt x="266700" y="1323974"/>
                </a:lnTo>
                <a:lnTo>
                  <a:pt x="269874" y="1323974"/>
                </a:lnTo>
                <a:lnTo>
                  <a:pt x="269874" y="1320514"/>
                </a:lnTo>
                <a:cubicBezTo>
                  <a:pt x="269874" y="1320514"/>
                  <a:pt x="273631" y="1324259"/>
                  <a:pt x="273631" y="1320514"/>
                </a:cubicBezTo>
                <a:cubicBezTo>
                  <a:pt x="273631" y="1324259"/>
                  <a:pt x="277388" y="1331749"/>
                  <a:pt x="273631" y="1331749"/>
                </a:cubicBezTo>
                <a:cubicBezTo>
                  <a:pt x="277388" y="1335494"/>
                  <a:pt x="277388" y="1335494"/>
                  <a:pt x="277388" y="1335494"/>
                </a:cubicBezTo>
                <a:cubicBezTo>
                  <a:pt x="277388" y="1331749"/>
                  <a:pt x="277388" y="1320514"/>
                  <a:pt x="281146" y="1320514"/>
                </a:cubicBezTo>
                <a:lnTo>
                  <a:pt x="281146" y="1318642"/>
                </a:lnTo>
                <a:cubicBezTo>
                  <a:pt x="281146" y="1316770"/>
                  <a:pt x="281146" y="1316770"/>
                  <a:pt x="281146" y="1316770"/>
                </a:cubicBezTo>
                <a:cubicBezTo>
                  <a:pt x="281146" y="1313025"/>
                  <a:pt x="281146" y="1320514"/>
                  <a:pt x="284903" y="1320514"/>
                </a:cubicBezTo>
                <a:cubicBezTo>
                  <a:pt x="288660" y="1324259"/>
                  <a:pt x="284903" y="1320514"/>
                  <a:pt x="288660" y="1324259"/>
                </a:cubicBezTo>
                <a:cubicBezTo>
                  <a:pt x="288660" y="1324259"/>
                  <a:pt x="288660" y="1320514"/>
                  <a:pt x="288660" y="1320514"/>
                </a:cubicBezTo>
                <a:cubicBezTo>
                  <a:pt x="288660" y="1322387"/>
                  <a:pt x="288660" y="1321451"/>
                  <a:pt x="288660" y="1319579"/>
                </a:cubicBezTo>
                <a:lnTo>
                  <a:pt x="288660" y="1316770"/>
                </a:lnTo>
                <a:cubicBezTo>
                  <a:pt x="288660" y="1320514"/>
                  <a:pt x="288660" y="1313025"/>
                  <a:pt x="288660" y="1313025"/>
                </a:cubicBezTo>
                <a:lnTo>
                  <a:pt x="288660" y="1309280"/>
                </a:lnTo>
                <a:cubicBezTo>
                  <a:pt x="292417" y="1316770"/>
                  <a:pt x="292417" y="1316770"/>
                  <a:pt x="292417" y="1316770"/>
                </a:cubicBezTo>
                <a:lnTo>
                  <a:pt x="292417" y="1309280"/>
                </a:lnTo>
                <a:cubicBezTo>
                  <a:pt x="296174" y="1313025"/>
                  <a:pt x="296174" y="1301790"/>
                  <a:pt x="299931" y="1309280"/>
                </a:cubicBezTo>
                <a:cubicBezTo>
                  <a:pt x="299931" y="1305535"/>
                  <a:pt x="303688" y="1298045"/>
                  <a:pt x="307445" y="1305535"/>
                </a:cubicBezTo>
                <a:lnTo>
                  <a:pt x="308811" y="1304514"/>
                </a:lnTo>
                <a:lnTo>
                  <a:pt x="311202" y="1305535"/>
                </a:lnTo>
                <a:cubicBezTo>
                  <a:pt x="311202" y="1305535"/>
                  <a:pt x="311202" y="1298045"/>
                  <a:pt x="311202" y="1301790"/>
                </a:cubicBezTo>
                <a:cubicBezTo>
                  <a:pt x="311202" y="1301790"/>
                  <a:pt x="311202" y="1309280"/>
                  <a:pt x="314959" y="1309280"/>
                </a:cubicBezTo>
                <a:cubicBezTo>
                  <a:pt x="314959" y="1309280"/>
                  <a:pt x="314959" y="1305535"/>
                  <a:pt x="314959" y="1305535"/>
                </a:cubicBezTo>
                <a:cubicBezTo>
                  <a:pt x="314959" y="1301790"/>
                  <a:pt x="314959" y="1301790"/>
                  <a:pt x="314959" y="1301790"/>
                </a:cubicBezTo>
                <a:cubicBezTo>
                  <a:pt x="314959" y="1298045"/>
                  <a:pt x="314959" y="1301790"/>
                  <a:pt x="314959" y="1298045"/>
                </a:cubicBezTo>
                <a:cubicBezTo>
                  <a:pt x="314959" y="1301790"/>
                  <a:pt x="314959" y="1294301"/>
                  <a:pt x="318716" y="1301790"/>
                </a:cubicBezTo>
                <a:cubicBezTo>
                  <a:pt x="314959" y="1294301"/>
                  <a:pt x="318716" y="1301790"/>
                  <a:pt x="318716" y="1294301"/>
                </a:cubicBezTo>
                <a:cubicBezTo>
                  <a:pt x="322473" y="1298045"/>
                  <a:pt x="322473" y="1294301"/>
                  <a:pt x="322473" y="1301790"/>
                </a:cubicBezTo>
                <a:cubicBezTo>
                  <a:pt x="322473" y="1298045"/>
                  <a:pt x="326230" y="1294301"/>
                  <a:pt x="326230" y="1298045"/>
                </a:cubicBezTo>
                <a:cubicBezTo>
                  <a:pt x="326230" y="1301790"/>
                  <a:pt x="329988" y="1305535"/>
                  <a:pt x="329988" y="1309280"/>
                </a:cubicBezTo>
                <a:cubicBezTo>
                  <a:pt x="329988" y="1305535"/>
                  <a:pt x="329988" y="1298045"/>
                  <a:pt x="329988" y="1294301"/>
                </a:cubicBezTo>
                <a:cubicBezTo>
                  <a:pt x="331867" y="1299918"/>
                  <a:pt x="331867" y="1298982"/>
                  <a:pt x="331867" y="1297577"/>
                </a:cubicBezTo>
                <a:lnTo>
                  <a:pt x="333375" y="1297953"/>
                </a:lnTo>
                <a:lnTo>
                  <a:pt x="333745" y="1298045"/>
                </a:lnTo>
                <a:cubicBezTo>
                  <a:pt x="333745" y="1298045"/>
                  <a:pt x="333745" y="1301790"/>
                  <a:pt x="333745" y="1305535"/>
                </a:cubicBezTo>
                <a:cubicBezTo>
                  <a:pt x="337502" y="1313025"/>
                  <a:pt x="333745" y="1298045"/>
                  <a:pt x="337502" y="1301790"/>
                </a:cubicBezTo>
                <a:cubicBezTo>
                  <a:pt x="333745" y="1294301"/>
                  <a:pt x="333745" y="1294301"/>
                  <a:pt x="333745" y="1294301"/>
                </a:cubicBezTo>
                <a:cubicBezTo>
                  <a:pt x="337502" y="1298045"/>
                  <a:pt x="337502" y="1286811"/>
                  <a:pt x="337502" y="1298045"/>
                </a:cubicBezTo>
                <a:cubicBezTo>
                  <a:pt x="337502" y="1294301"/>
                  <a:pt x="341259" y="1298045"/>
                  <a:pt x="337502" y="1290556"/>
                </a:cubicBezTo>
                <a:cubicBezTo>
                  <a:pt x="341259" y="1298045"/>
                  <a:pt x="341259" y="1286811"/>
                  <a:pt x="345016" y="1301790"/>
                </a:cubicBezTo>
                <a:cubicBezTo>
                  <a:pt x="345016" y="1299918"/>
                  <a:pt x="345955" y="1299918"/>
                  <a:pt x="346895" y="1299450"/>
                </a:cubicBezTo>
                <a:lnTo>
                  <a:pt x="347191" y="1298637"/>
                </a:lnTo>
                <a:lnTo>
                  <a:pt x="348773" y="1301790"/>
                </a:lnTo>
                <a:cubicBezTo>
                  <a:pt x="348773" y="1303663"/>
                  <a:pt x="348773" y="1299918"/>
                  <a:pt x="348773" y="1296173"/>
                </a:cubicBezTo>
                <a:lnTo>
                  <a:pt x="348773" y="1294301"/>
                </a:lnTo>
                <a:lnTo>
                  <a:pt x="348773" y="1290556"/>
                </a:lnTo>
                <a:cubicBezTo>
                  <a:pt x="348773" y="1294301"/>
                  <a:pt x="348773" y="1294301"/>
                  <a:pt x="352530" y="1294301"/>
                </a:cubicBezTo>
                <a:lnTo>
                  <a:pt x="352530" y="1301790"/>
                </a:lnTo>
                <a:cubicBezTo>
                  <a:pt x="356287" y="1301790"/>
                  <a:pt x="356287" y="1301790"/>
                  <a:pt x="356287" y="1294301"/>
                </a:cubicBezTo>
                <a:lnTo>
                  <a:pt x="356287" y="1298045"/>
                </a:lnTo>
                <a:cubicBezTo>
                  <a:pt x="356287" y="1301790"/>
                  <a:pt x="360044" y="1301790"/>
                  <a:pt x="360044" y="1298045"/>
                </a:cubicBezTo>
                <a:cubicBezTo>
                  <a:pt x="356287" y="1294301"/>
                  <a:pt x="356287" y="1294301"/>
                  <a:pt x="356287" y="1294301"/>
                </a:cubicBezTo>
                <a:cubicBezTo>
                  <a:pt x="356287" y="1290556"/>
                  <a:pt x="356287" y="1290556"/>
                  <a:pt x="356287" y="1290556"/>
                </a:cubicBezTo>
                <a:cubicBezTo>
                  <a:pt x="356287" y="1294301"/>
                  <a:pt x="360044" y="1294301"/>
                  <a:pt x="360044" y="1294301"/>
                </a:cubicBezTo>
                <a:cubicBezTo>
                  <a:pt x="363801" y="1298045"/>
                  <a:pt x="363801" y="1298045"/>
                  <a:pt x="363801" y="1298045"/>
                </a:cubicBezTo>
                <a:lnTo>
                  <a:pt x="363801" y="1294301"/>
                </a:lnTo>
                <a:lnTo>
                  <a:pt x="363801" y="1290556"/>
                </a:lnTo>
                <a:lnTo>
                  <a:pt x="363801" y="1289151"/>
                </a:lnTo>
                <a:cubicBezTo>
                  <a:pt x="363801" y="1288683"/>
                  <a:pt x="363801" y="1288683"/>
                  <a:pt x="363801" y="1286811"/>
                </a:cubicBezTo>
                <a:cubicBezTo>
                  <a:pt x="363801" y="1286811"/>
                  <a:pt x="363801" y="1290556"/>
                  <a:pt x="367558" y="1290556"/>
                </a:cubicBezTo>
                <a:lnTo>
                  <a:pt x="367558" y="1286811"/>
                </a:lnTo>
                <a:cubicBezTo>
                  <a:pt x="367558" y="1286811"/>
                  <a:pt x="367558" y="1286811"/>
                  <a:pt x="367558" y="1283066"/>
                </a:cubicBezTo>
                <a:cubicBezTo>
                  <a:pt x="371315" y="1286811"/>
                  <a:pt x="371315" y="1301790"/>
                  <a:pt x="371315" y="1298045"/>
                </a:cubicBezTo>
                <a:cubicBezTo>
                  <a:pt x="375073" y="1298045"/>
                  <a:pt x="371315" y="1286811"/>
                  <a:pt x="371315" y="1283066"/>
                </a:cubicBezTo>
                <a:cubicBezTo>
                  <a:pt x="375073" y="1286811"/>
                  <a:pt x="375073" y="1279321"/>
                  <a:pt x="375073" y="1286811"/>
                </a:cubicBezTo>
                <a:cubicBezTo>
                  <a:pt x="375073" y="1283066"/>
                  <a:pt x="375073" y="1283066"/>
                  <a:pt x="375073" y="1283066"/>
                </a:cubicBezTo>
                <a:cubicBezTo>
                  <a:pt x="378830" y="1283066"/>
                  <a:pt x="378830" y="1275576"/>
                  <a:pt x="382587" y="1283066"/>
                </a:cubicBezTo>
                <a:cubicBezTo>
                  <a:pt x="382587" y="1286811"/>
                  <a:pt x="386344" y="1290556"/>
                  <a:pt x="386344" y="1290556"/>
                </a:cubicBezTo>
                <a:lnTo>
                  <a:pt x="386344" y="1286811"/>
                </a:lnTo>
                <a:cubicBezTo>
                  <a:pt x="386344" y="1283066"/>
                  <a:pt x="386344" y="1283066"/>
                  <a:pt x="382587" y="1279321"/>
                </a:cubicBezTo>
                <a:lnTo>
                  <a:pt x="388223" y="1279321"/>
                </a:lnTo>
                <a:lnTo>
                  <a:pt x="390101" y="1283066"/>
                </a:lnTo>
                <a:lnTo>
                  <a:pt x="390101" y="1279321"/>
                </a:lnTo>
                <a:lnTo>
                  <a:pt x="390101" y="1276512"/>
                </a:lnTo>
                <a:lnTo>
                  <a:pt x="390101" y="1275576"/>
                </a:lnTo>
                <a:cubicBezTo>
                  <a:pt x="393858" y="1279321"/>
                  <a:pt x="393858" y="1279321"/>
                  <a:pt x="393858" y="1279321"/>
                </a:cubicBezTo>
                <a:lnTo>
                  <a:pt x="393858" y="1275576"/>
                </a:lnTo>
                <a:cubicBezTo>
                  <a:pt x="397615" y="1279321"/>
                  <a:pt x="397615" y="1279321"/>
                  <a:pt x="397615" y="1279321"/>
                </a:cubicBezTo>
                <a:cubicBezTo>
                  <a:pt x="397615" y="1279321"/>
                  <a:pt x="397615" y="1275576"/>
                  <a:pt x="397615" y="1275576"/>
                </a:cubicBezTo>
                <a:cubicBezTo>
                  <a:pt x="397615" y="1279321"/>
                  <a:pt x="397615" y="1279321"/>
                  <a:pt x="401372" y="1283066"/>
                </a:cubicBezTo>
                <a:cubicBezTo>
                  <a:pt x="401372" y="1268086"/>
                  <a:pt x="405129" y="1268086"/>
                  <a:pt x="408886" y="1268086"/>
                </a:cubicBezTo>
                <a:cubicBezTo>
                  <a:pt x="412643" y="1279321"/>
                  <a:pt x="412643" y="1279321"/>
                  <a:pt x="412643" y="1279321"/>
                </a:cubicBezTo>
                <a:cubicBezTo>
                  <a:pt x="412643" y="1281193"/>
                  <a:pt x="412643" y="1279321"/>
                  <a:pt x="412643" y="1276981"/>
                </a:cubicBezTo>
                <a:lnTo>
                  <a:pt x="412643" y="1275576"/>
                </a:lnTo>
                <a:cubicBezTo>
                  <a:pt x="412643" y="1271831"/>
                  <a:pt x="412643" y="1271831"/>
                  <a:pt x="412643" y="1271831"/>
                </a:cubicBezTo>
                <a:cubicBezTo>
                  <a:pt x="416400" y="1279321"/>
                  <a:pt x="416400" y="1286811"/>
                  <a:pt x="416400" y="1294301"/>
                </a:cubicBezTo>
                <a:cubicBezTo>
                  <a:pt x="420157" y="1301790"/>
                  <a:pt x="416400" y="1301790"/>
                  <a:pt x="420157" y="1301790"/>
                </a:cubicBezTo>
                <a:cubicBezTo>
                  <a:pt x="420157" y="1301790"/>
                  <a:pt x="420157" y="1290556"/>
                  <a:pt x="416400" y="1286811"/>
                </a:cubicBezTo>
                <a:cubicBezTo>
                  <a:pt x="418279" y="1286811"/>
                  <a:pt x="418279" y="1283066"/>
                  <a:pt x="417809" y="1279321"/>
                </a:cubicBezTo>
                <a:lnTo>
                  <a:pt x="418279" y="1279321"/>
                </a:lnTo>
                <a:cubicBezTo>
                  <a:pt x="418279" y="1278385"/>
                  <a:pt x="418279" y="1277449"/>
                  <a:pt x="420157" y="1279321"/>
                </a:cubicBezTo>
                <a:cubicBezTo>
                  <a:pt x="416400" y="1275576"/>
                  <a:pt x="416400" y="1268086"/>
                  <a:pt x="416400" y="1268086"/>
                </a:cubicBezTo>
                <a:cubicBezTo>
                  <a:pt x="420157" y="1271831"/>
                  <a:pt x="416400" y="1271831"/>
                  <a:pt x="420157" y="1275576"/>
                </a:cubicBezTo>
                <a:cubicBezTo>
                  <a:pt x="420157" y="1271831"/>
                  <a:pt x="420157" y="1268086"/>
                  <a:pt x="416400" y="1264342"/>
                </a:cubicBezTo>
                <a:cubicBezTo>
                  <a:pt x="416400" y="1256852"/>
                  <a:pt x="420157" y="1268086"/>
                  <a:pt x="420157" y="1260597"/>
                </a:cubicBezTo>
                <a:cubicBezTo>
                  <a:pt x="420157" y="1264342"/>
                  <a:pt x="420157" y="1275576"/>
                  <a:pt x="423915" y="1275576"/>
                </a:cubicBezTo>
                <a:cubicBezTo>
                  <a:pt x="422036" y="1273704"/>
                  <a:pt x="422036" y="1271831"/>
                  <a:pt x="422036" y="1269491"/>
                </a:cubicBezTo>
                <a:lnTo>
                  <a:pt x="421050" y="1264824"/>
                </a:lnTo>
                <a:lnTo>
                  <a:pt x="423915" y="1268086"/>
                </a:lnTo>
                <a:cubicBezTo>
                  <a:pt x="423915" y="1271831"/>
                  <a:pt x="420157" y="1260597"/>
                  <a:pt x="423915" y="1271831"/>
                </a:cubicBezTo>
                <a:cubicBezTo>
                  <a:pt x="427672" y="1271831"/>
                  <a:pt x="427672" y="1264342"/>
                  <a:pt x="427672" y="1271831"/>
                </a:cubicBezTo>
                <a:cubicBezTo>
                  <a:pt x="427672" y="1271831"/>
                  <a:pt x="427672" y="1271831"/>
                  <a:pt x="427672" y="1264342"/>
                </a:cubicBezTo>
                <a:cubicBezTo>
                  <a:pt x="427672" y="1260597"/>
                  <a:pt x="427672" y="1268086"/>
                  <a:pt x="423915" y="1260597"/>
                </a:cubicBezTo>
                <a:cubicBezTo>
                  <a:pt x="427672" y="1268086"/>
                  <a:pt x="427672" y="1260597"/>
                  <a:pt x="427672" y="1256852"/>
                </a:cubicBezTo>
                <a:cubicBezTo>
                  <a:pt x="427672" y="1253107"/>
                  <a:pt x="431429" y="1264342"/>
                  <a:pt x="431429" y="1264342"/>
                </a:cubicBezTo>
                <a:lnTo>
                  <a:pt x="431429" y="1260597"/>
                </a:lnTo>
                <a:cubicBezTo>
                  <a:pt x="431429" y="1264342"/>
                  <a:pt x="435186" y="1268086"/>
                  <a:pt x="435186" y="1268086"/>
                </a:cubicBezTo>
                <a:lnTo>
                  <a:pt x="435186" y="1264342"/>
                </a:lnTo>
                <a:cubicBezTo>
                  <a:pt x="435186" y="1260597"/>
                  <a:pt x="435186" y="1256852"/>
                  <a:pt x="435186" y="1256852"/>
                </a:cubicBezTo>
                <a:cubicBezTo>
                  <a:pt x="435186" y="1260597"/>
                  <a:pt x="438943" y="1264342"/>
                  <a:pt x="438943" y="1268086"/>
                </a:cubicBezTo>
                <a:cubicBezTo>
                  <a:pt x="438943" y="1275576"/>
                  <a:pt x="438943" y="1275576"/>
                  <a:pt x="438943" y="1275576"/>
                </a:cubicBezTo>
                <a:lnTo>
                  <a:pt x="441587" y="1275576"/>
                </a:lnTo>
                <a:lnTo>
                  <a:pt x="442700" y="1283066"/>
                </a:lnTo>
                <a:lnTo>
                  <a:pt x="442700" y="1281193"/>
                </a:lnTo>
                <a:cubicBezTo>
                  <a:pt x="442700" y="1280257"/>
                  <a:pt x="442700" y="1279321"/>
                  <a:pt x="442700" y="1275576"/>
                </a:cubicBezTo>
                <a:lnTo>
                  <a:pt x="441587" y="1275576"/>
                </a:lnTo>
                <a:lnTo>
                  <a:pt x="440822" y="1270427"/>
                </a:lnTo>
                <a:cubicBezTo>
                  <a:pt x="440822" y="1267150"/>
                  <a:pt x="440822" y="1264342"/>
                  <a:pt x="438943" y="1260597"/>
                </a:cubicBezTo>
                <a:cubicBezTo>
                  <a:pt x="442700" y="1256852"/>
                  <a:pt x="446457" y="1283066"/>
                  <a:pt x="446457" y="1268086"/>
                </a:cubicBezTo>
                <a:cubicBezTo>
                  <a:pt x="446457" y="1271831"/>
                  <a:pt x="446457" y="1279321"/>
                  <a:pt x="446457" y="1279321"/>
                </a:cubicBezTo>
                <a:cubicBezTo>
                  <a:pt x="450214" y="1275576"/>
                  <a:pt x="450214" y="1275576"/>
                  <a:pt x="450214" y="1271831"/>
                </a:cubicBezTo>
                <a:cubicBezTo>
                  <a:pt x="446457" y="1264342"/>
                  <a:pt x="446457" y="1271831"/>
                  <a:pt x="446457" y="1268086"/>
                </a:cubicBezTo>
                <a:cubicBezTo>
                  <a:pt x="446457" y="1264342"/>
                  <a:pt x="450214" y="1271831"/>
                  <a:pt x="446457" y="1264342"/>
                </a:cubicBezTo>
                <a:lnTo>
                  <a:pt x="446457" y="1256852"/>
                </a:lnTo>
                <a:cubicBezTo>
                  <a:pt x="450214" y="1256852"/>
                  <a:pt x="446457" y="1249362"/>
                  <a:pt x="446457" y="1249362"/>
                </a:cubicBezTo>
                <a:close/>
                <a:moveTo>
                  <a:pt x="627591" y="1150937"/>
                </a:moveTo>
                <a:cubicBezTo>
                  <a:pt x="623887" y="1154906"/>
                  <a:pt x="634999" y="1158875"/>
                  <a:pt x="627591" y="1158875"/>
                </a:cubicBezTo>
                <a:cubicBezTo>
                  <a:pt x="627591" y="1158875"/>
                  <a:pt x="623887" y="1154906"/>
                  <a:pt x="627591" y="1150937"/>
                </a:cubicBezTo>
                <a:close/>
                <a:moveTo>
                  <a:pt x="606425" y="1120080"/>
                </a:moveTo>
                <a:cubicBezTo>
                  <a:pt x="607218" y="1120576"/>
                  <a:pt x="608012" y="1121568"/>
                  <a:pt x="608012" y="1121568"/>
                </a:cubicBezTo>
                <a:lnTo>
                  <a:pt x="604837" y="1125537"/>
                </a:lnTo>
                <a:cubicBezTo>
                  <a:pt x="604837" y="1125537"/>
                  <a:pt x="604837" y="1121568"/>
                  <a:pt x="604837" y="1121568"/>
                </a:cubicBezTo>
                <a:cubicBezTo>
                  <a:pt x="604837" y="1119583"/>
                  <a:pt x="605631" y="1119583"/>
                  <a:pt x="606425" y="1120080"/>
                </a:cubicBezTo>
                <a:close/>
                <a:moveTo>
                  <a:pt x="917575" y="1090612"/>
                </a:moveTo>
                <a:cubicBezTo>
                  <a:pt x="920750" y="1090612"/>
                  <a:pt x="917575" y="1095375"/>
                  <a:pt x="917575" y="1095375"/>
                </a:cubicBezTo>
                <a:close/>
                <a:moveTo>
                  <a:pt x="988221" y="1090094"/>
                </a:moveTo>
                <a:lnTo>
                  <a:pt x="988550" y="1090135"/>
                </a:lnTo>
                <a:lnTo>
                  <a:pt x="990656" y="1090397"/>
                </a:lnTo>
                <a:lnTo>
                  <a:pt x="988550" y="1091075"/>
                </a:lnTo>
                <a:close/>
                <a:moveTo>
                  <a:pt x="996889" y="1088389"/>
                </a:moveTo>
                <a:lnTo>
                  <a:pt x="996106" y="1091075"/>
                </a:lnTo>
                <a:lnTo>
                  <a:pt x="990656" y="1090397"/>
                </a:lnTo>
                <a:close/>
                <a:moveTo>
                  <a:pt x="928105" y="1087314"/>
                </a:moveTo>
                <a:cubicBezTo>
                  <a:pt x="928105" y="1087314"/>
                  <a:pt x="931883" y="1087314"/>
                  <a:pt x="931883" y="1087314"/>
                </a:cubicBezTo>
                <a:cubicBezTo>
                  <a:pt x="928105" y="1087314"/>
                  <a:pt x="928105" y="1090135"/>
                  <a:pt x="928105" y="1093426"/>
                </a:cubicBezTo>
                <a:lnTo>
                  <a:pt x="926672" y="1096815"/>
                </a:lnTo>
                <a:lnTo>
                  <a:pt x="926216" y="1096247"/>
                </a:lnTo>
                <a:cubicBezTo>
                  <a:pt x="926216" y="1093897"/>
                  <a:pt x="926216" y="1091075"/>
                  <a:pt x="924327" y="1091075"/>
                </a:cubicBezTo>
                <a:cubicBezTo>
                  <a:pt x="928105" y="1087314"/>
                  <a:pt x="928105" y="1087314"/>
                  <a:pt x="928105" y="1087314"/>
                </a:cubicBezTo>
                <a:close/>
                <a:moveTo>
                  <a:pt x="878993" y="1087314"/>
                </a:moveTo>
                <a:lnTo>
                  <a:pt x="878993" y="1091075"/>
                </a:lnTo>
                <a:cubicBezTo>
                  <a:pt x="875215" y="1091075"/>
                  <a:pt x="875215" y="1091075"/>
                  <a:pt x="875215" y="1091075"/>
                </a:cubicBezTo>
                <a:cubicBezTo>
                  <a:pt x="878993" y="1087314"/>
                  <a:pt x="878993" y="1087314"/>
                  <a:pt x="878993" y="1087314"/>
                </a:cubicBezTo>
                <a:close/>
                <a:moveTo>
                  <a:pt x="984772" y="1079792"/>
                </a:moveTo>
                <a:lnTo>
                  <a:pt x="988221" y="1090094"/>
                </a:lnTo>
                <a:lnTo>
                  <a:pt x="984772" y="1089665"/>
                </a:lnTo>
                <a:cubicBezTo>
                  <a:pt x="982883" y="1088255"/>
                  <a:pt x="982883" y="1087314"/>
                  <a:pt x="984772" y="1091075"/>
                </a:cubicBezTo>
                <a:cubicBezTo>
                  <a:pt x="984772" y="1094837"/>
                  <a:pt x="973439" y="1091075"/>
                  <a:pt x="977217" y="1094837"/>
                </a:cubicBezTo>
                <a:cubicBezTo>
                  <a:pt x="977217" y="1087314"/>
                  <a:pt x="980995" y="1091075"/>
                  <a:pt x="980995" y="1091075"/>
                </a:cubicBezTo>
                <a:cubicBezTo>
                  <a:pt x="980995" y="1083553"/>
                  <a:pt x="980995" y="1091075"/>
                  <a:pt x="980995" y="1087314"/>
                </a:cubicBezTo>
                <a:cubicBezTo>
                  <a:pt x="980995" y="1083553"/>
                  <a:pt x="980995" y="1076031"/>
                  <a:pt x="984772" y="1079792"/>
                </a:cubicBezTo>
                <a:close/>
                <a:moveTo>
                  <a:pt x="954550" y="1079792"/>
                </a:moveTo>
                <a:cubicBezTo>
                  <a:pt x="958328" y="1083553"/>
                  <a:pt x="954550" y="1091075"/>
                  <a:pt x="954550" y="1098598"/>
                </a:cubicBezTo>
                <a:cubicBezTo>
                  <a:pt x="950772" y="1094837"/>
                  <a:pt x="950772" y="1091075"/>
                  <a:pt x="954550" y="1087314"/>
                </a:cubicBezTo>
                <a:lnTo>
                  <a:pt x="953170" y="1088064"/>
                </a:lnTo>
                <a:lnTo>
                  <a:pt x="953133" y="1087785"/>
                </a:lnTo>
                <a:cubicBezTo>
                  <a:pt x="953605" y="1085434"/>
                  <a:pt x="954550" y="1083553"/>
                  <a:pt x="954550" y="1079792"/>
                </a:cubicBezTo>
                <a:close/>
                <a:moveTo>
                  <a:pt x="878993" y="1079792"/>
                </a:moveTo>
                <a:lnTo>
                  <a:pt x="878993" y="1087314"/>
                </a:lnTo>
                <a:cubicBezTo>
                  <a:pt x="875215" y="1083553"/>
                  <a:pt x="875215" y="1094837"/>
                  <a:pt x="871437" y="1091075"/>
                </a:cubicBezTo>
                <a:cubicBezTo>
                  <a:pt x="871437" y="1083553"/>
                  <a:pt x="871437" y="1083553"/>
                  <a:pt x="871437" y="1083553"/>
                </a:cubicBezTo>
                <a:cubicBezTo>
                  <a:pt x="871437" y="1076031"/>
                  <a:pt x="875215" y="1087314"/>
                  <a:pt x="878993" y="1079792"/>
                </a:cubicBezTo>
                <a:close/>
                <a:moveTo>
                  <a:pt x="867568" y="1076324"/>
                </a:moveTo>
                <a:cubicBezTo>
                  <a:pt x="863600" y="1079499"/>
                  <a:pt x="871537" y="1076324"/>
                  <a:pt x="867568" y="1079499"/>
                </a:cubicBezTo>
                <a:cubicBezTo>
                  <a:pt x="867568" y="1076324"/>
                  <a:pt x="867568" y="1076324"/>
                  <a:pt x="867568" y="1076324"/>
                </a:cubicBezTo>
                <a:close/>
                <a:moveTo>
                  <a:pt x="890326" y="1076031"/>
                </a:moveTo>
                <a:cubicBezTo>
                  <a:pt x="890326" y="1079792"/>
                  <a:pt x="890326" y="1079792"/>
                  <a:pt x="890326" y="1079792"/>
                </a:cubicBezTo>
                <a:cubicBezTo>
                  <a:pt x="894104" y="1083553"/>
                  <a:pt x="886548" y="1091075"/>
                  <a:pt x="890326" y="1087314"/>
                </a:cubicBezTo>
                <a:cubicBezTo>
                  <a:pt x="890326" y="1087314"/>
                  <a:pt x="886548" y="1094837"/>
                  <a:pt x="886548" y="1091075"/>
                </a:cubicBezTo>
                <a:cubicBezTo>
                  <a:pt x="886548" y="1087314"/>
                  <a:pt x="882771" y="1079792"/>
                  <a:pt x="890326" y="1076031"/>
                </a:cubicBezTo>
                <a:close/>
                <a:moveTo>
                  <a:pt x="856326" y="1068509"/>
                </a:moveTo>
                <a:cubicBezTo>
                  <a:pt x="856326" y="1072270"/>
                  <a:pt x="863881" y="1076031"/>
                  <a:pt x="867659" y="1068509"/>
                </a:cubicBezTo>
                <a:cubicBezTo>
                  <a:pt x="867659" y="1072270"/>
                  <a:pt x="867659" y="1072270"/>
                  <a:pt x="867659" y="1076031"/>
                </a:cubicBezTo>
                <a:cubicBezTo>
                  <a:pt x="860103" y="1076031"/>
                  <a:pt x="856326" y="1079792"/>
                  <a:pt x="856326" y="1076031"/>
                </a:cubicBezTo>
                <a:cubicBezTo>
                  <a:pt x="860103" y="1072270"/>
                  <a:pt x="848770" y="1072270"/>
                  <a:pt x="856326" y="1068509"/>
                </a:cubicBezTo>
                <a:close/>
                <a:moveTo>
                  <a:pt x="943216" y="1060986"/>
                </a:moveTo>
                <a:lnTo>
                  <a:pt x="946994" y="1060986"/>
                </a:lnTo>
                <a:cubicBezTo>
                  <a:pt x="943216" y="1053464"/>
                  <a:pt x="943216" y="1072270"/>
                  <a:pt x="943216" y="1064748"/>
                </a:cubicBezTo>
                <a:cubicBezTo>
                  <a:pt x="946994" y="1068509"/>
                  <a:pt x="939438" y="1057225"/>
                  <a:pt x="943216" y="1060986"/>
                </a:cubicBezTo>
                <a:close/>
                <a:moveTo>
                  <a:pt x="852487" y="1060449"/>
                </a:moveTo>
                <a:cubicBezTo>
                  <a:pt x="852487" y="1065212"/>
                  <a:pt x="846137" y="1065212"/>
                  <a:pt x="846137" y="1065212"/>
                </a:cubicBezTo>
                <a:close/>
                <a:moveTo>
                  <a:pt x="973439" y="1053464"/>
                </a:moveTo>
                <a:cubicBezTo>
                  <a:pt x="977217" y="1057225"/>
                  <a:pt x="973439" y="1057225"/>
                  <a:pt x="973439" y="1064748"/>
                </a:cubicBezTo>
                <a:cubicBezTo>
                  <a:pt x="973439" y="1064748"/>
                  <a:pt x="973439" y="1064748"/>
                  <a:pt x="977217" y="1060986"/>
                </a:cubicBezTo>
                <a:cubicBezTo>
                  <a:pt x="980995" y="1072270"/>
                  <a:pt x="973439" y="1079792"/>
                  <a:pt x="973439" y="1087314"/>
                </a:cubicBezTo>
                <a:cubicBezTo>
                  <a:pt x="973439" y="1087314"/>
                  <a:pt x="973439" y="1087314"/>
                  <a:pt x="977217" y="1083553"/>
                </a:cubicBezTo>
                <a:cubicBezTo>
                  <a:pt x="977217" y="1087314"/>
                  <a:pt x="977217" y="1091075"/>
                  <a:pt x="977217" y="1094837"/>
                </a:cubicBezTo>
                <a:cubicBezTo>
                  <a:pt x="980995" y="1094837"/>
                  <a:pt x="980995" y="1094837"/>
                  <a:pt x="984772" y="1098598"/>
                </a:cubicBezTo>
                <a:cubicBezTo>
                  <a:pt x="977217" y="1102359"/>
                  <a:pt x="969661" y="1098598"/>
                  <a:pt x="973439" y="1106120"/>
                </a:cubicBezTo>
                <a:cubicBezTo>
                  <a:pt x="969661" y="1102359"/>
                  <a:pt x="969661" y="1102359"/>
                  <a:pt x="969661" y="1102359"/>
                </a:cubicBezTo>
                <a:cubicBezTo>
                  <a:pt x="977217" y="1109881"/>
                  <a:pt x="969661" y="1113642"/>
                  <a:pt x="980995" y="1121165"/>
                </a:cubicBezTo>
                <a:cubicBezTo>
                  <a:pt x="973439" y="1143732"/>
                  <a:pt x="973439" y="1166299"/>
                  <a:pt x="965883" y="1188865"/>
                </a:cubicBezTo>
                <a:cubicBezTo>
                  <a:pt x="958328" y="1211433"/>
                  <a:pt x="958328" y="1233999"/>
                  <a:pt x="950772" y="1256566"/>
                </a:cubicBezTo>
                <a:cubicBezTo>
                  <a:pt x="939438" y="1260327"/>
                  <a:pt x="939438" y="1264089"/>
                  <a:pt x="943216" y="1267850"/>
                </a:cubicBezTo>
                <a:cubicBezTo>
                  <a:pt x="939438" y="1267850"/>
                  <a:pt x="939438" y="1267850"/>
                  <a:pt x="939438" y="1267850"/>
                </a:cubicBezTo>
                <a:cubicBezTo>
                  <a:pt x="946994" y="1271611"/>
                  <a:pt x="939438" y="1271611"/>
                  <a:pt x="946994" y="1275372"/>
                </a:cubicBezTo>
                <a:cubicBezTo>
                  <a:pt x="943216" y="1282894"/>
                  <a:pt x="943216" y="1290417"/>
                  <a:pt x="943216" y="1301700"/>
                </a:cubicBezTo>
                <a:cubicBezTo>
                  <a:pt x="943216" y="1297939"/>
                  <a:pt x="935660" y="1297939"/>
                  <a:pt x="939438" y="1301700"/>
                </a:cubicBezTo>
                <a:cubicBezTo>
                  <a:pt x="939438" y="1305461"/>
                  <a:pt x="943216" y="1305461"/>
                  <a:pt x="946994" y="1305461"/>
                </a:cubicBezTo>
                <a:cubicBezTo>
                  <a:pt x="950772" y="1328028"/>
                  <a:pt x="935660" y="1350595"/>
                  <a:pt x="935660" y="1373162"/>
                </a:cubicBezTo>
                <a:cubicBezTo>
                  <a:pt x="931883" y="1376923"/>
                  <a:pt x="935660" y="1388207"/>
                  <a:pt x="935660" y="1391968"/>
                </a:cubicBezTo>
                <a:cubicBezTo>
                  <a:pt x="924327" y="1410774"/>
                  <a:pt x="916771" y="1425818"/>
                  <a:pt x="924327" y="1444624"/>
                </a:cubicBezTo>
                <a:cubicBezTo>
                  <a:pt x="924327" y="1444624"/>
                  <a:pt x="901660" y="1440863"/>
                  <a:pt x="897882" y="1433340"/>
                </a:cubicBezTo>
                <a:cubicBezTo>
                  <a:pt x="882771" y="1425818"/>
                  <a:pt x="897882" y="1410774"/>
                  <a:pt x="890326" y="1399490"/>
                </a:cubicBezTo>
                <a:cubicBezTo>
                  <a:pt x="886548" y="1399490"/>
                  <a:pt x="897882" y="1399490"/>
                  <a:pt x="897882" y="1399490"/>
                </a:cubicBezTo>
                <a:cubicBezTo>
                  <a:pt x="882771" y="1388207"/>
                  <a:pt x="890326" y="1373162"/>
                  <a:pt x="901660" y="1358117"/>
                </a:cubicBezTo>
                <a:cubicBezTo>
                  <a:pt x="905438" y="1361879"/>
                  <a:pt x="905438" y="1361879"/>
                  <a:pt x="905438" y="1361879"/>
                </a:cubicBezTo>
                <a:cubicBezTo>
                  <a:pt x="907327" y="1359998"/>
                  <a:pt x="905438" y="1358117"/>
                  <a:pt x="903549" y="1356237"/>
                </a:cubicBezTo>
                <a:lnTo>
                  <a:pt x="901660" y="1350595"/>
                </a:lnTo>
                <a:lnTo>
                  <a:pt x="897882" y="1346834"/>
                </a:lnTo>
                <a:cubicBezTo>
                  <a:pt x="901660" y="1346834"/>
                  <a:pt x="905438" y="1346834"/>
                  <a:pt x="909216" y="1346834"/>
                </a:cubicBezTo>
                <a:cubicBezTo>
                  <a:pt x="901660" y="1343073"/>
                  <a:pt x="901660" y="1343073"/>
                  <a:pt x="901660" y="1343073"/>
                </a:cubicBezTo>
                <a:cubicBezTo>
                  <a:pt x="886548" y="1339312"/>
                  <a:pt x="905438" y="1331789"/>
                  <a:pt x="897882" y="1328028"/>
                </a:cubicBezTo>
                <a:cubicBezTo>
                  <a:pt x="901660" y="1328028"/>
                  <a:pt x="901660" y="1328028"/>
                  <a:pt x="901660" y="1328028"/>
                </a:cubicBezTo>
                <a:cubicBezTo>
                  <a:pt x="894104" y="1320506"/>
                  <a:pt x="894104" y="1309222"/>
                  <a:pt x="894104" y="1297939"/>
                </a:cubicBezTo>
                <a:cubicBezTo>
                  <a:pt x="894104" y="1297939"/>
                  <a:pt x="897882" y="1297939"/>
                  <a:pt x="901660" y="1297939"/>
                </a:cubicBezTo>
                <a:cubicBezTo>
                  <a:pt x="894104" y="1297939"/>
                  <a:pt x="894104" y="1294178"/>
                  <a:pt x="894104" y="1290417"/>
                </a:cubicBezTo>
                <a:cubicBezTo>
                  <a:pt x="901660" y="1290417"/>
                  <a:pt x="886548" y="1286656"/>
                  <a:pt x="890326" y="1282894"/>
                </a:cubicBezTo>
                <a:cubicBezTo>
                  <a:pt x="894104" y="1282894"/>
                  <a:pt x="894104" y="1282894"/>
                  <a:pt x="894104" y="1282894"/>
                </a:cubicBezTo>
                <a:cubicBezTo>
                  <a:pt x="886548" y="1279133"/>
                  <a:pt x="897882" y="1279133"/>
                  <a:pt x="890326" y="1279133"/>
                </a:cubicBezTo>
                <a:cubicBezTo>
                  <a:pt x="894104" y="1275372"/>
                  <a:pt x="894104" y="1275372"/>
                  <a:pt x="894104" y="1275372"/>
                </a:cubicBezTo>
                <a:cubicBezTo>
                  <a:pt x="886548" y="1275372"/>
                  <a:pt x="901660" y="1275372"/>
                  <a:pt x="894104" y="1271611"/>
                </a:cubicBezTo>
                <a:cubicBezTo>
                  <a:pt x="890326" y="1267850"/>
                  <a:pt x="897882" y="1267850"/>
                  <a:pt x="894104" y="1267850"/>
                </a:cubicBezTo>
                <a:cubicBezTo>
                  <a:pt x="897882" y="1267850"/>
                  <a:pt x="897882" y="1267850"/>
                  <a:pt x="897882" y="1267850"/>
                </a:cubicBezTo>
                <a:cubicBezTo>
                  <a:pt x="894104" y="1264089"/>
                  <a:pt x="901660" y="1260327"/>
                  <a:pt x="894104" y="1260327"/>
                </a:cubicBezTo>
                <a:cubicBezTo>
                  <a:pt x="897882" y="1260327"/>
                  <a:pt x="894104" y="1264089"/>
                  <a:pt x="905438" y="1264089"/>
                </a:cubicBezTo>
                <a:cubicBezTo>
                  <a:pt x="897882" y="1249044"/>
                  <a:pt x="901660" y="1237760"/>
                  <a:pt x="905438" y="1222716"/>
                </a:cubicBezTo>
                <a:cubicBezTo>
                  <a:pt x="905438" y="1222716"/>
                  <a:pt x="909216" y="1222716"/>
                  <a:pt x="909216" y="1222716"/>
                </a:cubicBezTo>
                <a:cubicBezTo>
                  <a:pt x="909216" y="1222716"/>
                  <a:pt x="909216" y="1218955"/>
                  <a:pt x="905438" y="1215194"/>
                </a:cubicBezTo>
                <a:cubicBezTo>
                  <a:pt x="905438" y="1215194"/>
                  <a:pt x="909216" y="1215194"/>
                  <a:pt x="912993" y="1215194"/>
                </a:cubicBezTo>
                <a:cubicBezTo>
                  <a:pt x="912993" y="1215194"/>
                  <a:pt x="905438" y="1211433"/>
                  <a:pt x="909216" y="1207671"/>
                </a:cubicBezTo>
                <a:cubicBezTo>
                  <a:pt x="912993" y="1211433"/>
                  <a:pt x="912993" y="1211433"/>
                  <a:pt x="912993" y="1211433"/>
                </a:cubicBezTo>
                <a:cubicBezTo>
                  <a:pt x="909216" y="1207671"/>
                  <a:pt x="909216" y="1203910"/>
                  <a:pt x="909216" y="1203910"/>
                </a:cubicBezTo>
                <a:cubicBezTo>
                  <a:pt x="909216" y="1203910"/>
                  <a:pt x="912993" y="1203910"/>
                  <a:pt x="912993" y="1203910"/>
                </a:cubicBezTo>
                <a:cubicBezTo>
                  <a:pt x="909216" y="1200149"/>
                  <a:pt x="916771" y="1200149"/>
                  <a:pt x="912993" y="1196388"/>
                </a:cubicBezTo>
                <a:cubicBezTo>
                  <a:pt x="916771" y="1200149"/>
                  <a:pt x="916771" y="1200149"/>
                  <a:pt x="916771" y="1200149"/>
                </a:cubicBezTo>
                <a:cubicBezTo>
                  <a:pt x="924327" y="1196388"/>
                  <a:pt x="909216" y="1196388"/>
                  <a:pt x="912993" y="1192627"/>
                </a:cubicBezTo>
                <a:cubicBezTo>
                  <a:pt x="916771" y="1192627"/>
                  <a:pt x="916771" y="1192627"/>
                  <a:pt x="916771" y="1192627"/>
                </a:cubicBezTo>
                <a:cubicBezTo>
                  <a:pt x="909216" y="1188865"/>
                  <a:pt x="912993" y="1185104"/>
                  <a:pt x="912993" y="1181343"/>
                </a:cubicBezTo>
                <a:cubicBezTo>
                  <a:pt x="912993" y="1177582"/>
                  <a:pt x="916771" y="1173821"/>
                  <a:pt x="912993" y="1170060"/>
                </a:cubicBezTo>
                <a:cubicBezTo>
                  <a:pt x="916771" y="1170060"/>
                  <a:pt x="924327" y="1173821"/>
                  <a:pt x="924327" y="1170060"/>
                </a:cubicBezTo>
                <a:cubicBezTo>
                  <a:pt x="916771" y="1166299"/>
                  <a:pt x="920549" y="1162538"/>
                  <a:pt x="912993" y="1162538"/>
                </a:cubicBezTo>
                <a:cubicBezTo>
                  <a:pt x="912993" y="1158776"/>
                  <a:pt x="920549" y="1155015"/>
                  <a:pt x="916771" y="1151254"/>
                </a:cubicBezTo>
                <a:cubicBezTo>
                  <a:pt x="920549" y="1155015"/>
                  <a:pt x="928105" y="1155015"/>
                  <a:pt x="928105" y="1155015"/>
                </a:cubicBezTo>
                <a:cubicBezTo>
                  <a:pt x="931883" y="1155015"/>
                  <a:pt x="931883" y="1155015"/>
                  <a:pt x="931883" y="1155015"/>
                </a:cubicBezTo>
                <a:cubicBezTo>
                  <a:pt x="935660" y="1158776"/>
                  <a:pt x="931883" y="1158776"/>
                  <a:pt x="935660" y="1158776"/>
                </a:cubicBezTo>
                <a:cubicBezTo>
                  <a:pt x="935660" y="1155015"/>
                  <a:pt x="931883" y="1151254"/>
                  <a:pt x="935660" y="1151254"/>
                </a:cubicBezTo>
                <a:cubicBezTo>
                  <a:pt x="931883" y="1147493"/>
                  <a:pt x="920549" y="1143732"/>
                  <a:pt x="920549" y="1139971"/>
                </a:cubicBezTo>
                <a:cubicBezTo>
                  <a:pt x="924327" y="1139971"/>
                  <a:pt x="931883" y="1139971"/>
                  <a:pt x="931883" y="1143732"/>
                </a:cubicBezTo>
                <a:cubicBezTo>
                  <a:pt x="920549" y="1132448"/>
                  <a:pt x="920549" y="1132448"/>
                  <a:pt x="920549" y="1132448"/>
                </a:cubicBezTo>
                <a:cubicBezTo>
                  <a:pt x="920549" y="1128687"/>
                  <a:pt x="924327" y="1132448"/>
                  <a:pt x="924327" y="1132448"/>
                </a:cubicBezTo>
                <a:cubicBezTo>
                  <a:pt x="920549" y="1128687"/>
                  <a:pt x="920549" y="1128687"/>
                  <a:pt x="920549" y="1128687"/>
                </a:cubicBezTo>
                <a:cubicBezTo>
                  <a:pt x="920549" y="1128687"/>
                  <a:pt x="920549" y="1121165"/>
                  <a:pt x="928105" y="1124926"/>
                </a:cubicBezTo>
                <a:cubicBezTo>
                  <a:pt x="931883" y="1124926"/>
                  <a:pt x="928105" y="1124926"/>
                  <a:pt x="931883" y="1124926"/>
                </a:cubicBezTo>
                <a:cubicBezTo>
                  <a:pt x="931883" y="1124926"/>
                  <a:pt x="928105" y="1121165"/>
                  <a:pt x="931883" y="1121165"/>
                </a:cubicBezTo>
                <a:lnTo>
                  <a:pt x="928105" y="1117404"/>
                </a:lnTo>
                <a:lnTo>
                  <a:pt x="924327" y="1109881"/>
                </a:lnTo>
                <a:cubicBezTo>
                  <a:pt x="924327" y="1109881"/>
                  <a:pt x="928105" y="1109881"/>
                  <a:pt x="928105" y="1109881"/>
                </a:cubicBezTo>
                <a:cubicBezTo>
                  <a:pt x="924327" y="1106120"/>
                  <a:pt x="924327" y="1102359"/>
                  <a:pt x="920549" y="1098598"/>
                </a:cubicBezTo>
                <a:cubicBezTo>
                  <a:pt x="916771" y="1094837"/>
                  <a:pt x="928105" y="1102359"/>
                  <a:pt x="924327" y="1102359"/>
                </a:cubicBezTo>
                <a:lnTo>
                  <a:pt x="926672" y="1096815"/>
                </a:lnTo>
                <a:lnTo>
                  <a:pt x="928105" y="1098598"/>
                </a:lnTo>
                <a:cubicBezTo>
                  <a:pt x="928105" y="1098598"/>
                  <a:pt x="928105" y="1098598"/>
                  <a:pt x="931883" y="1094837"/>
                </a:cubicBezTo>
                <a:cubicBezTo>
                  <a:pt x="931883" y="1094837"/>
                  <a:pt x="931883" y="1098598"/>
                  <a:pt x="931883" y="1098598"/>
                </a:cubicBezTo>
                <a:cubicBezTo>
                  <a:pt x="931883" y="1094837"/>
                  <a:pt x="931883" y="1094837"/>
                  <a:pt x="935660" y="1094837"/>
                </a:cubicBezTo>
                <a:cubicBezTo>
                  <a:pt x="935660" y="1094837"/>
                  <a:pt x="935660" y="1094837"/>
                  <a:pt x="935660" y="1098598"/>
                </a:cubicBezTo>
                <a:cubicBezTo>
                  <a:pt x="935660" y="1094837"/>
                  <a:pt x="939438" y="1087314"/>
                  <a:pt x="939438" y="1094837"/>
                </a:cubicBezTo>
                <a:cubicBezTo>
                  <a:pt x="939438" y="1087314"/>
                  <a:pt x="939438" y="1094837"/>
                  <a:pt x="935660" y="1091075"/>
                </a:cubicBezTo>
                <a:cubicBezTo>
                  <a:pt x="935660" y="1083553"/>
                  <a:pt x="939438" y="1087314"/>
                  <a:pt x="939438" y="1083553"/>
                </a:cubicBezTo>
                <a:cubicBezTo>
                  <a:pt x="939438" y="1094837"/>
                  <a:pt x="943216" y="1087314"/>
                  <a:pt x="943216" y="1087314"/>
                </a:cubicBezTo>
                <a:cubicBezTo>
                  <a:pt x="943216" y="1087314"/>
                  <a:pt x="946994" y="1091075"/>
                  <a:pt x="946994" y="1091075"/>
                </a:cubicBezTo>
                <a:cubicBezTo>
                  <a:pt x="946994" y="1091075"/>
                  <a:pt x="946994" y="1091075"/>
                  <a:pt x="946994" y="1087314"/>
                </a:cubicBezTo>
                <a:cubicBezTo>
                  <a:pt x="946994" y="1092956"/>
                  <a:pt x="947938" y="1092016"/>
                  <a:pt x="949355" y="1090135"/>
                </a:cubicBezTo>
                <a:lnTo>
                  <a:pt x="953170" y="1088064"/>
                </a:lnTo>
                <a:lnTo>
                  <a:pt x="954550" y="1098598"/>
                </a:lnTo>
                <a:cubicBezTo>
                  <a:pt x="958328" y="1091075"/>
                  <a:pt x="962105" y="1102359"/>
                  <a:pt x="962105" y="1094837"/>
                </a:cubicBezTo>
                <a:cubicBezTo>
                  <a:pt x="958328" y="1091075"/>
                  <a:pt x="962105" y="1087314"/>
                  <a:pt x="962105" y="1083553"/>
                </a:cubicBezTo>
                <a:cubicBezTo>
                  <a:pt x="965883" y="1083553"/>
                  <a:pt x="962105" y="1087314"/>
                  <a:pt x="965883" y="1091075"/>
                </a:cubicBezTo>
                <a:cubicBezTo>
                  <a:pt x="965883" y="1091075"/>
                  <a:pt x="965883" y="1083553"/>
                  <a:pt x="965883" y="1079792"/>
                </a:cubicBezTo>
                <a:cubicBezTo>
                  <a:pt x="965883" y="1083553"/>
                  <a:pt x="969661" y="1072270"/>
                  <a:pt x="969661" y="1079792"/>
                </a:cubicBezTo>
                <a:cubicBezTo>
                  <a:pt x="973439" y="1083553"/>
                  <a:pt x="965883" y="1079792"/>
                  <a:pt x="969661" y="1083553"/>
                </a:cubicBezTo>
                <a:cubicBezTo>
                  <a:pt x="973439" y="1087314"/>
                  <a:pt x="969661" y="1072270"/>
                  <a:pt x="973439" y="1068509"/>
                </a:cubicBezTo>
                <a:cubicBezTo>
                  <a:pt x="969661" y="1068509"/>
                  <a:pt x="973439" y="1057225"/>
                  <a:pt x="973439" y="1053464"/>
                </a:cubicBezTo>
                <a:close/>
                <a:moveTo>
                  <a:pt x="833437" y="1049337"/>
                </a:moveTo>
                <a:cubicBezTo>
                  <a:pt x="833437" y="1049337"/>
                  <a:pt x="838199" y="1049337"/>
                  <a:pt x="838199" y="1049337"/>
                </a:cubicBezTo>
                <a:cubicBezTo>
                  <a:pt x="838199" y="1049337"/>
                  <a:pt x="838199" y="1049337"/>
                  <a:pt x="838199" y="1054100"/>
                </a:cubicBezTo>
                <a:cubicBezTo>
                  <a:pt x="838199" y="1049337"/>
                  <a:pt x="833437" y="1054100"/>
                  <a:pt x="833437" y="1049337"/>
                </a:cubicBezTo>
                <a:close/>
                <a:moveTo>
                  <a:pt x="971172" y="1021871"/>
                </a:moveTo>
                <a:lnTo>
                  <a:pt x="969661" y="1023375"/>
                </a:lnTo>
                <a:lnTo>
                  <a:pt x="969661" y="1022435"/>
                </a:lnTo>
                <a:close/>
                <a:moveTo>
                  <a:pt x="977217" y="1019614"/>
                </a:moveTo>
                <a:lnTo>
                  <a:pt x="977217" y="1021494"/>
                </a:lnTo>
                <a:lnTo>
                  <a:pt x="975058" y="1020420"/>
                </a:lnTo>
                <a:close/>
                <a:moveTo>
                  <a:pt x="973439" y="1019614"/>
                </a:moveTo>
                <a:lnTo>
                  <a:pt x="975058" y="1020420"/>
                </a:lnTo>
                <a:lnTo>
                  <a:pt x="971172" y="1021871"/>
                </a:lnTo>
                <a:close/>
                <a:moveTo>
                  <a:pt x="969661" y="1019614"/>
                </a:moveTo>
                <a:lnTo>
                  <a:pt x="969661" y="1022435"/>
                </a:lnTo>
                <a:lnTo>
                  <a:pt x="968582" y="1022838"/>
                </a:lnTo>
                <a:close/>
                <a:moveTo>
                  <a:pt x="1052612" y="1000728"/>
                </a:moveTo>
                <a:lnTo>
                  <a:pt x="1052681" y="1000762"/>
                </a:lnTo>
                <a:lnTo>
                  <a:pt x="1053157" y="1001871"/>
                </a:lnTo>
                <a:lnTo>
                  <a:pt x="1053600" y="1003100"/>
                </a:lnTo>
                <a:close/>
                <a:moveTo>
                  <a:pt x="551952" y="997409"/>
                </a:moveTo>
                <a:lnTo>
                  <a:pt x="559480" y="1004927"/>
                </a:lnTo>
                <a:cubicBezTo>
                  <a:pt x="557598" y="1006807"/>
                  <a:pt x="556656" y="1004927"/>
                  <a:pt x="555715" y="1002578"/>
                </a:cubicBezTo>
                <a:close/>
                <a:moveTo>
                  <a:pt x="846125" y="990653"/>
                </a:moveTo>
                <a:lnTo>
                  <a:pt x="848770" y="993285"/>
                </a:lnTo>
                <a:cubicBezTo>
                  <a:pt x="848770" y="993285"/>
                  <a:pt x="844992" y="993285"/>
                  <a:pt x="844992" y="993285"/>
                </a:cubicBezTo>
                <a:close/>
                <a:moveTo>
                  <a:pt x="844992" y="989524"/>
                </a:moveTo>
                <a:cubicBezTo>
                  <a:pt x="846881" y="989524"/>
                  <a:pt x="846881" y="989524"/>
                  <a:pt x="846409" y="989995"/>
                </a:cubicBezTo>
                <a:lnTo>
                  <a:pt x="846125" y="990653"/>
                </a:lnTo>
                <a:close/>
                <a:moveTo>
                  <a:pt x="1030107" y="982002"/>
                </a:moveTo>
                <a:cubicBezTo>
                  <a:pt x="1030107" y="985763"/>
                  <a:pt x="1030107" y="989524"/>
                  <a:pt x="1033884" y="985763"/>
                </a:cubicBezTo>
                <a:cubicBezTo>
                  <a:pt x="1033884" y="982002"/>
                  <a:pt x="1033884" y="982002"/>
                  <a:pt x="1033884" y="982002"/>
                </a:cubicBezTo>
                <a:cubicBezTo>
                  <a:pt x="1037662" y="982002"/>
                  <a:pt x="1037662" y="985763"/>
                  <a:pt x="1037662" y="993285"/>
                </a:cubicBezTo>
                <a:cubicBezTo>
                  <a:pt x="1037662" y="997047"/>
                  <a:pt x="1037662" y="997047"/>
                  <a:pt x="1041440" y="1000808"/>
                </a:cubicBezTo>
                <a:cubicBezTo>
                  <a:pt x="1033884" y="993285"/>
                  <a:pt x="1033884" y="1004569"/>
                  <a:pt x="1030107" y="1000808"/>
                </a:cubicBezTo>
                <a:cubicBezTo>
                  <a:pt x="1037662" y="1012091"/>
                  <a:pt x="1030107" y="1008330"/>
                  <a:pt x="1030107" y="1012091"/>
                </a:cubicBezTo>
                <a:cubicBezTo>
                  <a:pt x="1030107" y="1012091"/>
                  <a:pt x="1026329" y="1008330"/>
                  <a:pt x="1026329" y="1004569"/>
                </a:cubicBezTo>
                <a:cubicBezTo>
                  <a:pt x="1026329" y="1008330"/>
                  <a:pt x="1022551" y="1008330"/>
                  <a:pt x="1018773" y="1008330"/>
                </a:cubicBezTo>
                <a:cubicBezTo>
                  <a:pt x="1018773" y="1008330"/>
                  <a:pt x="1018773" y="1015853"/>
                  <a:pt x="1014995" y="1015853"/>
                </a:cubicBezTo>
                <a:cubicBezTo>
                  <a:pt x="1011217" y="1008330"/>
                  <a:pt x="1011217" y="1015853"/>
                  <a:pt x="1007440" y="1012091"/>
                </a:cubicBezTo>
                <a:cubicBezTo>
                  <a:pt x="1011217" y="1019614"/>
                  <a:pt x="1007440" y="1027136"/>
                  <a:pt x="1003662" y="1023375"/>
                </a:cubicBezTo>
                <a:cubicBezTo>
                  <a:pt x="1003662" y="1023375"/>
                  <a:pt x="1003662" y="1023375"/>
                  <a:pt x="1003662" y="1015853"/>
                </a:cubicBezTo>
                <a:cubicBezTo>
                  <a:pt x="996106" y="1023375"/>
                  <a:pt x="984772" y="1012091"/>
                  <a:pt x="977217" y="1027136"/>
                </a:cubicBezTo>
                <a:lnTo>
                  <a:pt x="977217" y="1021494"/>
                </a:lnTo>
                <a:lnTo>
                  <a:pt x="980995" y="1023375"/>
                </a:lnTo>
                <a:cubicBezTo>
                  <a:pt x="980995" y="1019614"/>
                  <a:pt x="977217" y="1015853"/>
                  <a:pt x="977217" y="1012091"/>
                </a:cubicBezTo>
                <a:cubicBezTo>
                  <a:pt x="984772" y="1019614"/>
                  <a:pt x="977217" y="1004569"/>
                  <a:pt x="984772" y="1008330"/>
                </a:cubicBezTo>
                <a:cubicBezTo>
                  <a:pt x="984772" y="1012091"/>
                  <a:pt x="984772" y="1015853"/>
                  <a:pt x="988550" y="1015853"/>
                </a:cubicBezTo>
                <a:cubicBezTo>
                  <a:pt x="996106" y="1023375"/>
                  <a:pt x="988550" y="1008330"/>
                  <a:pt x="996106" y="1008330"/>
                </a:cubicBezTo>
                <a:cubicBezTo>
                  <a:pt x="988550" y="1004569"/>
                  <a:pt x="988550" y="1004569"/>
                  <a:pt x="988550" y="1004569"/>
                </a:cubicBezTo>
                <a:cubicBezTo>
                  <a:pt x="992328" y="1004569"/>
                  <a:pt x="992328" y="997047"/>
                  <a:pt x="996106" y="1004569"/>
                </a:cubicBezTo>
                <a:cubicBezTo>
                  <a:pt x="996106" y="1000808"/>
                  <a:pt x="999884" y="1000808"/>
                  <a:pt x="996106" y="997047"/>
                </a:cubicBezTo>
                <a:cubicBezTo>
                  <a:pt x="1003662" y="997047"/>
                  <a:pt x="1011217" y="982002"/>
                  <a:pt x="1018773" y="997047"/>
                </a:cubicBezTo>
                <a:cubicBezTo>
                  <a:pt x="1018773" y="993285"/>
                  <a:pt x="1022551" y="997047"/>
                  <a:pt x="1018773" y="993285"/>
                </a:cubicBezTo>
                <a:cubicBezTo>
                  <a:pt x="1018773" y="993285"/>
                  <a:pt x="1018773" y="989524"/>
                  <a:pt x="1018773" y="989524"/>
                </a:cubicBezTo>
                <a:cubicBezTo>
                  <a:pt x="1018773" y="989524"/>
                  <a:pt x="1022551" y="989524"/>
                  <a:pt x="1022551" y="997047"/>
                </a:cubicBezTo>
                <a:cubicBezTo>
                  <a:pt x="1030107" y="1000808"/>
                  <a:pt x="1022551" y="982002"/>
                  <a:pt x="1030107" y="982002"/>
                </a:cubicBezTo>
                <a:close/>
                <a:moveTo>
                  <a:pt x="833659" y="982002"/>
                </a:moveTo>
                <a:cubicBezTo>
                  <a:pt x="837436" y="985763"/>
                  <a:pt x="841214" y="982002"/>
                  <a:pt x="837436" y="982002"/>
                </a:cubicBezTo>
                <a:cubicBezTo>
                  <a:pt x="848770" y="989524"/>
                  <a:pt x="848770" y="989524"/>
                  <a:pt x="848770" y="989524"/>
                </a:cubicBezTo>
                <a:cubicBezTo>
                  <a:pt x="844992" y="989524"/>
                  <a:pt x="841214" y="985763"/>
                  <a:pt x="837436" y="985763"/>
                </a:cubicBezTo>
                <a:cubicBezTo>
                  <a:pt x="833659" y="985763"/>
                  <a:pt x="833659" y="989524"/>
                  <a:pt x="837436" y="989524"/>
                </a:cubicBezTo>
                <a:cubicBezTo>
                  <a:pt x="844992" y="989524"/>
                  <a:pt x="841214" y="989524"/>
                  <a:pt x="844992" y="993285"/>
                </a:cubicBezTo>
                <a:cubicBezTo>
                  <a:pt x="848770" y="993285"/>
                  <a:pt x="852548" y="997047"/>
                  <a:pt x="852548" y="997047"/>
                </a:cubicBezTo>
                <a:cubicBezTo>
                  <a:pt x="844992" y="1000808"/>
                  <a:pt x="856326" y="1000808"/>
                  <a:pt x="852548" y="1004569"/>
                </a:cubicBezTo>
                <a:cubicBezTo>
                  <a:pt x="848770" y="1004569"/>
                  <a:pt x="841214" y="1004569"/>
                  <a:pt x="841214" y="1000808"/>
                </a:cubicBezTo>
                <a:cubicBezTo>
                  <a:pt x="837436" y="1004569"/>
                  <a:pt x="841214" y="1004569"/>
                  <a:pt x="837436" y="1008330"/>
                </a:cubicBezTo>
                <a:cubicBezTo>
                  <a:pt x="841214" y="1008330"/>
                  <a:pt x="848770" y="1004569"/>
                  <a:pt x="852548" y="1004569"/>
                </a:cubicBezTo>
                <a:cubicBezTo>
                  <a:pt x="848770" y="1008330"/>
                  <a:pt x="848770" y="1008330"/>
                  <a:pt x="848770" y="1008330"/>
                </a:cubicBezTo>
                <a:cubicBezTo>
                  <a:pt x="852548" y="1008330"/>
                  <a:pt x="856326" y="1004569"/>
                  <a:pt x="856326" y="1008330"/>
                </a:cubicBezTo>
                <a:cubicBezTo>
                  <a:pt x="856326" y="1012091"/>
                  <a:pt x="860103" y="1015853"/>
                  <a:pt x="860103" y="1015853"/>
                </a:cubicBezTo>
                <a:cubicBezTo>
                  <a:pt x="860103" y="1019614"/>
                  <a:pt x="860103" y="1019614"/>
                  <a:pt x="860103" y="1019614"/>
                </a:cubicBezTo>
                <a:cubicBezTo>
                  <a:pt x="867659" y="1015853"/>
                  <a:pt x="863881" y="1023375"/>
                  <a:pt x="871437" y="1019614"/>
                </a:cubicBezTo>
                <a:cubicBezTo>
                  <a:pt x="871437" y="1023375"/>
                  <a:pt x="878993" y="1019614"/>
                  <a:pt x="878993" y="1027136"/>
                </a:cubicBezTo>
                <a:cubicBezTo>
                  <a:pt x="886548" y="1027136"/>
                  <a:pt x="894104" y="1027136"/>
                  <a:pt x="901660" y="1030897"/>
                </a:cubicBezTo>
                <a:cubicBezTo>
                  <a:pt x="897882" y="1034658"/>
                  <a:pt x="897882" y="1034658"/>
                  <a:pt x="897882" y="1034658"/>
                </a:cubicBezTo>
                <a:cubicBezTo>
                  <a:pt x="901660" y="1030897"/>
                  <a:pt x="897882" y="1038420"/>
                  <a:pt x="901660" y="1038420"/>
                </a:cubicBezTo>
                <a:cubicBezTo>
                  <a:pt x="901660" y="1034658"/>
                  <a:pt x="905438" y="1034658"/>
                  <a:pt x="905438" y="1030897"/>
                </a:cubicBezTo>
                <a:cubicBezTo>
                  <a:pt x="909216" y="1034658"/>
                  <a:pt x="912993" y="1030897"/>
                  <a:pt x="916771" y="1027136"/>
                </a:cubicBezTo>
                <a:cubicBezTo>
                  <a:pt x="916771" y="1030897"/>
                  <a:pt x="916771" y="1030897"/>
                  <a:pt x="916771" y="1030897"/>
                </a:cubicBezTo>
                <a:cubicBezTo>
                  <a:pt x="920549" y="1023375"/>
                  <a:pt x="924327" y="1030897"/>
                  <a:pt x="928105" y="1030897"/>
                </a:cubicBezTo>
                <a:cubicBezTo>
                  <a:pt x="928105" y="1034658"/>
                  <a:pt x="931883" y="1038420"/>
                  <a:pt x="931883" y="1038420"/>
                </a:cubicBezTo>
                <a:cubicBezTo>
                  <a:pt x="935660" y="1030897"/>
                  <a:pt x="935660" y="1030897"/>
                  <a:pt x="939438" y="1027136"/>
                </a:cubicBezTo>
                <a:cubicBezTo>
                  <a:pt x="943216" y="1027136"/>
                  <a:pt x="946994" y="1027136"/>
                  <a:pt x="946994" y="1030897"/>
                </a:cubicBezTo>
                <a:lnTo>
                  <a:pt x="968582" y="1022838"/>
                </a:lnTo>
                <a:lnTo>
                  <a:pt x="965883" y="1030897"/>
                </a:lnTo>
                <a:cubicBezTo>
                  <a:pt x="962105" y="1027136"/>
                  <a:pt x="958328" y="1034658"/>
                  <a:pt x="954550" y="1034658"/>
                </a:cubicBezTo>
                <a:cubicBezTo>
                  <a:pt x="958328" y="1038420"/>
                  <a:pt x="946994" y="1034658"/>
                  <a:pt x="958328" y="1042180"/>
                </a:cubicBezTo>
                <a:cubicBezTo>
                  <a:pt x="958328" y="1042180"/>
                  <a:pt x="958328" y="1042180"/>
                  <a:pt x="954550" y="1042180"/>
                </a:cubicBezTo>
                <a:cubicBezTo>
                  <a:pt x="954550" y="1042180"/>
                  <a:pt x="958328" y="1049703"/>
                  <a:pt x="958328" y="1049703"/>
                </a:cubicBezTo>
                <a:cubicBezTo>
                  <a:pt x="958328" y="1049703"/>
                  <a:pt x="958328" y="1049703"/>
                  <a:pt x="954550" y="1045942"/>
                </a:cubicBezTo>
                <a:cubicBezTo>
                  <a:pt x="946994" y="1038420"/>
                  <a:pt x="950772" y="1049703"/>
                  <a:pt x="946994" y="1045942"/>
                </a:cubicBezTo>
                <a:cubicBezTo>
                  <a:pt x="950772" y="1049703"/>
                  <a:pt x="946994" y="1045942"/>
                  <a:pt x="950772" y="1049703"/>
                </a:cubicBezTo>
                <a:cubicBezTo>
                  <a:pt x="950772" y="1049703"/>
                  <a:pt x="950772" y="1049703"/>
                  <a:pt x="950772" y="1053464"/>
                </a:cubicBezTo>
                <a:cubicBezTo>
                  <a:pt x="950772" y="1057225"/>
                  <a:pt x="954550" y="1053464"/>
                  <a:pt x="950772" y="1057225"/>
                </a:cubicBezTo>
                <a:cubicBezTo>
                  <a:pt x="950772" y="1060986"/>
                  <a:pt x="946994" y="1053464"/>
                  <a:pt x="946994" y="1053464"/>
                </a:cubicBezTo>
                <a:cubicBezTo>
                  <a:pt x="939438" y="1053464"/>
                  <a:pt x="943216" y="1060986"/>
                  <a:pt x="943216" y="1060986"/>
                </a:cubicBezTo>
                <a:lnTo>
                  <a:pt x="939438" y="1060986"/>
                </a:lnTo>
                <a:cubicBezTo>
                  <a:pt x="939438" y="1060986"/>
                  <a:pt x="939438" y="1060986"/>
                  <a:pt x="935660" y="1057225"/>
                </a:cubicBezTo>
                <a:cubicBezTo>
                  <a:pt x="935660" y="1060986"/>
                  <a:pt x="939438" y="1064748"/>
                  <a:pt x="939438" y="1064748"/>
                </a:cubicBezTo>
                <a:cubicBezTo>
                  <a:pt x="931883" y="1068509"/>
                  <a:pt x="931883" y="1079792"/>
                  <a:pt x="935660" y="1083553"/>
                </a:cubicBezTo>
                <a:cubicBezTo>
                  <a:pt x="935660" y="1079792"/>
                  <a:pt x="931883" y="1079792"/>
                  <a:pt x="931883" y="1079792"/>
                </a:cubicBezTo>
                <a:cubicBezTo>
                  <a:pt x="931883" y="1083553"/>
                  <a:pt x="935660" y="1087314"/>
                  <a:pt x="931883" y="1083553"/>
                </a:cubicBezTo>
                <a:cubicBezTo>
                  <a:pt x="935660" y="1087314"/>
                  <a:pt x="928105" y="1083553"/>
                  <a:pt x="928105" y="1087314"/>
                </a:cubicBezTo>
                <a:cubicBezTo>
                  <a:pt x="928105" y="1087314"/>
                  <a:pt x="928105" y="1083553"/>
                  <a:pt x="924327" y="1083553"/>
                </a:cubicBezTo>
                <a:cubicBezTo>
                  <a:pt x="924327" y="1087314"/>
                  <a:pt x="920549" y="1094837"/>
                  <a:pt x="920549" y="1098598"/>
                </a:cubicBezTo>
                <a:cubicBezTo>
                  <a:pt x="920549" y="1102359"/>
                  <a:pt x="920549" y="1094837"/>
                  <a:pt x="916771" y="1098598"/>
                </a:cubicBezTo>
                <a:cubicBezTo>
                  <a:pt x="920549" y="1091075"/>
                  <a:pt x="920549" y="1091075"/>
                  <a:pt x="920549" y="1091075"/>
                </a:cubicBezTo>
                <a:cubicBezTo>
                  <a:pt x="920549" y="1091075"/>
                  <a:pt x="920549" y="1083553"/>
                  <a:pt x="916771" y="1083553"/>
                </a:cubicBezTo>
                <a:cubicBezTo>
                  <a:pt x="916771" y="1087314"/>
                  <a:pt x="912993" y="1091075"/>
                  <a:pt x="916771" y="1094837"/>
                </a:cubicBezTo>
                <a:cubicBezTo>
                  <a:pt x="912993" y="1094837"/>
                  <a:pt x="912993" y="1091075"/>
                  <a:pt x="912993" y="1087314"/>
                </a:cubicBezTo>
                <a:cubicBezTo>
                  <a:pt x="909216" y="1091075"/>
                  <a:pt x="912993" y="1094837"/>
                  <a:pt x="909216" y="1094837"/>
                </a:cubicBezTo>
                <a:cubicBezTo>
                  <a:pt x="909216" y="1094837"/>
                  <a:pt x="905438" y="1087314"/>
                  <a:pt x="905438" y="1083553"/>
                </a:cubicBezTo>
                <a:cubicBezTo>
                  <a:pt x="909216" y="1076031"/>
                  <a:pt x="909216" y="1076031"/>
                  <a:pt x="909216" y="1076031"/>
                </a:cubicBezTo>
                <a:cubicBezTo>
                  <a:pt x="912993" y="1068509"/>
                  <a:pt x="909216" y="1068509"/>
                  <a:pt x="909216" y="1064748"/>
                </a:cubicBezTo>
                <a:cubicBezTo>
                  <a:pt x="909216" y="1060986"/>
                  <a:pt x="905438" y="1064748"/>
                  <a:pt x="905438" y="1064748"/>
                </a:cubicBezTo>
                <a:cubicBezTo>
                  <a:pt x="909216" y="1076031"/>
                  <a:pt x="897882" y="1079792"/>
                  <a:pt x="897882" y="1091075"/>
                </a:cubicBezTo>
                <a:cubicBezTo>
                  <a:pt x="894104" y="1091075"/>
                  <a:pt x="901660" y="1064748"/>
                  <a:pt x="890326" y="1079792"/>
                </a:cubicBezTo>
                <a:cubicBezTo>
                  <a:pt x="890326" y="1076031"/>
                  <a:pt x="894104" y="1068509"/>
                  <a:pt x="890326" y="1068509"/>
                </a:cubicBezTo>
                <a:cubicBezTo>
                  <a:pt x="890326" y="1068509"/>
                  <a:pt x="886548" y="1068509"/>
                  <a:pt x="886548" y="1072270"/>
                </a:cubicBezTo>
                <a:cubicBezTo>
                  <a:pt x="882771" y="1079792"/>
                  <a:pt x="890326" y="1072270"/>
                  <a:pt x="886548" y="1079792"/>
                </a:cubicBezTo>
                <a:cubicBezTo>
                  <a:pt x="882771" y="1079792"/>
                  <a:pt x="882771" y="1072270"/>
                  <a:pt x="878993" y="1079792"/>
                </a:cubicBezTo>
                <a:cubicBezTo>
                  <a:pt x="875215" y="1076031"/>
                  <a:pt x="871437" y="1079792"/>
                  <a:pt x="871437" y="1079792"/>
                </a:cubicBezTo>
                <a:cubicBezTo>
                  <a:pt x="875215" y="1076031"/>
                  <a:pt x="875215" y="1076031"/>
                  <a:pt x="875215" y="1076031"/>
                </a:cubicBezTo>
                <a:cubicBezTo>
                  <a:pt x="871437" y="1076031"/>
                  <a:pt x="875215" y="1060986"/>
                  <a:pt x="867659" y="1068509"/>
                </a:cubicBezTo>
                <a:cubicBezTo>
                  <a:pt x="867659" y="1060986"/>
                  <a:pt x="871437" y="1072270"/>
                  <a:pt x="875215" y="1064748"/>
                </a:cubicBezTo>
                <a:cubicBezTo>
                  <a:pt x="871437" y="1060986"/>
                  <a:pt x="875215" y="1053464"/>
                  <a:pt x="875215" y="1049703"/>
                </a:cubicBezTo>
                <a:cubicBezTo>
                  <a:pt x="875215" y="1045942"/>
                  <a:pt x="875215" y="1049703"/>
                  <a:pt x="871437" y="1049703"/>
                </a:cubicBezTo>
                <a:cubicBezTo>
                  <a:pt x="871437" y="1057225"/>
                  <a:pt x="871437" y="1057225"/>
                  <a:pt x="867659" y="1060986"/>
                </a:cubicBezTo>
                <a:cubicBezTo>
                  <a:pt x="867659" y="1057225"/>
                  <a:pt x="860103" y="1060986"/>
                  <a:pt x="856326" y="1064748"/>
                </a:cubicBezTo>
                <a:cubicBezTo>
                  <a:pt x="856326" y="1060986"/>
                  <a:pt x="860103" y="1053464"/>
                  <a:pt x="860103" y="1057225"/>
                </a:cubicBezTo>
                <a:cubicBezTo>
                  <a:pt x="856326" y="1053464"/>
                  <a:pt x="852548" y="1049703"/>
                  <a:pt x="848770" y="1045942"/>
                </a:cubicBezTo>
                <a:cubicBezTo>
                  <a:pt x="844992" y="1057225"/>
                  <a:pt x="841214" y="1045942"/>
                  <a:pt x="841214" y="1053464"/>
                </a:cubicBezTo>
                <a:cubicBezTo>
                  <a:pt x="841214" y="1057225"/>
                  <a:pt x="841214" y="1064748"/>
                  <a:pt x="837436" y="1064748"/>
                </a:cubicBezTo>
                <a:cubicBezTo>
                  <a:pt x="833659" y="1064748"/>
                  <a:pt x="837436" y="1060986"/>
                  <a:pt x="837436" y="1060986"/>
                </a:cubicBezTo>
                <a:cubicBezTo>
                  <a:pt x="833659" y="1064748"/>
                  <a:pt x="841214" y="1053464"/>
                  <a:pt x="833659" y="1057225"/>
                </a:cubicBezTo>
                <a:cubicBezTo>
                  <a:pt x="841214" y="1057225"/>
                  <a:pt x="841214" y="1049703"/>
                  <a:pt x="844992" y="1042180"/>
                </a:cubicBezTo>
                <a:cubicBezTo>
                  <a:pt x="841214" y="1045942"/>
                  <a:pt x="848770" y="1038420"/>
                  <a:pt x="848770" y="1038420"/>
                </a:cubicBezTo>
                <a:cubicBezTo>
                  <a:pt x="841214" y="1038420"/>
                  <a:pt x="837436" y="1038420"/>
                  <a:pt x="833659" y="1034658"/>
                </a:cubicBezTo>
                <a:cubicBezTo>
                  <a:pt x="833659" y="1027136"/>
                  <a:pt x="826103" y="1023375"/>
                  <a:pt x="822325" y="1019614"/>
                </a:cubicBezTo>
                <a:cubicBezTo>
                  <a:pt x="826103" y="1015853"/>
                  <a:pt x="833659" y="1015853"/>
                  <a:pt x="833659" y="1012091"/>
                </a:cubicBezTo>
                <a:cubicBezTo>
                  <a:pt x="833659" y="1008330"/>
                  <a:pt x="826103" y="1015853"/>
                  <a:pt x="826103" y="1012091"/>
                </a:cubicBezTo>
                <a:cubicBezTo>
                  <a:pt x="829881" y="1012091"/>
                  <a:pt x="829881" y="1012091"/>
                  <a:pt x="829881" y="1012091"/>
                </a:cubicBezTo>
                <a:cubicBezTo>
                  <a:pt x="826103" y="1012091"/>
                  <a:pt x="833659" y="1004569"/>
                  <a:pt x="822325" y="1004569"/>
                </a:cubicBezTo>
                <a:cubicBezTo>
                  <a:pt x="829881" y="1004569"/>
                  <a:pt x="829881" y="1004569"/>
                  <a:pt x="829881" y="1004569"/>
                </a:cubicBezTo>
                <a:cubicBezTo>
                  <a:pt x="833659" y="1000808"/>
                  <a:pt x="829881" y="1000808"/>
                  <a:pt x="829881" y="1000808"/>
                </a:cubicBezTo>
                <a:cubicBezTo>
                  <a:pt x="829881" y="1000808"/>
                  <a:pt x="833659" y="1000808"/>
                  <a:pt x="837436" y="1000808"/>
                </a:cubicBezTo>
                <a:cubicBezTo>
                  <a:pt x="841214" y="997047"/>
                  <a:pt x="833659" y="997047"/>
                  <a:pt x="833659" y="993285"/>
                </a:cubicBezTo>
                <a:cubicBezTo>
                  <a:pt x="829881" y="997047"/>
                  <a:pt x="829881" y="997047"/>
                  <a:pt x="829881" y="997047"/>
                </a:cubicBezTo>
                <a:cubicBezTo>
                  <a:pt x="826103" y="989524"/>
                  <a:pt x="829881" y="989524"/>
                  <a:pt x="829881" y="985763"/>
                </a:cubicBezTo>
                <a:cubicBezTo>
                  <a:pt x="833659" y="985763"/>
                  <a:pt x="833659" y="985763"/>
                  <a:pt x="833659" y="985763"/>
                </a:cubicBezTo>
                <a:cubicBezTo>
                  <a:pt x="833659" y="982002"/>
                  <a:pt x="833659" y="982002"/>
                  <a:pt x="833659" y="982002"/>
                </a:cubicBezTo>
                <a:close/>
                <a:moveTo>
                  <a:pt x="1056552" y="978241"/>
                </a:moveTo>
                <a:cubicBezTo>
                  <a:pt x="1056552" y="982002"/>
                  <a:pt x="1060329" y="978241"/>
                  <a:pt x="1060329" y="982002"/>
                </a:cubicBezTo>
                <a:cubicBezTo>
                  <a:pt x="1060329" y="985763"/>
                  <a:pt x="1056552" y="982002"/>
                  <a:pt x="1056552" y="982002"/>
                </a:cubicBezTo>
                <a:cubicBezTo>
                  <a:pt x="1056552" y="985763"/>
                  <a:pt x="1056552" y="978241"/>
                  <a:pt x="1056552" y="978241"/>
                </a:cubicBezTo>
                <a:close/>
                <a:moveTo>
                  <a:pt x="1048996" y="978241"/>
                </a:moveTo>
                <a:cubicBezTo>
                  <a:pt x="1048996" y="985763"/>
                  <a:pt x="1052774" y="982002"/>
                  <a:pt x="1056552" y="982002"/>
                </a:cubicBezTo>
                <a:cubicBezTo>
                  <a:pt x="1060329" y="985763"/>
                  <a:pt x="1060329" y="989524"/>
                  <a:pt x="1060329" y="985763"/>
                </a:cubicBezTo>
                <a:cubicBezTo>
                  <a:pt x="1064107" y="982002"/>
                  <a:pt x="1060329" y="974480"/>
                  <a:pt x="1064107" y="978241"/>
                </a:cubicBezTo>
                <a:lnTo>
                  <a:pt x="1064107" y="982002"/>
                </a:lnTo>
                <a:cubicBezTo>
                  <a:pt x="1067885" y="985763"/>
                  <a:pt x="1067885" y="985763"/>
                  <a:pt x="1067885" y="985763"/>
                </a:cubicBezTo>
                <a:cubicBezTo>
                  <a:pt x="1067885" y="978241"/>
                  <a:pt x="1071663" y="982002"/>
                  <a:pt x="1071663" y="978241"/>
                </a:cubicBezTo>
                <a:cubicBezTo>
                  <a:pt x="1075441" y="978241"/>
                  <a:pt x="1075441" y="982002"/>
                  <a:pt x="1075441" y="982002"/>
                </a:cubicBezTo>
                <a:cubicBezTo>
                  <a:pt x="1079219" y="982002"/>
                  <a:pt x="1079219" y="982002"/>
                  <a:pt x="1079219" y="982002"/>
                </a:cubicBezTo>
                <a:cubicBezTo>
                  <a:pt x="1120775" y="1042180"/>
                  <a:pt x="1090552" y="1000808"/>
                  <a:pt x="1098108" y="1012091"/>
                </a:cubicBezTo>
                <a:cubicBezTo>
                  <a:pt x="1101886" y="1019614"/>
                  <a:pt x="1101886" y="1019614"/>
                  <a:pt x="1101886" y="1019614"/>
                </a:cubicBezTo>
                <a:cubicBezTo>
                  <a:pt x="1098108" y="1019614"/>
                  <a:pt x="1098108" y="1023375"/>
                  <a:pt x="1101886" y="1027136"/>
                </a:cubicBezTo>
                <a:cubicBezTo>
                  <a:pt x="1094330" y="1027136"/>
                  <a:pt x="1082997" y="1019614"/>
                  <a:pt x="1086774" y="1027136"/>
                </a:cubicBezTo>
                <a:cubicBezTo>
                  <a:pt x="1082997" y="1027136"/>
                  <a:pt x="1090552" y="1034658"/>
                  <a:pt x="1094330" y="1038420"/>
                </a:cubicBezTo>
                <a:cubicBezTo>
                  <a:pt x="1086774" y="1038420"/>
                  <a:pt x="1086774" y="1049703"/>
                  <a:pt x="1079219" y="1045942"/>
                </a:cubicBezTo>
                <a:cubicBezTo>
                  <a:pt x="1079219" y="1049703"/>
                  <a:pt x="1079219" y="1049703"/>
                  <a:pt x="1079219" y="1053464"/>
                </a:cubicBezTo>
                <a:cubicBezTo>
                  <a:pt x="1071663" y="1053464"/>
                  <a:pt x="1067885" y="1068509"/>
                  <a:pt x="1056552" y="1060986"/>
                </a:cubicBezTo>
                <a:cubicBezTo>
                  <a:pt x="1056552" y="1057225"/>
                  <a:pt x="1056552" y="1057225"/>
                  <a:pt x="1052774" y="1053464"/>
                </a:cubicBezTo>
                <a:cubicBezTo>
                  <a:pt x="1052774" y="1057225"/>
                  <a:pt x="1048996" y="1049703"/>
                  <a:pt x="1052774" y="1057225"/>
                </a:cubicBezTo>
                <a:cubicBezTo>
                  <a:pt x="1052774" y="1060986"/>
                  <a:pt x="1056552" y="1064748"/>
                  <a:pt x="1056552" y="1064748"/>
                </a:cubicBezTo>
                <a:cubicBezTo>
                  <a:pt x="1056552" y="1068509"/>
                  <a:pt x="1048996" y="1072270"/>
                  <a:pt x="1045218" y="1068509"/>
                </a:cubicBezTo>
                <a:cubicBezTo>
                  <a:pt x="1045218" y="1068509"/>
                  <a:pt x="1045218" y="1072270"/>
                  <a:pt x="1045218" y="1072270"/>
                </a:cubicBezTo>
                <a:cubicBezTo>
                  <a:pt x="1045218" y="1064748"/>
                  <a:pt x="1041440" y="1064748"/>
                  <a:pt x="1037662" y="1068509"/>
                </a:cubicBezTo>
                <a:cubicBezTo>
                  <a:pt x="1037662" y="1072270"/>
                  <a:pt x="1037662" y="1079792"/>
                  <a:pt x="1037662" y="1076031"/>
                </a:cubicBezTo>
                <a:cubicBezTo>
                  <a:pt x="1033884" y="1072270"/>
                  <a:pt x="1033884" y="1072270"/>
                  <a:pt x="1033884" y="1072270"/>
                </a:cubicBezTo>
                <a:cubicBezTo>
                  <a:pt x="1033884" y="1076031"/>
                  <a:pt x="1030107" y="1083553"/>
                  <a:pt x="1026329" y="1079792"/>
                </a:cubicBezTo>
                <a:cubicBezTo>
                  <a:pt x="1018773" y="1076031"/>
                  <a:pt x="1014995" y="1076031"/>
                  <a:pt x="1014995" y="1072270"/>
                </a:cubicBezTo>
                <a:cubicBezTo>
                  <a:pt x="1013106" y="1079792"/>
                  <a:pt x="1009328" y="1083553"/>
                  <a:pt x="1004606" y="1085904"/>
                </a:cubicBezTo>
                <a:lnTo>
                  <a:pt x="996889" y="1088389"/>
                </a:lnTo>
                <a:lnTo>
                  <a:pt x="1000356" y="1076501"/>
                </a:lnTo>
                <a:cubicBezTo>
                  <a:pt x="1001773" y="1071330"/>
                  <a:pt x="1003662" y="1066628"/>
                  <a:pt x="1007440" y="1064748"/>
                </a:cubicBezTo>
                <a:cubicBezTo>
                  <a:pt x="1007440" y="1068509"/>
                  <a:pt x="1003662" y="1064748"/>
                  <a:pt x="1003662" y="1060986"/>
                </a:cubicBezTo>
                <a:cubicBezTo>
                  <a:pt x="1011217" y="1068509"/>
                  <a:pt x="1003662" y="1057225"/>
                  <a:pt x="1007440" y="1060986"/>
                </a:cubicBezTo>
                <a:cubicBezTo>
                  <a:pt x="1011217" y="1060986"/>
                  <a:pt x="1011217" y="1064748"/>
                  <a:pt x="1011217" y="1064748"/>
                </a:cubicBezTo>
                <a:cubicBezTo>
                  <a:pt x="1014995" y="1064748"/>
                  <a:pt x="1014995" y="1057225"/>
                  <a:pt x="1018773" y="1057225"/>
                </a:cubicBezTo>
                <a:cubicBezTo>
                  <a:pt x="1018773" y="1057225"/>
                  <a:pt x="1018773" y="1057225"/>
                  <a:pt x="1018773" y="1060986"/>
                </a:cubicBezTo>
                <a:cubicBezTo>
                  <a:pt x="1018773" y="1053464"/>
                  <a:pt x="1030107" y="1057225"/>
                  <a:pt x="1026329" y="1053464"/>
                </a:cubicBezTo>
                <a:cubicBezTo>
                  <a:pt x="1030107" y="1057225"/>
                  <a:pt x="1030107" y="1053464"/>
                  <a:pt x="1030107" y="1057225"/>
                </a:cubicBezTo>
                <a:cubicBezTo>
                  <a:pt x="1026329" y="1045942"/>
                  <a:pt x="1037662" y="1057225"/>
                  <a:pt x="1037662" y="1049703"/>
                </a:cubicBezTo>
                <a:cubicBezTo>
                  <a:pt x="1045218" y="1049703"/>
                  <a:pt x="1052774" y="1045942"/>
                  <a:pt x="1060329" y="1042180"/>
                </a:cubicBezTo>
                <a:cubicBezTo>
                  <a:pt x="1064107" y="1042180"/>
                  <a:pt x="1067885" y="1042180"/>
                  <a:pt x="1067885" y="1045942"/>
                </a:cubicBezTo>
                <a:cubicBezTo>
                  <a:pt x="1067885" y="1045942"/>
                  <a:pt x="1067885" y="1045942"/>
                  <a:pt x="1071663" y="1045942"/>
                </a:cubicBezTo>
                <a:cubicBezTo>
                  <a:pt x="1062218" y="1023375"/>
                  <a:pt x="1056788" y="1010446"/>
                  <a:pt x="1053836" y="1003453"/>
                </a:cubicBezTo>
                <a:lnTo>
                  <a:pt x="1053157" y="1001871"/>
                </a:lnTo>
                <a:lnTo>
                  <a:pt x="1052774" y="1000808"/>
                </a:lnTo>
                <a:lnTo>
                  <a:pt x="1052681" y="1000762"/>
                </a:lnTo>
                <a:lnTo>
                  <a:pt x="1050885" y="996577"/>
                </a:lnTo>
                <a:lnTo>
                  <a:pt x="1052612" y="1000728"/>
                </a:lnTo>
                <a:lnTo>
                  <a:pt x="1051830" y="1000338"/>
                </a:lnTo>
                <a:cubicBezTo>
                  <a:pt x="1050885" y="999868"/>
                  <a:pt x="1048996" y="998927"/>
                  <a:pt x="1045218" y="997047"/>
                </a:cubicBezTo>
                <a:cubicBezTo>
                  <a:pt x="1041440" y="997047"/>
                  <a:pt x="1045218" y="997047"/>
                  <a:pt x="1041440" y="997047"/>
                </a:cubicBezTo>
                <a:cubicBezTo>
                  <a:pt x="1041440" y="993285"/>
                  <a:pt x="1037662" y="997047"/>
                  <a:pt x="1037662" y="993285"/>
                </a:cubicBezTo>
                <a:cubicBezTo>
                  <a:pt x="1041440" y="989524"/>
                  <a:pt x="1041440" y="989524"/>
                  <a:pt x="1045218" y="985763"/>
                </a:cubicBezTo>
                <a:cubicBezTo>
                  <a:pt x="1045218" y="993285"/>
                  <a:pt x="1045218" y="993285"/>
                  <a:pt x="1045218" y="993285"/>
                </a:cubicBezTo>
                <a:cubicBezTo>
                  <a:pt x="1045218" y="989524"/>
                  <a:pt x="1048996" y="989524"/>
                  <a:pt x="1048996" y="989524"/>
                </a:cubicBezTo>
                <a:cubicBezTo>
                  <a:pt x="1048996" y="993285"/>
                  <a:pt x="1048996" y="989524"/>
                  <a:pt x="1052774" y="989524"/>
                </a:cubicBezTo>
                <a:cubicBezTo>
                  <a:pt x="1052774" y="985763"/>
                  <a:pt x="1048996" y="985763"/>
                  <a:pt x="1045218" y="985763"/>
                </a:cubicBezTo>
                <a:cubicBezTo>
                  <a:pt x="1048996" y="982002"/>
                  <a:pt x="1048996" y="982002"/>
                  <a:pt x="1048996" y="978241"/>
                </a:cubicBezTo>
                <a:close/>
                <a:moveTo>
                  <a:pt x="389950" y="778727"/>
                </a:moveTo>
                <a:cubicBezTo>
                  <a:pt x="382451" y="789994"/>
                  <a:pt x="382451" y="789994"/>
                  <a:pt x="382451" y="789994"/>
                </a:cubicBezTo>
                <a:cubicBezTo>
                  <a:pt x="382451" y="786238"/>
                  <a:pt x="386201" y="786238"/>
                  <a:pt x="389950" y="778727"/>
                </a:cubicBezTo>
                <a:close/>
                <a:moveTo>
                  <a:pt x="1296987" y="771524"/>
                </a:moveTo>
                <a:lnTo>
                  <a:pt x="1304924" y="771524"/>
                </a:lnTo>
                <a:lnTo>
                  <a:pt x="1296987" y="774699"/>
                </a:lnTo>
                <a:close/>
                <a:moveTo>
                  <a:pt x="386201" y="771215"/>
                </a:moveTo>
                <a:cubicBezTo>
                  <a:pt x="389950" y="771215"/>
                  <a:pt x="389950" y="774971"/>
                  <a:pt x="393700" y="774971"/>
                </a:cubicBezTo>
                <a:cubicBezTo>
                  <a:pt x="393700" y="774971"/>
                  <a:pt x="393700" y="774971"/>
                  <a:pt x="389950" y="778727"/>
                </a:cubicBezTo>
                <a:cubicBezTo>
                  <a:pt x="389950" y="774971"/>
                  <a:pt x="386201" y="774971"/>
                  <a:pt x="386201" y="778727"/>
                </a:cubicBezTo>
                <a:cubicBezTo>
                  <a:pt x="386201" y="771215"/>
                  <a:pt x="386201" y="771215"/>
                  <a:pt x="386201" y="771215"/>
                </a:cubicBezTo>
                <a:close/>
                <a:moveTo>
                  <a:pt x="540657" y="756756"/>
                </a:moveTo>
                <a:lnTo>
                  <a:pt x="538286" y="763301"/>
                </a:lnTo>
                <a:lnTo>
                  <a:pt x="536892" y="760516"/>
                </a:lnTo>
                <a:cubicBezTo>
                  <a:pt x="536892" y="760516"/>
                  <a:pt x="536892" y="760516"/>
                  <a:pt x="540657" y="756756"/>
                </a:cubicBezTo>
                <a:close/>
                <a:moveTo>
                  <a:pt x="1601248" y="753230"/>
                </a:moveTo>
                <a:cubicBezTo>
                  <a:pt x="1605010" y="760789"/>
                  <a:pt x="1605010" y="760789"/>
                  <a:pt x="1605010" y="760789"/>
                </a:cubicBezTo>
                <a:cubicBezTo>
                  <a:pt x="1601248" y="760789"/>
                  <a:pt x="1601248" y="749450"/>
                  <a:pt x="1601248" y="753230"/>
                </a:cubicBezTo>
                <a:close/>
                <a:moveTo>
                  <a:pt x="1626455" y="746048"/>
                </a:moveTo>
                <a:lnTo>
                  <a:pt x="1627584" y="749450"/>
                </a:lnTo>
                <a:cubicBezTo>
                  <a:pt x="1627584" y="749450"/>
                  <a:pt x="1626644" y="747560"/>
                  <a:pt x="1626173" y="746143"/>
                </a:cubicBezTo>
                <a:close/>
                <a:moveTo>
                  <a:pt x="1612535" y="741891"/>
                </a:moveTo>
                <a:cubicBezTo>
                  <a:pt x="1616297" y="745670"/>
                  <a:pt x="1612535" y="749450"/>
                  <a:pt x="1616297" y="749450"/>
                </a:cubicBezTo>
                <a:cubicBezTo>
                  <a:pt x="1616297" y="760789"/>
                  <a:pt x="1612535" y="749450"/>
                  <a:pt x="1612535" y="757010"/>
                </a:cubicBezTo>
                <a:lnTo>
                  <a:pt x="1611303" y="747526"/>
                </a:lnTo>
                <a:lnTo>
                  <a:pt x="1612535" y="745670"/>
                </a:lnTo>
                <a:close/>
                <a:moveTo>
                  <a:pt x="1616961" y="739000"/>
                </a:moveTo>
                <a:lnTo>
                  <a:pt x="1617708" y="740001"/>
                </a:lnTo>
                <a:cubicBezTo>
                  <a:pt x="1617238" y="740001"/>
                  <a:pt x="1616297" y="740001"/>
                  <a:pt x="1616297" y="741891"/>
                </a:cubicBezTo>
                <a:close/>
                <a:moveTo>
                  <a:pt x="1544812" y="730551"/>
                </a:moveTo>
                <a:cubicBezTo>
                  <a:pt x="1544812" y="730551"/>
                  <a:pt x="1548574" y="738111"/>
                  <a:pt x="1544812" y="734331"/>
                </a:cubicBezTo>
                <a:lnTo>
                  <a:pt x="1544812" y="738111"/>
                </a:lnTo>
                <a:cubicBezTo>
                  <a:pt x="1541050" y="726772"/>
                  <a:pt x="1544812" y="734331"/>
                  <a:pt x="1544812" y="730551"/>
                </a:cubicBezTo>
                <a:close/>
                <a:moveTo>
                  <a:pt x="178852" y="727648"/>
                </a:moveTo>
                <a:lnTo>
                  <a:pt x="179977" y="729901"/>
                </a:lnTo>
                <a:cubicBezTo>
                  <a:pt x="178103" y="729901"/>
                  <a:pt x="178103" y="728963"/>
                  <a:pt x="178571" y="728024"/>
                </a:cubicBezTo>
                <a:close/>
                <a:moveTo>
                  <a:pt x="1536977" y="726105"/>
                </a:moveTo>
                <a:lnTo>
                  <a:pt x="1537287" y="726772"/>
                </a:lnTo>
                <a:cubicBezTo>
                  <a:pt x="1541050" y="730551"/>
                  <a:pt x="1541050" y="730551"/>
                  <a:pt x="1541050" y="730551"/>
                </a:cubicBezTo>
                <a:cubicBezTo>
                  <a:pt x="1537287" y="734331"/>
                  <a:pt x="1537287" y="730551"/>
                  <a:pt x="1537287" y="734331"/>
                </a:cubicBezTo>
                <a:cubicBezTo>
                  <a:pt x="1533525" y="726772"/>
                  <a:pt x="1533525" y="726772"/>
                  <a:pt x="1533525" y="726772"/>
                </a:cubicBezTo>
                <a:cubicBezTo>
                  <a:pt x="1535406" y="728661"/>
                  <a:pt x="1536347" y="728661"/>
                  <a:pt x="1536817" y="727717"/>
                </a:cubicBezTo>
                <a:close/>
                <a:moveTo>
                  <a:pt x="1684020" y="722992"/>
                </a:moveTo>
                <a:cubicBezTo>
                  <a:pt x="1684020" y="722992"/>
                  <a:pt x="1684020" y="726772"/>
                  <a:pt x="1684020" y="726772"/>
                </a:cubicBezTo>
                <a:lnTo>
                  <a:pt x="1681283" y="724023"/>
                </a:lnTo>
                <a:lnTo>
                  <a:pt x="1681145" y="723374"/>
                </a:lnTo>
                <a:lnTo>
                  <a:pt x="1683550" y="724409"/>
                </a:lnTo>
                <a:cubicBezTo>
                  <a:pt x="1684020" y="724882"/>
                  <a:pt x="1684020" y="724882"/>
                  <a:pt x="1684020" y="722992"/>
                </a:cubicBezTo>
                <a:close/>
                <a:moveTo>
                  <a:pt x="1680257" y="722992"/>
                </a:moveTo>
                <a:lnTo>
                  <a:pt x="1681283" y="724023"/>
                </a:lnTo>
                <a:lnTo>
                  <a:pt x="1681668" y="725827"/>
                </a:lnTo>
                <a:cubicBezTo>
                  <a:pt x="1682138" y="727717"/>
                  <a:pt x="1682138" y="728661"/>
                  <a:pt x="1680257" y="726772"/>
                </a:cubicBezTo>
                <a:cubicBezTo>
                  <a:pt x="1680257" y="722992"/>
                  <a:pt x="1680257" y="722992"/>
                  <a:pt x="1680257" y="722992"/>
                </a:cubicBezTo>
                <a:close/>
                <a:moveTo>
                  <a:pt x="1653921" y="722992"/>
                </a:moveTo>
                <a:cubicBezTo>
                  <a:pt x="1653921" y="726772"/>
                  <a:pt x="1650158" y="719212"/>
                  <a:pt x="1653921" y="726772"/>
                </a:cubicBezTo>
                <a:close/>
                <a:moveTo>
                  <a:pt x="361829" y="721451"/>
                </a:moveTo>
                <a:cubicBezTo>
                  <a:pt x="362767" y="719573"/>
                  <a:pt x="363704" y="718634"/>
                  <a:pt x="363704" y="722390"/>
                </a:cubicBezTo>
                <a:cubicBezTo>
                  <a:pt x="359954" y="722390"/>
                  <a:pt x="359954" y="729901"/>
                  <a:pt x="356205" y="733657"/>
                </a:cubicBezTo>
                <a:cubicBezTo>
                  <a:pt x="356205" y="729901"/>
                  <a:pt x="363704" y="722390"/>
                  <a:pt x="359954" y="726146"/>
                </a:cubicBezTo>
                <a:cubicBezTo>
                  <a:pt x="359954" y="726146"/>
                  <a:pt x="360892" y="723329"/>
                  <a:pt x="361829" y="721451"/>
                </a:cubicBezTo>
                <a:close/>
                <a:moveTo>
                  <a:pt x="352455" y="718634"/>
                </a:moveTo>
                <a:lnTo>
                  <a:pt x="352454" y="718636"/>
                </a:lnTo>
                <a:lnTo>
                  <a:pt x="348706" y="722390"/>
                </a:lnTo>
                <a:cubicBezTo>
                  <a:pt x="352455" y="718634"/>
                  <a:pt x="352455" y="718634"/>
                  <a:pt x="352455" y="718634"/>
                </a:cubicBezTo>
                <a:close/>
                <a:moveTo>
                  <a:pt x="1687406" y="715810"/>
                </a:moveTo>
                <a:lnTo>
                  <a:pt x="1687312" y="716850"/>
                </a:lnTo>
                <a:lnTo>
                  <a:pt x="1685406" y="718217"/>
                </a:lnTo>
                <a:lnTo>
                  <a:pt x="1685274" y="717952"/>
                </a:lnTo>
                <a:close/>
                <a:moveTo>
                  <a:pt x="1687440" y="715433"/>
                </a:moveTo>
                <a:lnTo>
                  <a:pt x="1687782" y="715433"/>
                </a:lnTo>
                <a:lnTo>
                  <a:pt x="1687406" y="715810"/>
                </a:lnTo>
                <a:close/>
                <a:moveTo>
                  <a:pt x="352455" y="714878"/>
                </a:moveTo>
                <a:cubicBezTo>
                  <a:pt x="348706" y="718634"/>
                  <a:pt x="348706" y="718634"/>
                  <a:pt x="348706" y="718634"/>
                </a:cubicBezTo>
                <a:cubicBezTo>
                  <a:pt x="348706" y="718634"/>
                  <a:pt x="344956" y="726146"/>
                  <a:pt x="344956" y="726146"/>
                </a:cubicBezTo>
                <a:cubicBezTo>
                  <a:pt x="344956" y="722390"/>
                  <a:pt x="348706" y="714878"/>
                  <a:pt x="352455" y="714878"/>
                </a:cubicBezTo>
                <a:close/>
                <a:moveTo>
                  <a:pt x="1732931" y="711653"/>
                </a:moveTo>
                <a:cubicBezTo>
                  <a:pt x="1736693" y="719212"/>
                  <a:pt x="1732931" y="711653"/>
                  <a:pt x="1732931" y="719212"/>
                </a:cubicBezTo>
                <a:cubicBezTo>
                  <a:pt x="1732931" y="715433"/>
                  <a:pt x="1732931" y="719212"/>
                  <a:pt x="1732931" y="711653"/>
                </a:cubicBezTo>
                <a:close/>
                <a:moveTo>
                  <a:pt x="1525587" y="711199"/>
                </a:moveTo>
                <a:cubicBezTo>
                  <a:pt x="1525587" y="715168"/>
                  <a:pt x="1530349" y="719137"/>
                  <a:pt x="1525587" y="715168"/>
                </a:cubicBezTo>
                <a:cubicBezTo>
                  <a:pt x="1525587" y="711199"/>
                  <a:pt x="1525587" y="711199"/>
                  <a:pt x="1525587" y="711199"/>
                </a:cubicBezTo>
                <a:close/>
                <a:moveTo>
                  <a:pt x="329958" y="711122"/>
                </a:moveTo>
                <a:lnTo>
                  <a:pt x="328083" y="716756"/>
                </a:lnTo>
                <a:lnTo>
                  <a:pt x="326209" y="718634"/>
                </a:lnTo>
                <a:cubicBezTo>
                  <a:pt x="326209" y="718634"/>
                  <a:pt x="329958" y="714878"/>
                  <a:pt x="329958" y="711122"/>
                </a:cubicBezTo>
                <a:close/>
                <a:moveTo>
                  <a:pt x="318710" y="707367"/>
                </a:moveTo>
                <a:cubicBezTo>
                  <a:pt x="322459" y="703611"/>
                  <a:pt x="318710" y="714878"/>
                  <a:pt x="318710" y="711122"/>
                </a:cubicBezTo>
                <a:cubicBezTo>
                  <a:pt x="318710" y="711122"/>
                  <a:pt x="318710" y="711122"/>
                  <a:pt x="318710" y="707367"/>
                </a:cubicBezTo>
                <a:close/>
                <a:moveTo>
                  <a:pt x="258717" y="696099"/>
                </a:moveTo>
                <a:cubicBezTo>
                  <a:pt x="258717" y="694221"/>
                  <a:pt x="258717" y="695160"/>
                  <a:pt x="258248" y="697038"/>
                </a:cubicBezTo>
                <a:lnTo>
                  <a:pt x="256218" y="701107"/>
                </a:lnTo>
                <a:lnTo>
                  <a:pt x="254968" y="699855"/>
                </a:lnTo>
                <a:cubicBezTo>
                  <a:pt x="258717" y="696099"/>
                  <a:pt x="254968" y="696099"/>
                  <a:pt x="258717" y="696099"/>
                </a:cubicBezTo>
                <a:close/>
                <a:moveTo>
                  <a:pt x="228721" y="684832"/>
                </a:moveTo>
                <a:cubicBezTo>
                  <a:pt x="228721" y="692343"/>
                  <a:pt x="232470" y="681076"/>
                  <a:pt x="228721" y="688588"/>
                </a:cubicBezTo>
                <a:close/>
                <a:moveTo>
                  <a:pt x="206224" y="681076"/>
                </a:moveTo>
                <a:cubicBezTo>
                  <a:pt x="206224" y="684832"/>
                  <a:pt x="206224" y="684832"/>
                  <a:pt x="206224" y="684832"/>
                </a:cubicBezTo>
                <a:lnTo>
                  <a:pt x="205562" y="682402"/>
                </a:lnTo>
                <a:close/>
                <a:moveTo>
                  <a:pt x="131233" y="681076"/>
                </a:moveTo>
                <a:cubicBezTo>
                  <a:pt x="127484" y="684832"/>
                  <a:pt x="127484" y="684832"/>
                  <a:pt x="127484" y="684832"/>
                </a:cubicBezTo>
                <a:cubicBezTo>
                  <a:pt x="127484" y="688588"/>
                  <a:pt x="127484" y="677320"/>
                  <a:pt x="131233" y="681076"/>
                </a:cubicBezTo>
                <a:close/>
                <a:moveTo>
                  <a:pt x="1796891" y="677635"/>
                </a:moveTo>
                <a:lnTo>
                  <a:pt x="1798020" y="678769"/>
                </a:lnTo>
                <a:lnTo>
                  <a:pt x="1796891" y="681414"/>
                </a:lnTo>
                <a:cubicBezTo>
                  <a:pt x="1796891" y="677635"/>
                  <a:pt x="1796891" y="677635"/>
                  <a:pt x="1796891" y="677635"/>
                </a:cubicBezTo>
                <a:close/>
                <a:moveTo>
                  <a:pt x="1831222" y="676690"/>
                </a:moveTo>
                <a:lnTo>
                  <a:pt x="1832120" y="676948"/>
                </a:lnTo>
                <a:lnTo>
                  <a:pt x="1832163" y="677162"/>
                </a:lnTo>
                <a:cubicBezTo>
                  <a:pt x="1831693" y="678580"/>
                  <a:pt x="1830752" y="679525"/>
                  <a:pt x="1830752" y="681414"/>
                </a:cubicBezTo>
                <a:cubicBezTo>
                  <a:pt x="1830752" y="677635"/>
                  <a:pt x="1830752" y="676690"/>
                  <a:pt x="1831222" y="676690"/>
                </a:cubicBezTo>
                <a:close/>
                <a:moveTo>
                  <a:pt x="198725" y="673564"/>
                </a:moveTo>
                <a:lnTo>
                  <a:pt x="196225" y="678572"/>
                </a:lnTo>
                <a:lnTo>
                  <a:pt x="194975" y="677320"/>
                </a:lnTo>
                <a:cubicBezTo>
                  <a:pt x="194975" y="677320"/>
                  <a:pt x="194975" y="677320"/>
                  <a:pt x="198725" y="673564"/>
                </a:cubicBezTo>
                <a:close/>
                <a:moveTo>
                  <a:pt x="179977" y="673564"/>
                </a:moveTo>
                <a:lnTo>
                  <a:pt x="177165" y="677789"/>
                </a:lnTo>
                <a:lnTo>
                  <a:pt x="176228" y="677320"/>
                </a:lnTo>
                <a:cubicBezTo>
                  <a:pt x="176228" y="681076"/>
                  <a:pt x="179977" y="669809"/>
                  <a:pt x="179977" y="673564"/>
                </a:cubicBezTo>
                <a:close/>
                <a:moveTo>
                  <a:pt x="176212" y="666749"/>
                </a:moveTo>
                <a:cubicBezTo>
                  <a:pt x="176212" y="666749"/>
                  <a:pt x="176212" y="669924"/>
                  <a:pt x="176212" y="669924"/>
                </a:cubicBezTo>
                <a:cubicBezTo>
                  <a:pt x="171450" y="673099"/>
                  <a:pt x="176212" y="669924"/>
                  <a:pt x="176212" y="666749"/>
                </a:cubicBezTo>
                <a:close/>
                <a:moveTo>
                  <a:pt x="1200309" y="650890"/>
                </a:moveTo>
                <a:lnTo>
                  <a:pt x="1206998" y="651471"/>
                </a:lnTo>
                <a:cubicBezTo>
                  <a:pt x="1203233" y="647711"/>
                  <a:pt x="1203233" y="655231"/>
                  <a:pt x="1199469" y="651471"/>
                </a:cubicBezTo>
                <a:close/>
                <a:moveTo>
                  <a:pt x="17869" y="650501"/>
                </a:moveTo>
                <a:cubicBezTo>
                  <a:pt x="22966" y="647508"/>
                  <a:pt x="24372" y="656663"/>
                  <a:pt x="29996" y="651029"/>
                </a:cubicBezTo>
                <a:cubicBezTo>
                  <a:pt x="29996" y="651029"/>
                  <a:pt x="26247" y="658541"/>
                  <a:pt x="29996" y="658541"/>
                </a:cubicBezTo>
                <a:cubicBezTo>
                  <a:pt x="37495" y="647274"/>
                  <a:pt x="44994" y="658541"/>
                  <a:pt x="44994" y="669809"/>
                </a:cubicBezTo>
                <a:cubicBezTo>
                  <a:pt x="44994" y="673564"/>
                  <a:pt x="48744" y="666053"/>
                  <a:pt x="52493" y="666053"/>
                </a:cubicBezTo>
                <a:cubicBezTo>
                  <a:pt x="52493" y="669809"/>
                  <a:pt x="52493" y="673564"/>
                  <a:pt x="52493" y="673564"/>
                </a:cubicBezTo>
                <a:cubicBezTo>
                  <a:pt x="56243" y="669809"/>
                  <a:pt x="56243" y="669809"/>
                  <a:pt x="56243" y="669809"/>
                </a:cubicBezTo>
                <a:cubicBezTo>
                  <a:pt x="59992" y="654785"/>
                  <a:pt x="59992" y="669809"/>
                  <a:pt x="63742" y="666053"/>
                </a:cubicBezTo>
                <a:cubicBezTo>
                  <a:pt x="63742" y="669809"/>
                  <a:pt x="63742" y="669809"/>
                  <a:pt x="63742" y="669809"/>
                </a:cubicBezTo>
                <a:cubicBezTo>
                  <a:pt x="71241" y="662297"/>
                  <a:pt x="74990" y="666053"/>
                  <a:pt x="78740" y="662297"/>
                </a:cubicBezTo>
                <a:cubicBezTo>
                  <a:pt x="78740" y="669809"/>
                  <a:pt x="78740" y="669809"/>
                  <a:pt x="78740" y="669809"/>
                </a:cubicBezTo>
                <a:cubicBezTo>
                  <a:pt x="78740" y="666053"/>
                  <a:pt x="82490" y="662297"/>
                  <a:pt x="82490" y="662297"/>
                </a:cubicBezTo>
                <a:cubicBezTo>
                  <a:pt x="82490" y="669809"/>
                  <a:pt x="86239" y="658541"/>
                  <a:pt x="86239" y="662297"/>
                </a:cubicBezTo>
                <a:cubicBezTo>
                  <a:pt x="89989" y="658541"/>
                  <a:pt x="86239" y="666053"/>
                  <a:pt x="89989" y="658541"/>
                </a:cubicBezTo>
                <a:cubicBezTo>
                  <a:pt x="89989" y="666053"/>
                  <a:pt x="89989" y="666053"/>
                  <a:pt x="89989" y="666053"/>
                </a:cubicBezTo>
                <a:cubicBezTo>
                  <a:pt x="93738" y="654785"/>
                  <a:pt x="89989" y="669809"/>
                  <a:pt x="93738" y="666053"/>
                </a:cubicBezTo>
                <a:cubicBezTo>
                  <a:pt x="97488" y="666053"/>
                  <a:pt x="97488" y="669809"/>
                  <a:pt x="97488" y="662297"/>
                </a:cubicBezTo>
                <a:cubicBezTo>
                  <a:pt x="97488" y="669809"/>
                  <a:pt x="97488" y="666053"/>
                  <a:pt x="93738" y="673564"/>
                </a:cubicBezTo>
                <a:cubicBezTo>
                  <a:pt x="101237" y="669809"/>
                  <a:pt x="108736" y="673564"/>
                  <a:pt x="116235" y="673564"/>
                </a:cubicBezTo>
                <a:cubicBezTo>
                  <a:pt x="116235" y="677320"/>
                  <a:pt x="116235" y="677320"/>
                  <a:pt x="112486" y="681076"/>
                </a:cubicBezTo>
                <a:cubicBezTo>
                  <a:pt x="116235" y="677320"/>
                  <a:pt x="116235" y="681076"/>
                  <a:pt x="119985" y="677320"/>
                </a:cubicBezTo>
                <a:cubicBezTo>
                  <a:pt x="119985" y="677320"/>
                  <a:pt x="116235" y="681076"/>
                  <a:pt x="119985" y="681076"/>
                </a:cubicBezTo>
                <a:cubicBezTo>
                  <a:pt x="119985" y="684832"/>
                  <a:pt x="119985" y="673564"/>
                  <a:pt x="123734" y="677320"/>
                </a:cubicBezTo>
                <a:cubicBezTo>
                  <a:pt x="123734" y="677320"/>
                  <a:pt x="123734" y="681076"/>
                  <a:pt x="123734" y="681076"/>
                </a:cubicBezTo>
                <a:cubicBezTo>
                  <a:pt x="127484" y="677320"/>
                  <a:pt x="123734" y="684832"/>
                  <a:pt x="127484" y="681076"/>
                </a:cubicBezTo>
                <a:cubicBezTo>
                  <a:pt x="127484" y="684832"/>
                  <a:pt x="127484" y="684832"/>
                  <a:pt x="127484" y="684832"/>
                </a:cubicBezTo>
                <a:cubicBezTo>
                  <a:pt x="131233" y="677320"/>
                  <a:pt x="134983" y="681076"/>
                  <a:pt x="134983" y="677320"/>
                </a:cubicBezTo>
                <a:cubicBezTo>
                  <a:pt x="134983" y="681076"/>
                  <a:pt x="134983" y="681076"/>
                  <a:pt x="134983" y="681076"/>
                </a:cubicBezTo>
                <a:cubicBezTo>
                  <a:pt x="138732" y="677320"/>
                  <a:pt x="138732" y="681076"/>
                  <a:pt x="142482" y="681076"/>
                </a:cubicBezTo>
                <a:cubicBezTo>
                  <a:pt x="142482" y="681076"/>
                  <a:pt x="138732" y="688588"/>
                  <a:pt x="138732" y="688588"/>
                </a:cubicBezTo>
                <a:lnTo>
                  <a:pt x="142875" y="684060"/>
                </a:lnTo>
                <a:lnTo>
                  <a:pt x="143888" y="682954"/>
                </a:lnTo>
                <a:cubicBezTo>
                  <a:pt x="145294" y="682015"/>
                  <a:pt x="146231" y="681076"/>
                  <a:pt x="146231" y="677320"/>
                </a:cubicBezTo>
                <a:cubicBezTo>
                  <a:pt x="146231" y="677320"/>
                  <a:pt x="149981" y="681076"/>
                  <a:pt x="149981" y="681076"/>
                </a:cubicBezTo>
                <a:cubicBezTo>
                  <a:pt x="149981" y="681076"/>
                  <a:pt x="149981" y="688588"/>
                  <a:pt x="146231" y="688588"/>
                </a:cubicBezTo>
                <a:lnTo>
                  <a:pt x="146231" y="696099"/>
                </a:lnTo>
                <a:cubicBezTo>
                  <a:pt x="146231" y="696099"/>
                  <a:pt x="149981" y="696099"/>
                  <a:pt x="149981" y="696099"/>
                </a:cubicBezTo>
                <a:cubicBezTo>
                  <a:pt x="149981" y="692343"/>
                  <a:pt x="153730" y="681076"/>
                  <a:pt x="157480" y="681076"/>
                </a:cubicBezTo>
                <a:cubicBezTo>
                  <a:pt x="153730" y="684832"/>
                  <a:pt x="153730" y="692343"/>
                  <a:pt x="153730" y="692343"/>
                </a:cubicBezTo>
                <a:cubicBezTo>
                  <a:pt x="161230" y="677320"/>
                  <a:pt x="161230" y="677320"/>
                  <a:pt x="161230" y="677320"/>
                </a:cubicBezTo>
                <a:cubicBezTo>
                  <a:pt x="161230" y="677320"/>
                  <a:pt x="161230" y="684832"/>
                  <a:pt x="161230" y="681076"/>
                </a:cubicBezTo>
                <a:cubicBezTo>
                  <a:pt x="164979" y="677320"/>
                  <a:pt x="164979" y="677320"/>
                  <a:pt x="164979" y="677320"/>
                </a:cubicBezTo>
                <a:cubicBezTo>
                  <a:pt x="164979" y="677320"/>
                  <a:pt x="164979" y="677320"/>
                  <a:pt x="164979" y="684832"/>
                </a:cubicBezTo>
                <a:cubicBezTo>
                  <a:pt x="164979" y="688588"/>
                  <a:pt x="164979" y="688588"/>
                  <a:pt x="164979" y="688588"/>
                </a:cubicBezTo>
                <a:cubicBezTo>
                  <a:pt x="164979" y="688588"/>
                  <a:pt x="168729" y="684832"/>
                  <a:pt x="168729" y="681076"/>
                </a:cubicBezTo>
                <a:cubicBezTo>
                  <a:pt x="168729" y="677320"/>
                  <a:pt x="172478" y="677320"/>
                  <a:pt x="172478" y="677320"/>
                </a:cubicBezTo>
                <a:cubicBezTo>
                  <a:pt x="172478" y="684832"/>
                  <a:pt x="172478" y="684832"/>
                  <a:pt x="172478" y="684832"/>
                </a:cubicBezTo>
                <a:lnTo>
                  <a:pt x="177165" y="677789"/>
                </a:lnTo>
                <a:lnTo>
                  <a:pt x="179978" y="679198"/>
                </a:lnTo>
                <a:cubicBezTo>
                  <a:pt x="181852" y="678259"/>
                  <a:pt x="183727" y="677320"/>
                  <a:pt x="183727" y="681076"/>
                </a:cubicBezTo>
                <a:cubicBezTo>
                  <a:pt x="183727" y="684832"/>
                  <a:pt x="187476" y="681076"/>
                  <a:pt x="187476" y="677320"/>
                </a:cubicBezTo>
                <a:cubicBezTo>
                  <a:pt x="187476" y="677320"/>
                  <a:pt x="187476" y="681076"/>
                  <a:pt x="187476" y="681076"/>
                </a:cubicBezTo>
                <a:cubicBezTo>
                  <a:pt x="187476" y="677320"/>
                  <a:pt x="194975" y="673564"/>
                  <a:pt x="194975" y="681076"/>
                </a:cubicBezTo>
                <a:lnTo>
                  <a:pt x="196225" y="678572"/>
                </a:lnTo>
                <a:lnTo>
                  <a:pt x="198725" y="681076"/>
                </a:lnTo>
                <a:cubicBezTo>
                  <a:pt x="198725" y="681076"/>
                  <a:pt x="198725" y="688588"/>
                  <a:pt x="198725" y="688588"/>
                </a:cubicBezTo>
                <a:cubicBezTo>
                  <a:pt x="198725" y="688588"/>
                  <a:pt x="198725" y="684832"/>
                  <a:pt x="202474" y="684832"/>
                </a:cubicBezTo>
                <a:cubicBezTo>
                  <a:pt x="202474" y="681076"/>
                  <a:pt x="202474" y="681076"/>
                  <a:pt x="202474" y="681076"/>
                </a:cubicBezTo>
                <a:cubicBezTo>
                  <a:pt x="202474" y="677320"/>
                  <a:pt x="202474" y="684832"/>
                  <a:pt x="206224" y="677320"/>
                </a:cubicBezTo>
                <a:cubicBezTo>
                  <a:pt x="204349" y="679198"/>
                  <a:pt x="204349" y="679198"/>
                  <a:pt x="204818" y="679667"/>
                </a:cubicBezTo>
                <a:lnTo>
                  <a:pt x="205562" y="682402"/>
                </a:lnTo>
                <a:lnTo>
                  <a:pt x="202474" y="688588"/>
                </a:lnTo>
                <a:cubicBezTo>
                  <a:pt x="202474" y="688588"/>
                  <a:pt x="202474" y="688588"/>
                  <a:pt x="206224" y="684832"/>
                </a:cubicBezTo>
                <a:cubicBezTo>
                  <a:pt x="209973" y="673564"/>
                  <a:pt x="206224" y="684832"/>
                  <a:pt x="209973" y="677320"/>
                </a:cubicBezTo>
                <a:cubicBezTo>
                  <a:pt x="209973" y="681076"/>
                  <a:pt x="213723" y="681076"/>
                  <a:pt x="213723" y="684832"/>
                </a:cubicBezTo>
                <a:cubicBezTo>
                  <a:pt x="213723" y="684832"/>
                  <a:pt x="217472" y="681076"/>
                  <a:pt x="217472" y="681076"/>
                </a:cubicBezTo>
                <a:cubicBezTo>
                  <a:pt x="217472" y="684832"/>
                  <a:pt x="217472" y="684832"/>
                  <a:pt x="217472" y="684832"/>
                </a:cubicBezTo>
                <a:cubicBezTo>
                  <a:pt x="217472" y="684832"/>
                  <a:pt x="217472" y="692343"/>
                  <a:pt x="217472" y="696099"/>
                </a:cubicBezTo>
                <a:cubicBezTo>
                  <a:pt x="221222" y="692343"/>
                  <a:pt x="221222" y="688588"/>
                  <a:pt x="221222" y="684832"/>
                </a:cubicBezTo>
                <a:cubicBezTo>
                  <a:pt x="221222" y="692343"/>
                  <a:pt x="228721" y="677320"/>
                  <a:pt x="224971" y="688588"/>
                </a:cubicBezTo>
                <a:cubicBezTo>
                  <a:pt x="224971" y="688588"/>
                  <a:pt x="221222" y="692343"/>
                  <a:pt x="221222" y="696099"/>
                </a:cubicBezTo>
                <a:cubicBezTo>
                  <a:pt x="221222" y="703611"/>
                  <a:pt x="228721" y="688588"/>
                  <a:pt x="228721" y="692343"/>
                </a:cubicBezTo>
                <a:lnTo>
                  <a:pt x="228721" y="688588"/>
                </a:lnTo>
                <a:cubicBezTo>
                  <a:pt x="232470" y="688588"/>
                  <a:pt x="232470" y="692343"/>
                  <a:pt x="232470" y="684832"/>
                </a:cubicBezTo>
                <a:cubicBezTo>
                  <a:pt x="232470" y="692343"/>
                  <a:pt x="239970" y="684832"/>
                  <a:pt x="236220" y="699855"/>
                </a:cubicBezTo>
                <a:cubicBezTo>
                  <a:pt x="239970" y="696099"/>
                  <a:pt x="239970" y="699855"/>
                  <a:pt x="239970" y="696099"/>
                </a:cubicBezTo>
                <a:lnTo>
                  <a:pt x="239970" y="699855"/>
                </a:lnTo>
                <a:cubicBezTo>
                  <a:pt x="239970" y="703611"/>
                  <a:pt x="243719" y="688588"/>
                  <a:pt x="247469" y="692343"/>
                </a:cubicBezTo>
                <a:cubicBezTo>
                  <a:pt x="251218" y="692343"/>
                  <a:pt x="247469" y="699855"/>
                  <a:pt x="243719" y="703611"/>
                </a:cubicBezTo>
                <a:cubicBezTo>
                  <a:pt x="247469" y="703611"/>
                  <a:pt x="247469" y="703611"/>
                  <a:pt x="247469" y="699855"/>
                </a:cubicBezTo>
                <a:lnTo>
                  <a:pt x="247469" y="703611"/>
                </a:lnTo>
                <a:lnTo>
                  <a:pt x="247469" y="707367"/>
                </a:lnTo>
                <a:lnTo>
                  <a:pt x="247844" y="703611"/>
                </a:lnTo>
                <a:lnTo>
                  <a:pt x="247938" y="702672"/>
                </a:lnTo>
                <a:cubicBezTo>
                  <a:pt x="248406" y="702672"/>
                  <a:pt x="249344" y="703611"/>
                  <a:pt x="251218" y="703611"/>
                </a:cubicBezTo>
                <a:cubicBezTo>
                  <a:pt x="251218" y="699855"/>
                  <a:pt x="251218" y="699855"/>
                  <a:pt x="251218" y="699855"/>
                </a:cubicBezTo>
                <a:cubicBezTo>
                  <a:pt x="251218" y="696099"/>
                  <a:pt x="251218" y="696099"/>
                  <a:pt x="254968" y="692343"/>
                </a:cubicBezTo>
                <a:cubicBezTo>
                  <a:pt x="251218" y="699855"/>
                  <a:pt x="254968" y="699855"/>
                  <a:pt x="254968" y="699855"/>
                </a:cubicBezTo>
                <a:cubicBezTo>
                  <a:pt x="254968" y="699855"/>
                  <a:pt x="254968" y="707367"/>
                  <a:pt x="254968" y="703611"/>
                </a:cubicBezTo>
                <a:lnTo>
                  <a:pt x="256218" y="701107"/>
                </a:lnTo>
                <a:lnTo>
                  <a:pt x="258717" y="703611"/>
                </a:lnTo>
                <a:cubicBezTo>
                  <a:pt x="258717" y="699855"/>
                  <a:pt x="258717" y="699855"/>
                  <a:pt x="258717" y="699855"/>
                </a:cubicBezTo>
                <a:cubicBezTo>
                  <a:pt x="258717" y="696099"/>
                  <a:pt x="262467" y="699855"/>
                  <a:pt x="262467" y="696099"/>
                </a:cubicBezTo>
                <a:cubicBezTo>
                  <a:pt x="262467" y="696099"/>
                  <a:pt x="262467" y="699855"/>
                  <a:pt x="262467" y="699855"/>
                </a:cubicBezTo>
                <a:cubicBezTo>
                  <a:pt x="262467" y="703611"/>
                  <a:pt x="266216" y="703611"/>
                  <a:pt x="266216" y="699855"/>
                </a:cubicBezTo>
                <a:cubicBezTo>
                  <a:pt x="266216" y="699855"/>
                  <a:pt x="266216" y="699855"/>
                  <a:pt x="269966" y="696099"/>
                </a:cubicBezTo>
                <a:cubicBezTo>
                  <a:pt x="269966" y="699855"/>
                  <a:pt x="262467" y="714878"/>
                  <a:pt x="266216" y="711122"/>
                </a:cubicBezTo>
                <a:cubicBezTo>
                  <a:pt x="266216" y="711122"/>
                  <a:pt x="269966" y="703611"/>
                  <a:pt x="273715" y="699855"/>
                </a:cubicBezTo>
                <a:cubicBezTo>
                  <a:pt x="273715" y="703611"/>
                  <a:pt x="277465" y="696099"/>
                  <a:pt x="277465" y="703611"/>
                </a:cubicBezTo>
                <a:cubicBezTo>
                  <a:pt x="277465" y="699855"/>
                  <a:pt x="277465" y="699855"/>
                  <a:pt x="277465" y="699855"/>
                </a:cubicBezTo>
                <a:cubicBezTo>
                  <a:pt x="281214" y="703611"/>
                  <a:pt x="288713" y="696099"/>
                  <a:pt x="284964" y="707367"/>
                </a:cubicBezTo>
                <a:cubicBezTo>
                  <a:pt x="284964" y="707367"/>
                  <a:pt x="284964" y="711122"/>
                  <a:pt x="281214" y="714878"/>
                </a:cubicBezTo>
                <a:cubicBezTo>
                  <a:pt x="284964" y="711122"/>
                  <a:pt x="281214" y="718634"/>
                  <a:pt x="284964" y="711122"/>
                </a:cubicBezTo>
                <a:cubicBezTo>
                  <a:pt x="284964" y="707367"/>
                  <a:pt x="288713" y="703611"/>
                  <a:pt x="288713" y="703611"/>
                </a:cubicBezTo>
                <a:cubicBezTo>
                  <a:pt x="288713" y="699855"/>
                  <a:pt x="292463" y="703611"/>
                  <a:pt x="292463" y="707367"/>
                </a:cubicBezTo>
                <a:cubicBezTo>
                  <a:pt x="296212" y="703611"/>
                  <a:pt x="296212" y="703611"/>
                  <a:pt x="296212" y="703611"/>
                </a:cubicBezTo>
                <a:cubicBezTo>
                  <a:pt x="299962" y="699855"/>
                  <a:pt x="296212" y="707367"/>
                  <a:pt x="296212" y="707367"/>
                </a:cubicBezTo>
                <a:cubicBezTo>
                  <a:pt x="299962" y="707367"/>
                  <a:pt x="303711" y="699855"/>
                  <a:pt x="303711" y="703611"/>
                </a:cubicBezTo>
                <a:cubicBezTo>
                  <a:pt x="303711" y="707367"/>
                  <a:pt x="303711" y="711122"/>
                  <a:pt x="303711" y="714878"/>
                </a:cubicBezTo>
                <a:cubicBezTo>
                  <a:pt x="311210" y="703611"/>
                  <a:pt x="314960" y="703611"/>
                  <a:pt x="318710" y="707367"/>
                </a:cubicBezTo>
                <a:cubicBezTo>
                  <a:pt x="318710" y="711122"/>
                  <a:pt x="318710" y="714878"/>
                  <a:pt x="314960" y="718634"/>
                </a:cubicBezTo>
                <a:cubicBezTo>
                  <a:pt x="314960" y="722390"/>
                  <a:pt x="318710" y="714878"/>
                  <a:pt x="322459" y="711122"/>
                </a:cubicBezTo>
                <a:cubicBezTo>
                  <a:pt x="322459" y="707367"/>
                  <a:pt x="322459" y="714878"/>
                  <a:pt x="326209" y="707367"/>
                </a:cubicBezTo>
                <a:cubicBezTo>
                  <a:pt x="322459" y="714878"/>
                  <a:pt x="322459" y="714878"/>
                  <a:pt x="322459" y="714878"/>
                </a:cubicBezTo>
                <a:cubicBezTo>
                  <a:pt x="322459" y="722390"/>
                  <a:pt x="314960" y="726146"/>
                  <a:pt x="314960" y="733657"/>
                </a:cubicBezTo>
                <a:cubicBezTo>
                  <a:pt x="311210" y="741169"/>
                  <a:pt x="311210" y="741169"/>
                  <a:pt x="311210" y="744924"/>
                </a:cubicBezTo>
                <a:cubicBezTo>
                  <a:pt x="311210" y="741169"/>
                  <a:pt x="318710" y="733657"/>
                  <a:pt x="318710" y="729901"/>
                </a:cubicBezTo>
                <a:cubicBezTo>
                  <a:pt x="318710" y="729901"/>
                  <a:pt x="322459" y="714878"/>
                  <a:pt x="326209" y="718634"/>
                </a:cubicBezTo>
                <a:cubicBezTo>
                  <a:pt x="326209" y="722390"/>
                  <a:pt x="322459" y="718634"/>
                  <a:pt x="322459" y="722390"/>
                </a:cubicBezTo>
                <a:cubicBezTo>
                  <a:pt x="322459" y="726146"/>
                  <a:pt x="326209" y="718634"/>
                  <a:pt x="326209" y="722390"/>
                </a:cubicBezTo>
                <a:lnTo>
                  <a:pt x="328083" y="716756"/>
                </a:lnTo>
                <a:lnTo>
                  <a:pt x="333708" y="711122"/>
                </a:lnTo>
                <a:cubicBezTo>
                  <a:pt x="337457" y="703611"/>
                  <a:pt x="333708" y="714878"/>
                  <a:pt x="337457" y="707367"/>
                </a:cubicBezTo>
                <a:cubicBezTo>
                  <a:pt x="333708" y="714878"/>
                  <a:pt x="329958" y="722390"/>
                  <a:pt x="329958" y="722390"/>
                </a:cubicBezTo>
                <a:cubicBezTo>
                  <a:pt x="329958" y="718634"/>
                  <a:pt x="333708" y="718634"/>
                  <a:pt x="337457" y="711122"/>
                </a:cubicBezTo>
                <a:cubicBezTo>
                  <a:pt x="337457" y="711122"/>
                  <a:pt x="333708" y="714878"/>
                  <a:pt x="333708" y="718634"/>
                </a:cubicBezTo>
                <a:cubicBezTo>
                  <a:pt x="337457" y="714878"/>
                  <a:pt x="337457" y="714878"/>
                  <a:pt x="337457" y="714878"/>
                </a:cubicBezTo>
                <a:cubicBezTo>
                  <a:pt x="337457" y="718634"/>
                  <a:pt x="337457" y="718634"/>
                  <a:pt x="337457" y="722390"/>
                </a:cubicBezTo>
                <a:cubicBezTo>
                  <a:pt x="337457" y="722390"/>
                  <a:pt x="341207" y="722390"/>
                  <a:pt x="341207" y="718634"/>
                </a:cubicBezTo>
                <a:cubicBezTo>
                  <a:pt x="341207" y="714878"/>
                  <a:pt x="337457" y="722390"/>
                  <a:pt x="341207" y="714878"/>
                </a:cubicBezTo>
                <a:cubicBezTo>
                  <a:pt x="341207" y="718634"/>
                  <a:pt x="344956" y="714878"/>
                  <a:pt x="344956" y="711122"/>
                </a:cubicBezTo>
                <a:cubicBezTo>
                  <a:pt x="344956" y="714878"/>
                  <a:pt x="344956" y="714878"/>
                  <a:pt x="344956" y="714878"/>
                </a:cubicBezTo>
                <a:cubicBezTo>
                  <a:pt x="344956" y="714878"/>
                  <a:pt x="344956" y="714878"/>
                  <a:pt x="348706" y="711122"/>
                </a:cubicBezTo>
                <a:cubicBezTo>
                  <a:pt x="348706" y="711122"/>
                  <a:pt x="344956" y="718634"/>
                  <a:pt x="344956" y="718634"/>
                </a:cubicBezTo>
                <a:cubicBezTo>
                  <a:pt x="344956" y="722390"/>
                  <a:pt x="344956" y="722390"/>
                  <a:pt x="344956" y="722390"/>
                </a:cubicBezTo>
                <a:cubicBezTo>
                  <a:pt x="344956" y="722390"/>
                  <a:pt x="341207" y="726146"/>
                  <a:pt x="344956" y="726146"/>
                </a:cubicBezTo>
                <a:cubicBezTo>
                  <a:pt x="346831" y="726146"/>
                  <a:pt x="348706" y="724268"/>
                  <a:pt x="350112" y="722390"/>
                </a:cubicBezTo>
                <a:lnTo>
                  <a:pt x="352454" y="718636"/>
                </a:lnTo>
                <a:lnTo>
                  <a:pt x="356205" y="714878"/>
                </a:lnTo>
                <a:cubicBezTo>
                  <a:pt x="352455" y="718634"/>
                  <a:pt x="352455" y="722390"/>
                  <a:pt x="352455" y="729901"/>
                </a:cubicBezTo>
                <a:lnTo>
                  <a:pt x="350581" y="733657"/>
                </a:lnTo>
                <a:lnTo>
                  <a:pt x="348705" y="737415"/>
                </a:lnTo>
                <a:lnTo>
                  <a:pt x="341207" y="748680"/>
                </a:lnTo>
                <a:cubicBezTo>
                  <a:pt x="341207" y="748680"/>
                  <a:pt x="344956" y="744924"/>
                  <a:pt x="344956" y="744924"/>
                </a:cubicBezTo>
                <a:lnTo>
                  <a:pt x="348705" y="737415"/>
                </a:lnTo>
                <a:lnTo>
                  <a:pt x="348706" y="737413"/>
                </a:lnTo>
                <a:lnTo>
                  <a:pt x="350581" y="733657"/>
                </a:lnTo>
                <a:cubicBezTo>
                  <a:pt x="352455" y="730840"/>
                  <a:pt x="354330" y="728024"/>
                  <a:pt x="356205" y="722390"/>
                </a:cubicBezTo>
                <a:cubicBezTo>
                  <a:pt x="359954" y="722390"/>
                  <a:pt x="348706" y="744924"/>
                  <a:pt x="356205" y="733657"/>
                </a:cubicBezTo>
                <a:cubicBezTo>
                  <a:pt x="356205" y="737413"/>
                  <a:pt x="352455" y="741169"/>
                  <a:pt x="352455" y="741169"/>
                </a:cubicBezTo>
                <a:cubicBezTo>
                  <a:pt x="356205" y="741169"/>
                  <a:pt x="356205" y="741169"/>
                  <a:pt x="356205" y="737413"/>
                </a:cubicBezTo>
                <a:cubicBezTo>
                  <a:pt x="359954" y="733657"/>
                  <a:pt x="356205" y="737413"/>
                  <a:pt x="359954" y="733657"/>
                </a:cubicBezTo>
                <a:cubicBezTo>
                  <a:pt x="363704" y="733657"/>
                  <a:pt x="359954" y="741169"/>
                  <a:pt x="363704" y="729901"/>
                </a:cubicBezTo>
                <a:cubicBezTo>
                  <a:pt x="363704" y="729901"/>
                  <a:pt x="363704" y="726146"/>
                  <a:pt x="367453" y="722390"/>
                </a:cubicBezTo>
                <a:cubicBezTo>
                  <a:pt x="367453" y="726146"/>
                  <a:pt x="371203" y="718634"/>
                  <a:pt x="371203" y="718634"/>
                </a:cubicBezTo>
                <a:cubicBezTo>
                  <a:pt x="367453" y="726146"/>
                  <a:pt x="367453" y="726146"/>
                  <a:pt x="367453" y="726146"/>
                </a:cubicBezTo>
                <a:cubicBezTo>
                  <a:pt x="367453" y="733657"/>
                  <a:pt x="367453" y="722390"/>
                  <a:pt x="363704" y="733657"/>
                </a:cubicBezTo>
                <a:cubicBezTo>
                  <a:pt x="363704" y="733657"/>
                  <a:pt x="359954" y="748680"/>
                  <a:pt x="363704" y="741169"/>
                </a:cubicBezTo>
                <a:cubicBezTo>
                  <a:pt x="367453" y="737413"/>
                  <a:pt x="367453" y="737413"/>
                  <a:pt x="367453" y="733657"/>
                </a:cubicBezTo>
                <a:lnTo>
                  <a:pt x="368300" y="733233"/>
                </a:lnTo>
                <a:lnTo>
                  <a:pt x="368300" y="730249"/>
                </a:lnTo>
                <a:cubicBezTo>
                  <a:pt x="368300" y="731837"/>
                  <a:pt x="369094" y="731837"/>
                  <a:pt x="369491" y="731837"/>
                </a:cubicBezTo>
                <a:lnTo>
                  <a:pt x="368530" y="733118"/>
                </a:lnTo>
                <a:lnTo>
                  <a:pt x="374952" y="729901"/>
                </a:lnTo>
                <a:cubicBezTo>
                  <a:pt x="371203" y="737413"/>
                  <a:pt x="374952" y="729901"/>
                  <a:pt x="371203" y="737413"/>
                </a:cubicBezTo>
                <a:cubicBezTo>
                  <a:pt x="371203" y="733657"/>
                  <a:pt x="371203" y="733657"/>
                  <a:pt x="367453" y="737413"/>
                </a:cubicBezTo>
                <a:cubicBezTo>
                  <a:pt x="363704" y="748680"/>
                  <a:pt x="363704" y="737413"/>
                  <a:pt x="359954" y="744924"/>
                </a:cubicBezTo>
                <a:cubicBezTo>
                  <a:pt x="363704" y="744924"/>
                  <a:pt x="359954" y="756192"/>
                  <a:pt x="356205" y="759948"/>
                </a:cubicBezTo>
                <a:cubicBezTo>
                  <a:pt x="356205" y="759948"/>
                  <a:pt x="356205" y="759948"/>
                  <a:pt x="359954" y="756192"/>
                </a:cubicBezTo>
                <a:cubicBezTo>
                  <a:pt x="359954" y="752436"/>
                  <a:pt x="359954" y="752436"/>
                  <a:pt x="363704" y="748680"/>
                </a:cubicBezTo>
                <a:cubicBezTo>
                  <a:pt x="363704" y="748680"/>
                  <a:pt x="367453" y="748680"/>
                  <a:pt x="371203" y="741169"/>
                </a:cubicBezTo>
                <a:cubicBezTo>
                  <a:pt x="367453" y="744924"/>
                  <a:pt x="367453" y="752436"/>
                  <a:pt x="367453" y="752436"/>
                </a:cubicBezTo>
                <a:cubicBezTo>
                  <a:pt x="367453" y="748680"/>
                  <a:pt x="371203" y="752436"/>
                  <a:pt x="371203" y="752436"/>
                </a:cubicBezTo>
                <a:cubicBezTo>
                  <a:pt x="374952" y="744924"/>
                  <a:pt x="374952" y="752436"/>
                  <a:pt x="374952" y="744924"/>
                </a:cubicBezTo>
                <a:cubicBezTo>
                  <a:pt x="374952" y="744924"/>
                  <a:pt x="378702" y="737413"/>
                  <a:pt x="382451" y="733657"/>
                </a:cubicBezTo>
                <a:cubicBezTo>
                  <a:pt x="382451" y="733657"/>
                  <a:pt x="378702" y="737413"/>
                  <a:pt x="378702" y="741169"/>
                </a:cubicBezTo>
                <a:cubicBezTo>
                  <a:pt x="382451" y="737413"/>
                  <a:pt x="374952" y="748680"/>
                  <a:pt x="382451" y="741169"/>
                </a:cubicBezTo>
                <a:lnTo>
                  <a:pt x="379412" y="745228"/>
                </a:lnTo>
                <a:lnTo>
                  <a:pt x="379412" y="749300"/>
                </a:lnTo>
                <a:cubicBezTo>
                  <a:pt x="377031" y="749300"/>
                  <a:pt x="377031" y="749300"/>
                  <a:pt x="377626" y="748705"/>
                </a:cubicBezTo>
                <a:lnTo>
                  <a:pt x="378720" y="746152"/>
                </a:lnTo>
                <a:lnTo>
                  <a:pt x="371203" y="756192"/>
                </a:lnTo>
                <a:cubicBezTo>
                  <a:pt x="374952" y="752436"/>
                  <a:pt x="371203" y="759948"/>
                  <a:pt x="371203" y="759948"/>
                </a:cubicBezTo>
                <a:cubicBezTo>
                  <a:pt x="374952" y="759948"/>
                  <a:pt x="374952" y="756192"/>
                  <a:pt x="378702" y="756192"/>
                </a:cubicBezTo>
                <a:cubicBezTo>
                  <a:pt x="378702" y="763703"/>
                  <a:pt x="382451" y="759948"/>
                  <a:pt x="386201" y="759948"/>
                </a:cubicBezTo>
                <a:cubicBezTo>
                  <a:pt x="382451" y="763703"/>
                  <a:pt x="378702" y="767460"/>
                  <a:pt x="378702" y="771215"/>
                </a:cubicBezTo>
                <a:cubicBezTo>
                  <a:pt x="382451" y="771215"/>
                  <a:pt x="382451" y="763703"/>
                  <a:pt x="382451" y="767460"/>
                </a:cubicBezTo>
                <a:cubicBezTo>
                  <a:pt x="382451" y="767460"/>
                  <a:pt x="382451" y="774971"/>
                  <a:pt x="389950" y="763703"/>
                </a:cubicBezTo>
                <a:cubicBezTo>
                  <a:pt x="382451" y="771215"/>
                  <a:pt x="382451" y="771215"/>
                  <a:pt x="382451" y="771215"/>
                </a:cubicBezTo>
                <a:cubicBezTo>
                  <a:pt x="382451" y="771215"/>
                  <a:pt x="386201" y="771215"/>
                  <a:pt x="386201" y="771215"/>
                </a:cubicBezTo>
                <a:cubicBezTo>
                  <a:pt x="382451" y="774971"/>
                  <a:pt x="382451" y="774971"/>
                  <a:pt x="382451" y="774971"/>
                </a:cubicBezTo>
                <a:cubicBezTo>
                  <a:pt x="378702" y="782483"/>
                  <a:pt x="382451" y="774971"/>
                  <a:pt x="386201" y="778727"/>
                </a:cubicBezTo>
                <a:cubicBezTo>
                  <a:pt x="386201" y="786238"/>
                  <a:pt x="382451" y="786238"/>
                  <a:pt x="382451" y="789994"/>
                </a:cubicBezTo>
                <a:cubicBezTo>
                  <a:pt x="378702" y="789994"/>
                  <a:pt x="378702" y="789994"/>
                  <a:pt x="378702" y="789994"/>
                </a:cubicBezTo>
                <a:cubicBezTo>
                  <a:pt x="378702" y="789994"/>
                  <a:pt x="378702" y="786238"/>
                  <a:pt x="382451" y="786238"/>
                </a:cubicBezTo>
                <a:cubicBezTo>
                  <a:pt x="378702" y="789994"/>
                  <a:pt x="374952" y="793750"/>
                  <a:pt x="374952" y="789994"/>
                </a:cubicBezTo>
                <a:cubicBezTo>
                  <a:pt x="378702" y="782483"/>
                  <a:pt x="371203" y="793750"/>
                  <a:pt x="371203" y="789994"/>
                </a:cubicBezTo>
                <a:cubicBezTo>
                  <a:pt x="374952" y="786238"/>
                  <a:pt x="378702" y="782483"/>
                  <a:pt x="378702" y="778727"/>
                </a:cubicBezTo>
                <a:cubicBezTo>
                  <a:pt x="378702" y="774971"/>
                  <a:pt x="378702" y="778727"/>
                  <a:pt x="378702" y="774971"/>
                </a:cubicBezTo>
                <a:cubicBezTo>
                  <a:pt x="374952" y="778727"/>
                  <a:pt x="371203" y="786238"/>
                  <a:pt x="371203" y="786238"/>
                </a:cubicBezTo>
                <a:cubicBezTo>
                  <a:pt x="371203" y="782483"/>
                  <a:pt x="371203" y="782483"/>
                  <a:pt x="371203" y="782483"/>
                </a:cubicBezTo>
                <a:cubicBezTo>
                  <a:pt x="371203" y="786238"/>
                  <a:pt x="367453" y="789994"/>
                  <a:pt x="367453" y="789994"/>
                </a:cubicBezTo>
                <a:lnTo>
                  <a:pt x="359954" y="782483"/>
                </a:lnTo>
                <a:lnTo>
                  <a:pt x="363704" y="778727"/>
                </a:lnTo>
                <a:cubicBezTo>
                  <a:pt x="363704" y="778727"/>
                  <a:pt x="363704" y="778727"/>
                  <a:pt x="359954" y="782483"/>
                </a:cubicBezTo>
                <a:lnTo>
                  <a:pt x="359954" y="782483"/>
                </a:lnTo>
                <a:lnTo>
                  <a:pt x="357142" y="785300"/>
                </a:lnTo>
                <a:cubicBezTo>
                  <a:pt x="356205" y="785300"/>
                  <a:pt x="356205" y="784361"/>
                  <a:pt x="356205" y="786238"/>
                </a:cubicBezTo>
                <a:cubicBezTo>
                  <a:pt x="352455" y="778727"/>
                  <a:pt x="348706" y="786238"/>
                  <a:pt x="348706" y="778727"/>
                </a:cubicBezTo>
                <a:cubicBezTo>
                  <a:pt x="344956" y="778727"/>
                  <a:pt x="341207" y="782483"/>
                  <a:pt x="337457" y="778727"/>
                </a:cubicBezTo>
                <a:cubicBezTo>
                  <a:pt x="341207" y="771215"/>
                  <a:pt x="341207" y="771215"/>
                  <a:pt x="341207" y="771215"/>
                </a:cubicBezTo>
                <a:cubicBezTo>
                  <a:pt x="337457" y="774971"/>
                  <a:pt x="337457" y="774971"/>
                  <a:pt x="333708" y="778727"/>
                </a:cubicBezTo>
                <a:cubicBezTo>
                  <a:pt x="333708" y="771215"/>
                  <a:pt x="329958" y="778727"/>
                  <a:pt x="326209" y="782483"/>
                </a:cubicBezTo>
                <a:cubicBezTo>
                  <a:pt x="326209" y="774971"/>
                  <a:pt x="326209" y="774971"/>
                  <a:pt x="326209" y="774971"/>
                </a:cubicBezTo>
                <a:cubicBezTo>
                  <a:pt x="322459" y="782483"/>
                  <a:pt x="322459" y="774971"/>
                  <a:pt x="322459" y="774971"/>
                </a:cubicBezTo>
                <a:cubicBezTo>
                  <a:pt x="322459" y="771215"/>
                  <a:pt x="322459" y="767460"/>
                  <a:pt x="322459" y="767460"/>
                </a:cubicBezTo>
                <a:cubicBezTo>
                  <a:pt x="318710" y="774971"/>
                  <a:pt x="318710" y="774971"/>
                  <a:pt x="314960" y="774971"/>
                </a:cubicBezTo>
                <a:cubicBezTo>
                  <a:pt x="314960" y="774971"/>
                  <a:pt x="311210" y="774971"/>
                  <a:pt x="311210" y="771215"/>
                </a:cubicBezTo>
                <a:cubicBezTo>
                  <a:pt x="303711" y="778727"/>
                  <a:pt x="303711" y="771215"/>
                  <a:pt x="296212" y="774971"/>
                </a:cubicBezTo>
                <a:cubicBezTo>
                  <a:pt x="296212" y="767460"/>
                  <a:pt x="296212" y="767460"/>
                  <a:pt x="296212" y="767460"/>
                </a:cubicBezTo>
                <a:cubicBezTo>
                  <a:pt x="288713" y="774971"/>
                  <a:pt x="288713" y="763703"/>
                  <a:pt x="281214" y="767460"/>
                </a:cubicBezTo>
                <a:cubicBezTo>
                  <a:pt x="284964" y="759948"/>
                  <a:pt x="284964" y="759948"/>
                  <a:pt x="284964" y="759948"/>
                </a:cubicBezTo>
                <a:cubicBezTo>
                  <a:pt x="284964" y="756192"/>
                  <a:pt x="281214" y="759948"/>
                  <a:pt x="277465" y="767460"/>
                </a:cubicBezTo>
                <a:cubicBezTo>
                  <a:pt x="277465" y="763703"/>
                  <a:pt x="273715" y="771215"/>
                  <a:pt x="277465" y="763703"/>
                </a:cubicBezTo>
                <a:cubicBezTo>
                  <a:pt x="273715" y="759948"/>
                  <a:pt x="273715" y="767460"/>
                  <a:pt x="269966" y="767460"/>
                </a:cubicBezTo>
                <a:cubicBezTo>
                  <a:pt x="269966" y="763703"/>
                  <a:pt x="269966" y="763703"/>
                  <a:pt x="266216" y="763703"/>
                </a:cubicBezTo>
                <a:cubicBezTo>
                  <a:pt x="266216" y="763703"/>
                  <a:pt x="269966" y="759948"/>
                  <a:pt x="269966" y="759948"/>
                </a:cubicBezTo>
                <a:cubicBezTo>
                  <a:pt x="266216" y="759948"/>
                  <a:pt x="266216" y="756192"/>
                  <a:pt x="262467" y="767460"/>
                </a:cubicBezTo>
                <a:cubicBezTo>
                  <a:pt x="262467" y="759948"/>
                  <a:pt x="254968" y="767460"/>
                  <a:pt x="254968" y="759948"/>
                </a:cubicBezTo>
                <a:cubicBezTo>
                  <a:pt x="254968" y="763703"/>
                  <a:pt x="254968" y="763703"/>
                  <a:pt x="251218" y="763703"/>
                </a:cubicBezTo>
                <a:cubicBezTo>
                  <a:pt x="251218" y="763703"/>
                  <a:pt x="251218" y="756192"/>
                  <a:pt x="247469" y="763703"/>
                </a:cubicBezTo>
                <a:cubicBezTo>
                  <a:pt x="247469" y="759948"/>
                  <a:pt x="247469" y="756192"/>
                  <a:pt x="247469" y="756192"/>
                </a:cubicBezTo>
                <a:cubicBezTo>
                  <a:pt x="247469" y="756192"/>
                  <a:pt x="247469" y="759948"/>
                  <a:pt x="243719" y="763703"/>
                </a:cubicBezTo>
                <a:cubicBezTo>
                  <a:pt x="239970" y="767460"/>
                  <a:pt x="239970" y="752436"/>
                  <a:pt x="236220" y="752436"/>
                </a:cubicBezTo>
                <a:cubicBezTo>
                  <a:pt x="228721" y="756192"/>
                  <a:pt x="224971" y="752436"/>
                  <a:pt x="217472" y="752436"/>
                </a:cubicBezTo>
                <a:cubicBezTo>
                  <a:pt x="217472" y="748680"/>
                  <a:pt x="217472" y="748680"/>
                  <a:pt x="217472" y="748680"/>
                </a:cubicBezTo>
                <a:cubicBezTo>
                  <a:pt x="213723" y="756192"/>
                  <a:pt x="217472" y="741169"/>
                  <a:pt x="209973" y="752436"/>
                </a:cubicBezTo>
                <a:cubicBezTo>
                  <a:pt x="209973" y="748680"/>
                  <a:pt x="209973" y="748680"/>
                  <a:pt x="209973" y="744924"/>
                </a:cubicBezTo>
                <a:cubicBezTo>
                  <a:pt x="208099" y="748680"/>
                  <a:pt x="208099" y="746802"/>
                  <a:pt x="207630" y="744924"/>
                </a:cubicBezTo>
                <a:lnTo>
                  <a:pt x="206224" y="744924"/>
                </a:lnTo>
                <a:cubicBezTo>
                  <a:pt x="206224" y="737413"/>
                  <a:pt x="198725" y="744924"/>
                  <a:pt x="198725" y="741169"/>
                </a:cubicBezTo>
                <a:cubicBezTo>
                  <a:pt x="198725" y="737413"/>
                  <a:pt x="202474" y="737413"/>
                  <a:pt x="202474" y="737413"/>
                </a:cubicBezTo>
                <a:cubicBezTo>
                  <a:pt x="202474" y="729901"/>
                  <a:pt x="194975" y="744924"/>
                  <a:pt x="198725" y="733657"/>
                </a:cubicBezTo>
                <a:cubicBezTo>
                  <a:pt x="198725" y="733657"/>
                  <a:pt x="198725" y="737413"/>
                  <a:pt x="198725" y="737413"/>
                </a:cubicBezTo>
                <a:cubicBezTo>
                  <a:pt x="194975" y="733657"/>
                  <a:pt x="187476" y="737413"/>
                  <a:pt x="179977" y="737413"/>
                </a:cubicBezTo>
                <a:cubicBezTo>
                  <a:pt x="176228" y="729901"/>
                  <a:pt x="183727" y="722390"/>
                  <a:pt x="179977" y="726146"/>
                </a:cubicBezTo>
                <a:lnTo>
                  <a:pt x="178852" y="727648"/>
                </a:lnTo>
                <a:lnTo>
                  <a:pt x="178103" y="726146"/>
                </a:lnTo>
                <a:cubicBezTo>
                  <a:pt x="178103" y="723329"/>
                  <a:pt x="178103" y="720512"/>
                  <a:pt x="176228" y="722390"/>
                </a:cubicBezTo>
                <a:cubicBezTo>
                  <a:pt x="176228" y="729901"/>
                  <a:pt x="176228" y="726146"/>
                  <a:pt x="176228" y="729901"/>
                </a:cubicBezTo>
                <a:cubicBezTo>
                  <a:pt x="172478" y="726146"/>
                  <a:pt x="176228" y="718634"/>
                  <a:pt x="172478" y="722390"/>
                </a:cubicBezTo>
                <a:cubicBezTo>
                  <a:pt x="172478" y="718634"/>
                  <a:pt x="172478" y="718634"/>
                  <a:pt x="172478" y="718634"/>
                </a:cubicBezTo>
                <a:cubicBezTo>
                  <a:pt x="168729" y="729901"/>
                  <a:pt x="164979" y="722390"/>
                  <a:pt x="161230" y="733657"/>
                </a:cubicBezTo>
                <a:cubicBezTo>
                  <a:pt x="149981" y="729901"/>
                  <a:pt x="134983" y="733657"/>
                  <a:pt x="123734" y="733657"/>
                </a:cubicBezTo>
                <a:cubicBezTo>
                  <a:pt x="112486" y="726146"/>
                  <a:pt x="97488" y="726146"/>
                  <a:pt x="89989" y="718634"/>
                </a:cubicBezTo>
                <a:cubicBezTo>
                  <a:pt x="89989" y="713000"/>
                  <a:pt x="89052" y="710184"/>
                  <a:pt x="87645" y="709245"/>
                </a:cubicBezTo>
                <a:lnTo>
                  <a:pt x="82490" y="711122"/>
                </a:lnTo>
                <a:lnTo>
                  <a:pt x="82490" y="711122"/>
                </a:lnTo>
                <a:cubicBezTo>
                  <a:pt x="81553" y="711122"/>
                  <a:pt x="80615" y="711122"/>
                  <a:pt x="78740" y="714878"/>
                </a:cubicBezTo>
                <a:cubicBezTo>
                  <a:pt x="74990" y="711122"/>
                  <a:pt x="71241" y="714878"/>
                  <a:pt x="67491" y="711122"/>
                </a:cubicBezTo>
                <a:cubicBezTo>
                  <a:pt x="67491" y="711122"/>
                  <a:pt x="71241" y="707367"/>
                  <a:pt x="67491" y="707367"/>
                </a:cubicBezTo>
                <a:cubicBezTo>
                  <a:pt x="67491" y="707367"/>
                  <a:pt x="63742" y="711122"/>
                  <a:pt x="63742" y="714878"/>
                </a:cubicBezTo>
                <a:cubicBezTo>
                  <a:pt x="48744" y="718634"/>
                  <a:pt x="44994" y="699855"/>
                  <a:pt x="29996" y="696099"/>
                </a:cubicBezTo>
                <a:cubicBezTo>
                  <a:pt x="29996" y="692343"/>
                  <a:pt x="26247" y="696099"/>
                  <a:pt x="22497" y="696099"/>
                </a:cubicBezTo>
                <a:cubicBezTo>
                  <a:pt x="14998" y="684832"/>
                  <a:pt x="11249" y="673564"/>
                  <a:pt x="0" y="677320"/>
                </a:cubicBezTo>
                <a:cubicBezTo>
                  <a:pt x="0" y="677320"/>
                  <a:pt x="7499" y="658541"/>
                  <a:pt x="11249" y="658541"/>
                </a:cubicBezTo>
                <a:cubicBezTo>
                  <a:pt x="14061" y="653846"/>
                  <a:pt x="16170" y="651499"/>
                  <a:pt x="17869" y="650501"/>
                </a:cubicBezTo>
                <a:close/>
                <a:moveTo>
                  <a:pt x="1180306" y="647699"/>
                </a:moveTo>
                <a:cubicBezTo>
                  <a:pt x="1184274" y="647699"/>
                  <a:pt x="1180306" y="650874"/>
                  <a:pt x="1180306" y="650874"/>
                </a:cubicBezTo>
                <a:cubicBezTo>
                  <a:pt x="1176337" y="650874"/>
                  <a:pt x="1184274" y="650874"/>
                  <a:pt x="1180306" y="647699"/>
                </a:cubicBezTo>
                <a:close/>
                <a:moveTo>
                  <a:pt x="1879663" y="613379"/>
                </a:moveTo>
                <a:cubicBezTo>
                  <a:pt x="1890950" y="620938"/>
                  <a:pt x="1898475" y="628498"/>
                  <a:pt x="1906000" y="620938"/>
                </a:cubicBezTo>
                <a:cubicBezTo>
                  <a:pt x="1906000" y="620938"/>
                  <a:pt x="1909762" y="639837"/>
                  <a:pt x="1906000" y="643617"/>
                </a:cubicBezTo>
                <a:cubicBezTo>
                  <a:pt x="1906000" y="662516"/>
                  <a:pt x="1894713" y="647397"/>
                  <a:pt x="1894713" y="658736"/>
                </a:cubicBezTo>
                <a:cubicBezTo>
                  <a:pt x="1894713" y="658736"/>
                  <a:pt x="1890950" y="647397"/>
                  <a:pt x="1890950" y="651176"/>
                </a:cubicBezTo>
                <a:cubicBezTo>
                  <a:pt x="1890950" y="666296"/>
                  <a:pt x="1879663" y="658736"/>
                  <a:pt x="1872138" y="651176"/>
                </a:cubicBezTo>
                <a:cubicBezTo>
                  <a:pt x="1872138" y="647397"/>
                  <a:pt x="1872138" y="647397"/>
                  <a:pt x="1872138" y="647397"/>
                </a:cubicBezTo>
                <a:cubicBezTo>
                  <a:pt x="1868376" y="647397"/>
                  <a:pt x="1872138" y="654956"/>
                  <a:pt x="1868376" y="654956"/>
                </a:cubicBezTo>
                <a:cubicBezTo>
                  <a:pt x="1864614" y="654956"/>
                  <a:pt x="1864614" y="651176"/>
                  <a:pt x="1864614" y="647397"/>
                </a:cubicBezTo>
                <a:cubicBezTo>
                  <a:pt x="1864614" y="654956"/>
                  <a:pt x="1864614" y="654956"/>
                  <a:pt x="1864614" y="654956"/>
                </a:cubicBezTo>
                <a:cubicBezTo>
                  <a:pt x="1864614" y="670075"/>
                  <a:pt x="1860851" y="654956"/>
                  <a:pt x="1860851" y="662516"/>
                </a:cubicBezTo>
                <a:cubicBezTo>
                  <a:pt x="1857089" y="658736"/>
                  <a:pt x="1857089" y="658736"/>
                  <a:pt x="1857089" y="658736"/>
                </a:cubicBezTo>
                <a:cubicBezTo>
                  <a:pt x="1857089" y="670075"/>
                  <a:pt x="1849564" y="666296"/>
                  <a:pt x="1845802" y="673855"/>
                </a:cubicBezTo>
                <a:cubicBezTo>
                  <a:pt x="1842039" y="666296"/>
                  <a:pt x="1842039" y="681414"/>
                  <a:pt x="1842039" y="677635"/>
                </a:cubicBezTo>
                <a:cubicBezTo>
                  <a:pt x="1842039" y="673855"/>
                  <a:pt x="1842039" y="673855"/>
                  <a:pt x="1842039" y="673855"/>
                </a:cubicBezTo>
                <a:cubicBezTo>
                  <a:pt x="1842039" y="681414"/>
                  <a:pt x="1838277" y="670075"/>
                  <a:pt x="1838277" y="681414"/>
                </a:cubicBezTo>
                <a:cubicBezTo>
                  <a:pt x="1838277" y="673855"/>
                  <a:pt x="1838277" y="673855"/>
                  <a:pt x="1838277" y="673855"/>
                </a:cubicBezTo>
                <a:cubicBezTo>
                  <a:pt x="1838277" y="685194"/>
                  <a:pt x="1834515" y="670075"/>
                  <a:pt x="1834515" y="677635"/>
                </a:cubicBezTo>
                <a:lnTo>
                  <a:pt x="1832120" y="676948"/>
                </a:lnTo>
                <a:lnTo>
                  <a:pt x="1830752" y="670075"/>
                </a:lnTo>
                <a:cubicBezTo>
                  <a:pt x="1826990" y="677635"/>
                  <a:pt x="1819465" y="677635"/>
                  <a:pt x="1811940" y="681414"/>
                </a:cubicBezTo>
                <a:cubicBezTo>
                  <a:pt x="1811940" y="673855"/>
                  <a:pt x="1811940" y="673855"/>
                  <a:pt x="1811940" y="673855"/>
                </a:cubicBezTo>
                <a:cubicBezTo>
                  <a:pt x="1811940" y="673855"/>
                  <a:pt x="1808178" y="677635"/>
                  <a:pt x="1808178" y="681414"/>
                </a:cubicBezTo>
                <a:cubicBezTo>
                  <a:pt x="1808178" y="677635"/>
                  <a:pt x="1808178" y="677635"/>
                  <a:pt x="1808178" y="677635"/>
                </a:cubicBezTo>
                <a:cubicBezTo>
                  <a:pt x="1804416" y="673855"/>
                  <a:pt x="1808178" y="685194"/>
                  <a:pt x="1804416" y="681414"/>
                </a:cubicBezTo>
                <a:cubicBezTo>
                  <a:pt x="1804416" y="673855"/>
                  <a:pt x="1804416" y="673855"/>
                  <a:pt x="1804416" y="673855"/>
                </a:cubicBezTo>
                <a:cubicBezTo>
                  <a:pt x="1804416" y="681414"/>
                  <a:pt x="1804416" y="677635"/>
                  <a:pt x="1800653" y="681414"/>
                </a:cubicBezTo>
                <a:lnTo>
                  <a:pt x="1798020" y="678769"/>
                </a:lnTo>
                <a:lnTo>
                  <a:pt x="1798302" y="678107"/>
                </a:lnTo>
                <a:cubicBezTo>
                  <a:pt x="1797831" y="675745"/>
                  <a:pt x="1796891" y="673855"/>
                  <a:pt x="1796891" y="677635"/>
                </a:cubicBezTo>
                <a:cubicBezTo>
                  <a:pt x="1796891" y="685194"/>
                  <a:pt x="1793129" y="681414"/>
                  <a:pt x="1793129" y="685194"/>
                </a:cubicBezTo>
                <a:cubicBezTo>
                  <a:pt x="1789366" y="685194"/>
                  <a:pt x="1789366" y="685194"/>
                  <a:pt x="1789366" y="688974"/>
                </a:cubicBezTo>
                <a:cubicBezTo>
                  <a:pt x="1785604" y="685194"/>
                  <a:pt x="1785604" y="677635"/>
                  <a:pt x="1785604" y="677635"/>
                </a:cubicBezTo>
                <a:cubicBezTo>
                  <a:pt x="1785604" y="688974"/>
                  <a:pt x="1781841" y="681414"/>
                  <a:pt x="1785604" y="692754"/>
                </a:cubicBezTo>
                <a:cubicBezTo>
                  <a:pt x="1781841" y="692754"/>
                  <a:pt x="1781841" y="688974"/>
                  <a:pt x="1781841" y="692754"/>
                </a:cubicBezTo>
                <a:cubicBezTo>
                  <a:pt x="1781841" y="688974"/>
                  <a:pt x="1778079" y="681414"/>
                  <a:pt x="1778079" y="681414"/>
                </a:cubicBezTo>
                <a:cubicBezTo>
                  <a:pt x="1778079" y="673855"/>
                  <a:pt x="1778079" y="673855"/>
                  <a:pt x="1778079" y="673855"/>
                </a:cubicBezTo>
                <a:cubicBezTo>
                  <a:pt x="1774317" y="673855"/>
                  <a:pt x="1774317" y="677635"/>
                  <a:pt x="1774317" y="673855"/>
                </a:cubicBezTo>
                <a:cubicBezTo>
                  <a:pt x="1774317" y="681414"/>
                  <a:pt x="1774317" y="688974"/>
                  <a:pt x="1774317" y="692754"/>
                </a:cubicBezTo>
                <a:cubicBezTo>
                  <a:pt x="1774317" y="688974"/>
                  <a:pt x="1770554" y="681414"/>
                  <a:pt x="1770554" y="681414"/>
                </a:cubicBezTo>
                <a:lnTo>
                  <a:pt x="1770554" y="692754"/>
                </a:lnTo>
                <a:lnTo>
                  <a:pt x="1770554" y="694644"/>
                </a:lnTo>
                <a:lnTo>
                  <a:pt x="1770554" y="696533"/>
                </a:lnTo>
                <a:lnTo>
                  <a:pt x="1770554" y="699368"/>
                </a:lnTo>
                <a:cubicBezTo>
                  <a:pt x="1770554" y="700313"/>
                  <a:pt x="1770554" y="700313"/>
                  <a:pt x="1770554" y="700313"/>
                </a:cubicBezTo>
                <a:cubicBezTo>
                  <a:pt x="1770554" y="696533"/>
                  <a:pt x="1766792" y="700313"/>
                  <a:pt x="1766792" y="692754"/>
                </a:cubicBezTo>
                <a:cubicBezTo>
                  <a:pt x="1766792" y="688974"/>
                  <a:pt x="1766792" y="692754"/>
                  <a:pt x="1766792" y="688974"/>
                </a:cubicBezTo>
                <a:cubicBezTo>
                  <a:pt x="1763030" y="688974"/>
                  <a:pt x="1763030" y="692754"/>
                  <a:pt x="1763030" y="692754"/>
                </a:cubicBezTo>
                <a:cubicBezTo>
                  <a:pt x="1763030" y="690864"/>
                  <a:pt x="1763030" y="691809"/>
                  <a:pt x="1763030" y="693699"/>
                </a:cubicBezTo>
                <a:lnTo>
                  <a:pt x="1763030" y="696533"/>
                </a:lnTo>
                <a:cubicBezTo>
                  <a:pt x="1759267" y="704093"/>
                  <a:pt x="1759267" y="707873"/>
                  <a:pt x="1759267" y="707873"/>
                </a:cubicBezTo>
                <a:lnTo>
                  <a:pt x="1759267" y="704093"/>
                </a:lnTo>
                <a:cubicBezTo>
                  <a:pt x="1755505" y="700313"/>
                  <a:pt x="1755505" y="711653"/>
                  <a:pt x="1751742" y="704093"/>
                </a:cubicBezTo>
                <a:lnTo>
                  <a:pt x="1751742" y="706928"/>
                </a:lnTo>
                <a:cubicBezTo>
                  <a:pt x="1751742" y="705983"/>
                  <a:pt x="1751742" y="705983"/>
                  <a:pt x="1751742" y="707873"/>
                </a:cubicBezTo>
                <a:cubicBezTo>
                  <a:pt x="1751742" y="704093"/>
                  <a:pt x="1751742" y="707873"/>
                  <a:pt x="1747980" y="707873"/>
                </a:cubicBezTo>
                <a:cubicBezTo>
                  <a:pt x="1747980" y="707873"/>
                  <a:pt x="1744218" y="715433"/>
                  <a:pt x="1744218" y="711653"/>
                </a:cubicBezTo>
                <a:cubicBezTo>
                  <a:pt x="1744218" y="711653"/>
                  <a:pt x="1744218" y="719212"/>
                  <a:pt x="1740455" y="719212"/>
                </a:cubicBezTo>
                <a:cubicBezTo>
                  <a:pt x="1740455" y="715433"/>
                  <a:pt x="1740455" y="715433"/>
                  <a:pt x="1740455" y="715433"/>
                </a:cubicBezTo>
                <a:cubicBezTo>
                  <a:pt x="1740455" y="711653"/>
                  <a:pt x="1740455" y="715433"/>
                  <a:pt x="1740455" y="711653"/>
                </a:cubicBezTo>
                <a:cubicBezTo>
                  <a:pt x="1740455" y="711653"/>
                  <a:pt x="1740455" y="715433"/>
                  <a:pt x="1736693" y="711653"/>
                </a:cubicBezTo>
                <a:cubicBezTo>
                  <a:pt x="1736693" y="711653"/>
                  <a:pt x="1736693" y="704093"/>
                  <a:pt x="1736693" y="704093"/>
                </a:cubicBezTo>
                <a:cubicBezTo>
                  <a:pt x="1732931" y="707873"/>
                  <a:pt x="1736693" y="707873"/>
                  <a:pt x="1736693" y="711653"/>
                </a:cubicBezTo>
                <a:cubicBezTo>
                  <a:pt x="1732931" y="711653"/>
                  <a:pt x="1732931" y="711653"/>
                  <a:pt x="1732931" y="711653"/>
                </a:cubicBezTo>
                <a:cubicBezTo>
                  <a:pt x="1729168" y="704093"/>
                  <a:pt x="1729168" y="704093"/>
                  <a:pt x="1729168" y="704093"/>
                </a:cubicBezTo>
                <a:lnTo>
                  <a:pt x="1729168" y="711653"/>
                </a:lnTo>
                <a:cubicBezTo>
                  <a:pt x="1732931" y="722992"/>
                  <a:pt x="1729168" y="711653"/>
                  <a:pt x="1729168" y="719212"/>
                </a:cubicBezTo>
                <a:cubicBezTo>
                  <a:pt x="1725406" y="715433"/>
                  <a:pt x="1725406" y="719212"/>
                  <a:pt x="1725406" y="715433"/>
                </a:cubicBezTo>
                <a:cubicBezTo>
                  <a:pt x="1721644" y="719212"/>
                  <a:pt x="1721644" y="722992"/>
                  <a:pt x="1721644" y="719212"/>
                </a:cubicBezTo>
                <a:cubicBezTo>
                  <a:pt x="1721644" y="715433"/>
                  <a:pt x="1717881" y="711653"/>
                  <a:pt x="1714119" y="707873"/>
                </a:cubicBezTo>
                <a:cubicBezTo>
                  <a:pt x="1714119" y="711653"/>
                  <a:pt x="1717881" y="715433"/>
                  <a:pt x="1717881" y="719212"/>
                </a:cubicBezTo>
                <a:cubicBezTo>
                  <a:pt x="1714119" y="711653"/>
                  <a:pt x="1714119" y="726772"/>
                  <a:pt x="1714119" y="719212"/>
                </a:cubicBezTo>
                <a:cubicBezTo>
                  <a:pt x="1714119" y="715433"/>
                  <a:pt x="1714119" y="711653"/>
                  <a:pt x="1710356" y="711653"/>
                </a:cubicBezTo>
                <a:lnTo>
                  <a:pt x="1710356" y="715433"/>
                </a:lnTo>
                <a:cubicBezTo>
                  <a:pt x="1710356" y="722992"/>
                  <a:pt x="1710356" y="722992"/>
                  <a:pt x="1710356" y="722992"/>
                </a:cubicBezTo>
                <a:cubicBezTo>
                  <a:pt x="1710356" y="719212"/>
                  <a:pt x="1710356" y="726772"/>
                  <a:pt x="1706594" y="719212"/>
                </a:cubicBezTo>
                <a:cubicBezTo>
                  <a:pt x="1706594" y="722992"/>
                  <a:pt x="1706594" y="715433"/>
                  <a:pt x="1706594" y="722992"/>
                </a:cubicBezTo>
                <a:cubicBezTo>
                  <a:pt x="1702832" y="719212"/>
                  <a:pt x="1702832" y="730551"/>
                  <a:pt x="1699069" y="715433"/>
                </a:cubicBezTo>
                <a:cubicBezTo>
                  <a:pt x="1699069" y="715433"/>
                  <a:pt x="1695307" y="715433"/>
                  <a:pt x="1699069" y="719212"/>
                </a:cubicBezTo>
                <a:cubicBezTo>
                  <a:pt x="1699069" y="719212"/>
                  <a:pt x="1699069" y="722992"/>
                  <a:pt x="1699069" y="722992"/>
                </a:cubicBezTo>
                <a:cubicBezTo>
                  <a:pt x="1699069" y="722992"/>
                  <a:pt x="1695307" y="722992"/>
                  <a:pt x="1695307" y="715433"/>
                </a:cubicBezTo>
                <a:cubicBezTo>
                  <a:pt x="1695307" y="707873"/>
                  <a:pt x="1695307" y="726772"/>
                  <a:pt x="1695307" y="726772"/>
                </a:cubicBezTo>
                <a:cubicBezTo>
                  <a:pt x="1695307" y="722992"/>
                  <a:pt x="1691545" y="719212"/>
                  <a:pt x="1691545" y="722992"/>
                </a:cubicBezTo>
                <a:cubicBezTo>
                  <a:pt x="1691545" y="726772"/>
                  <a:pt x="1691545" y="726772"/>
                  <a:pt x="1691545" y="726772"/>
                </a:cubicBezTo>
                <a:cubicBezTo>
                  <a:pt x="1691545" y="726772"/>
                  <a:pt x="1691545" y="719212"/>
                  <a:pt x="1687782" y="715433"/>
                </a:cubicBezTo>
                <a:lnTo>
                  <a:pt x="1687782" y="712598"/>
                </a:lnTo>
                <a:cubicBezTo>
                  <a:pt x="1687782" y="711653"/>
                  <a:pt x="1687782" y="711653"/>
                  <a:pt x="1687782" y="711653"/>
                </a:cubicBezTo>
                <a:lnTo>
                  <a:pt x="1687440" y="715433"/>
                </a:lnTo>
                <a:lnTo>
                  <a:pt x="1684020" y="715433"/>
                </a:lnTo>
                <a:lnTo>
                  <a:pt x="1685274" y="717952"/>
                </a:lnTo>
                <a:lnTo>
                  <a:pt x="1684020" y="719212"/>
                </a:lnTo>
                <a:lnTo>
                  <a:pt x="1685406" y="718217"/>
                </a:lnTo>
                <a:lnTo>
                  <a:pt x="1687782" y="722992"/>
                </a:lnTo>
                <a:cubicBezTo>
                  <a:pt x="1687782" y="722992"/>
                  <a:pt x="1687782" y="722992"/>
                  <a:pt x="1687782" y="726772"/>
                </a:cubicBezTo>
                <a:cubicBezTo>
                  <a:pt x="1684020" y="722992"/>
                  <a:pt x="1684020" y="722992"/>
                  <a:pt x="1684020" y="722992"/>
                </a:cubicBezTo>
                <a:cubicBezTo>
                  <a:pt x="1684020" y="722992"/>
                  <a:pt x="1680257" y="715433"/>
                  <a:pt x="1680257" y="719212"/>
                </a:cubicBezTo>
                <a:lnTo>
                  <a:pt x="1681145" y="723374"/>
                </a:lnTo>
                <a:lnTo>
                  <a:pt x="1680257" y="722992"/>
                </a:lnTo>
                <a:cubicBezTo>
                  <a:pt x="1680257" y="726772"/>
                  <a:pt x="1676495" y="722992"/>
                  <a:pt x="1680257" y="730551"/>
                </a:cubicBezTo>
                <a:cubicBezTo>
                  <a:pt x="1676495" y="730551"/>
                  <a:pt x="1676495" y="726772"/>
                  <a:pt x="1676495" y="726772"/>
                </a:cubicBezTo>
                <a:cubicBezTo>
                  <a:pt x="1672733" y="722992"/>
                  <a:pt x="1672733" y="726772"/>
                  <a:pt x="1672733" y="730551"/>
                </a:cubicBezTo>
                <a:cubicBezTo>
                  <a:pt x="1668970" y="726772"/>
                  <a:pt x="1668970" y="711653"/>
                  <a:pt x="1668970" y="719212"/>
                </a:cubicBezTo>
                <a:cubicBezTo>
                  <a:pt x="1668970" y="719212"/>
                  <a:pt x="1668970" y="726772"/>
                  <a:pt x="1668970" y="730551"/>
                </a:cubicBezTo>
                <a:cubicBezTo>
                  <a:pt x="1665208" y="730551"/>
                  <a:pt x="1665208" y="738111"/>
                  <a:pt x="1661446" y="730551"/>
                </a:cubicBezTo>
                <a:cubicBezTo>
                  <a:pt x="1661446" y="734331"/>
                  <a:pt x="1661446" y="734331"/>
                  <a:pt x="1661446" y="734331"/>
                </a:cubicBezTo>
                <a:cubicBezTo>
                  <a:pt x="1661446" y="734331"/>
                  <a:pt x="1657683" y="741891"/>
                  <a:pt x="1653921" y="730551"/>
                </a:cubicBezTo>
                <a:lnTo>
                  <a:pt x="1653921" y="734331"/>
                </a:lnTo>
                <a:cubicBezTo>
                  <a:pt x="1653921" y="738111"/>
                  <a:pt x="1650158" y="738111"/>
                  <a:pt x="1650158" y="734331"/>
                </a:cubicBezTo>
                <a:cubicBezTo>
                  <a:pt x="1650158" y="738111"/>
                  <a:pt x="1650158" y="738111"/>
                  <a:pt x="1650158" y="738111"/>
                </a:cubicBezTo>
                <a:cubicBezTo>
                  <a:pt x="1650158" y="730551"/>
                  <a:pt x="1646396" y="730551"/>
                  <a:pt x="1646396" y="734331"/>
                </a:cubicBezTo>
                <a:cubicBezTo>
                  <a:pt x="1642634" y="738111"/>
                  <a:pt x="1642634" y="745670"/>
                  <a:pt x="1642634" y="741891"/>
                </a:cubicBezTo>
                <a:cubicBezTo>
                  <a:pt x="1638871" y="734331"/>
                  <a:pt x="1638871" y="734331"/>
                  <a:pt x="1638871" y="734331"/>
                </a:cubicBezTo>
                <a:cubicBezTo>
                  <a:pt x="1638871" y="734331"/>
                  <a:pt x="1638871" y="738111"/>
                  <a:pt x="1642634" y="741891"/>
                </a:cubicBezTo>
                <a:cubicBezTo>
                  <a:pt x="1638871" y="738111"/>
                  <a:pt x="1638871" y="738111"/>
                  <a:pt x="1635109" y="730551"/>
                </a:cubicBezTo>
                <a:cubicBezTo>
                  <a:pt x="1635109" y="745670"/>
                  <a:pt x="1631347" y="749450"/>
                  <a:pt x="1627584" y="745670"/>
                </a:cubicBezTo>
                <a:lnTo>
                  <a:pt x="1626455" y="746048"/>
                </a:lnTo>
                <a:lnTo>
                  <a:pt x="1624292" y="739528"/>
                </a:lnTo>
                <a:cubicBezTo>
                  <a:pt x="1623822" y="738111"/>
                  <a:pt x="1623822" y="738111"/>
                  <a:pt x="1623822" y="738111"/>
                </a:cubicBezTo>
                <a:cubicBezTo>
                  <a:pt x="1623822" y="734331"/>
                  <a:pt x="1623822" y="741891"/>
                  <a:pt x="1623822" y="745670"/>
                </a:cubicBezTo>
                <a:cubicBezTo>
                  <a:pt x="1623822" y="749450"/>
                  <a:pt x="1620060" y="745670"/>
                  <a:pt x="1623822" y="749450"/>
                </a:cubicBezTo>
                <a:cubicBezTo>
                  <a:pt x="1620060" y="749450"/>
                  <a:pt x="1620060" y="741891"/>
                  <a:pt x="1620060" y="741891"/>
                </a:cubicBezTo>
                <a:cubicBezTo>
                  <a:pt x="1620060" y="745670"/>
                  <a:pt x="1620060" y="745670"/>
                  <a:pt x="1620060" y="745670"/>
                </a:cubicBezTo>
                <a:cubicBezTo>
                  <a:pt x="1616297" y="738111"/>
                  <a:pt x="1620060" y="730551"/>
                  <a:pt x="1616297" y="719212"/>
                </a:cubicBezTo>
                <a:cubicBezTo>
                  <a:pt x="1616297" y="722992"/>
                  <a:pt x="1616297" y="722992"/>
                  <a:pt x="1616297" y="722992"/>
                </a:cubicBezTo>
                <a:lnTo>
                  <a:pt x="1616297" y="726772"/>
                </a:lnTo>
                <a:cubicBezTo>
                  <a:pt x="1616297" y="728661"/>
                  <a:pt x="1617238" y="732441"/>
                  <a:pt x="1617708" y="735749"/>
                </a:cubicBezTo>
                <a:lnTo>
                  <a:pt x="1616961" y="739000"/>
                </a:lnTo>
                <a:lnTo>
                  <a:pt x="1616297" y="738111"/>
                </a:lnTo>
                <a:lnTo>
                  <a:pt x="1616297" y="741891"/>
                </a:lnTo>
                <a:lnTo>
                  <a:pt x="1616297" y="749450"/>
                </a:lnTo>
                <a:cubicBezTo>
                  <a:pt x="1616297" y="745670"/>
                  <a:pt x="1616297" y="741891"/>
                  <a:pt x="1612535" y="741891"/>
                </a:cubicBezTo>
                <a:lnTo>
                  <a:pt x="1612535" y="738111"/>
                </a:lnTo>
                <a:cubicBezTo>
                  <a:pt x="1612535" y="741891"/>
                  <a:pt x="1611594" y="743780"/>
                  <a:pt x="1611124" y="746143"/>
                </a:cubicBezTo>
                <a:lnTo>
                  <a:pt x="1611303" y="747526"/>
                </a:lnTo>
                <a:lnTo>
                  <a:pt x="1610654" y="748505"/>
                </a:lnTo>
                <a:cubicBezTo>
                  <a:pt x="1610653" y="750395"/>
                  <a:pt x="1610653" y="751340"/>
                  <a:pt x="1608772" y="745670"/>
                </a:cubicBezTo>
                <a:cubicBezTo>
                  <a:pt x="1605010" y="745670"/>
                  <a:pt x="1605010" y="753230"/>
                  <a:pt x="1605010" y="745670"/>
                </a:cubicBezTo>
                <a:cubicBezTo>
                  <a:pt x="1605010" y="745670"/>
                  <a:pt x="1601248" y="745670"/>
                  <a:pt x="1605010" y="749450"/>
                </a:cubicBezTo>
                <a:cubicBezTo>
                  <a:pt x="1605010" y="753230"/>
                  <a:pt x="1605010" y="745670"/>
                  <a:pt x="1605010" y="753230"/>
                </a:cubicBezTo>
                <a:cubicBezTo>
                  <a:pt x="1605010" y="751340"/>
                  <a:pt x="1605010" y="752285"/>
                  <a:pt x="1605010" y="753702"/>
                </a:cubicBezTo>
                <a:lnTo>
                  <a:pt x="1605010" y="757010"/>
                </a:lnTo>
                <a:lnTo>
                  <a:pt x="1605010" y="760789"/>
                </a:lnTo>
                <a:cubicBezTo>
                  <a:pt x="1605010" y="757010"/>
                  <a:pt x="1605010" y="753230"/>
                  <a:pt x="1601248" y="753230"/>
                </a:cubicBezTo>
                <a:cubicBezTo>
                  <a:pt x="1601248" y="749450"/>
                  <a:pt x="1601248" y="749450"/>
                  <a:pt x="1601248" y="749450"/>
                </a:cubicBezTo>
                <a:cubicBezTo>
                  <a:pt x="1601248" y="749450"/>
                  <a:pt x="1601248" y="741891"/>
                  <a:pt x="1597485" y="745670"/>
                </a:cubicBezTo>
                <a:cubicBezTo>
                  <a:pt x="1601248" y="749450"/>
                  <a:pt x="1601248" y="757010"/>
                  <a:pt x="1601248" y="760789"/>
                </a:cubicBezTo>
                <a:cubicBezTo>
                  <a:pt x="1601248" y="760789"/>
                  <a:pt x="1597485" y="753230"/>
                  <a:pt x="1597485" y="760789"/>
                </a:cubicBezTo>
                <a:lnTo>
                  <a:pt x="1597485" y="757010"/>
                </a:lnTo>
                <a:lnTo>
                  <a:pt x="1597025" y="756548"/>
                </a:lnTo>
                <a:lnTo>
                  <a:pt x="1593723" y="753230"/>
                </a:lnTo>
                <a:cubicBezTo>
                  <a:pt x="1593723" y="753230"/>
                  <a:pt x="1597485" y="757010"/>
                  <a:pt x="1597485" y="760789"/>
                </a:cubicBezTo>
                <a:cubicBezTo>
                  <a:pt x="1593723" y="757010"/>
                  <a:pt x="1593723" y="753230"/>
                  <a:pt x="1589961" y="749450"/>
                </a:cubicBezTo>
                <a:cubicBezTo>
                  <a:pt x="1589961" y="738111"/>
                  <a:pt x="1589961" y="738111"/>
                  <a:pt x="1589961" y="738111"/>
                </a:cubicBezTo>
                <a:cubicBezTo>
                  <a:pt x="1589961" y="734331"/>
                  <a:pt x="1589961" y="734331"/>
                  <a:pt x="1589961" y="726772"/>
                </a:cubicBezTo>
                <a:cubicBezTo>
                  <a:pt x="1586198" y="726772"/>
                  <a:pt x="1586198" y="730551"/>
                  <a:pt x="1586198" y="730551"/>
                </a:cubicBezTo>
                <a:cubicBezTo>
                  <a:pt x="1589961" y="741891"/>
                  <a:pt x="1589961" y="745670"/>
                  <a:pt x="1589961" y="757010"/>
                </a:cubicBezTo>
                <a:cubicBezTo>
                  <a:pt x="1589961" y="760789"/>
                  <a:pt x="1586198" y="730551"/>
                  <a:pt x="1586198" y="749450"/>
                </a:cubicBezTo>
                <a:cubicBezTo>
                  <a:pt x="1586198" y="749450"/>
                  <a:pt x="1586198" y="757010"/>
                  <a:pt x="1586198" y="757010"/>
                </a:cubicBezTo>
                <a:cubicBezTo>
                  <a:pt x="1586198" y="753230"/>
                  <a:pt x="1589961" y="764569"/>
                  <a:pt x="1586198" y="760789"/>
                </a:cubicBezTo>
                <a:cubicBezTo>
                  <a:pt x="1586198" y="757010"/>
                  <a:pt x="1582436" y="753230"/>
                  <a:pt x="1582436" y="745670"/>
                </a:cubicBezTo>
                <a:cubicBezTo>
                  <a:pt x="1582436" y="749450"/>
                  <a:pt x="1586198" y="749450"/>
                  <a:pt x="1586198" y="745670"/>
                </a:cubicBezTo>
                <a:cubicBezTo>
                  <a:pt x="1582436" y="741891"/>
                  <a:pt x="1582436" y="738111"/>
                  <a:pt x="1582436" y="738111"/>
                </a:cubicBezTo>
                <a:cubicBezTo>
                  <a:pt x="1582436" y="738111"/>
                  <a:pt x="1582436" y="738111"/>
                  <a:pt x="1582436" y="741891"/>
                </a:cubicBezTo>
                <a:lnTo>
                  <a:pt x="1582436" y="745670"/>
                </a:lnTo>
                <a:lnTo>
                  <a:pt x="1582436" y="745670"/>
                </a:lnTo>
                <a:cubicBezTo>
                  <a:pt x="1582436" y="745670"/>
                  <a:pt x="1582436" y="745670"/>
                  <a:pt x="1582436" y="749450"/>
                </a:cubicBezTo>
                <a:cubicBezTo>
                  <a:pt x="1582436" y="749450"/>
                  <a:pt x="1578673" y="741891"/>
                  <a:pt x="1582436" y="753230"/>
                </a:cubicBezTo>
                <a:cubicBezTo>
                  <a:pt x="1582436" y="753230"/>
                  <a:pt x="1582436" y="757010"/>
                  <a:pt x="1582436" y="760789"/>
                </a:cubicBezTo>
                <a:cubicBezTo>
                  <a:pt x="1582436" y="757010"/>
                  <a:pt x="1582436" y="768349"/>
                  <a:pt x="1582436" y="764569"/>
                </a:cubicBezTo>
                <a:lnTo>
                  <a:pt x="1581149" y="761984"/>
                </a:lnTo>
                <a:lnTo>
                  <a:pt x="1581149" y="763587"/>
                </a:lnTo>
                <a:lnTo>
                  <a:pt x="1579562" y="763587"/>
                </a:lnTo>
                <a:lnTo>
                  <a:pt x="1579562" y="760412"/>
                </a:lnTo>
                <a:lnTo>
                  <a:pt x="1580367" y="760412"/>
                </a:lnTo>
                <a:lnTo>
                  <a:pt x="1579143" y="757955"/>
                </a:lnTo>
                <a:cubicBezTo>
                  <a:pt x="1578673" y="757010"/>
                  <a:pt x="1578673" y="757010"/>
                  <a:pt x="1578673" y="757010"/>
                </a:cubicBezTo>
                <a:lnTo>
                  <a:pt x="1579069" y="756744"/>
                </a:lnTo>
                <a:lnTo>
                  <a:pt x="1574911" y="752585"/>
                </a:lnTo>
                <a:lnTo>
                  <a:pt x="1574911" y="753230"/>
                </a:lnTo>
                <a:cubicBezTo>
                  <a:pt x="1574911" y="753230"/>
                  <a:pt x="1574911" y="757010"/>
                  <a:pt x="1574911" y="760789"/>
                </a:cubicBezTo>
                <a:cubicBezTo>
                  <a:pt x="1571149" y="753230"/>
                  <a:pt x="1571149" y="760789"/>
                  <a:pt x="1571149" y="749450"/>
                </a:cubicBezTo>
                <a:cubicBezTo>
                  <a:pt x="1571149" y="757010"/>
                  <a:pt x="1574911" y="753230"/>
                  <a:pt x="1574911" y="745670"/>
                </a:cubicBezTo>
                <a:lnTo>
                  <a:pt x="1574911" y="752538"/>
                </a:lnTo>
                <a:lnTo>
                  <a:pt x="1578967" y="754856"/>
                </a:lnTo>
                <a:lnTo>
                  <a:pt x="1579386" y="756532"/>
                </a:lnTo>
                <a:lnTo>
                  <a:pt x="1580084" y="756065"/>
                </a:lnTo>
                <a:cubicBezTo>
                  <a:pt x="1580555" y="756065"/>
                  <a:pt x="1580555" y="755120"/>
                  <a:pt x="1578673" y="749450"/>
                </a:cubicBezTo>
                <a:cubicBezTo>
                  <a:pt x="1578673" y="749450"/>
                  <a:pt x="1574911" y="738111"/>
                  <a:pt x="1574911" y="745670"/>
                </a:cubicBezTo>
                <a:cubicBezTo>
                  <a:pt x="1571149" y="738111"/>
                  <a:pt x="1574911" y="749450"/>
                  <a:pt x="1574911" y="738111"/>
                </a:cubicBezTo>
                <a:cubicBezTo>
                  <a:pt x="1574911" y="738111"/>
                  <a:pt x="1571149" y="730551"/>
                  <a:pt x="1571149" y="722992"/>
                </a:cubicBezTo>
                <a:cubicBezTo>
                  <a:pt x="1571149" y="722992"/>
                  <a:pt x="1571149" y="726772"/>
                  <a:pt x="1571149" y="726772"/>
                </a:cubicBezTo>
                <a:cubicBezTo>
                  <a:pt x="1571149" y="734331"/>
                  <a:pt x="1571149" y="734331"/>
                  <a:pt x="1571149" y="738111"/>
                </a:cubicBezTo>
                <a:cubicBezTo>
                  <a:pt x="1571149" y="738111"/>
                  <a:pt x="1571149" y="741891"/>
                  <a:pt x="1571149" y="745670"/>
                </a:cubicBezTo>
                <a:cubicBezTo>
                  <a:pt x="1567386" y="741891"/>
                  <a:pt x="1567386" y="738111"/>
                  <a:pt x="1567386" y="738111"/>
                </a:cubicBezTo>
                <a:cubicBezTo>
                  <a:pt x="1567386" y="738111"/>
                  <a:pt x="1563624" y="738111"/>
                  <a:pt x="1563624" y="738111"/>
                </a:cubicBezTo>
                <a:cubicBezTo>
                  <a:pt x="1563624" y="745670"/>
                  <a:pt x="1559862" y="738111"/>
                  <a:pt x="1563624" y="745670"/>
                </a:cubicBezTo>
                <a:cubicBezTo>
                  <a:pt x="1563624" y="749450"/>
                  <a:pt x="1567386" y="757010"/>
                  <a:pt x="1567386" y="760789"/>
                </a:cubicBezTo>
                <a:cubicBezTo>
                  <a:pt x="1567386" y="760789"/>
                  <a:pt x="1567386" y="757010"/>
                  <a:pt x="1563624" y="753230"/>
                </a:cubicBezTo>
                <a:lnTo>
                  <a:pt x="1562842" y="749300"/>
                </a:lnTo>
                <a:lnTo>
                  <a:pt x="1560512" y="749300"/>
                </a:lnTo>
                <a:cubicBezTo>
                  <a:pt x="1563687" y="749300"/>
                  <a:pt x="1560512" y="744537"/>
                  <a:pt x="1560512" y="744537"/>
                </a:cubicBezTo>
                <a:lnTo>
                  <a:pt x="1562482" y="747492"/>
                </a:lnTo>
                <a:lnTo>
                  <a:pt x="1559862" y="734331"/>
                </a:lnTo>
                <a:cubicBezTo>
                  <a:pt x="1559862" y="738111"/>
                  <a:pt x="1559862" y="730551"/>
                  <a:pt x="1559862" y="730551"/>
                </a:cubicBezTo>
                <a:cubicBezTo>
                  <a:pt x="1559862" y="734331"/>
                  <a:pt x="1556099" y="738111"/>
                  <a:pt x="1556099" y="741891"/>
                </a:cubicBezTo>
                <a:cubicBezTo>
                  <a:pt x="1552337" y="734331"/>
                  <a:pt x="1552337" y="741891"/>
                  <a:pt x="1548574" y="741891"/>
                </a:cubicBezTo>
                <a:cubicBezTo>
                  <a:pt x="1548574" y="738111"/>
                  <a:pt x="1548574" y="730551"/>
                  <a:pt x="1544812" y="730551"/>
                </a:cubicBezTo>
                <a:cubicBezTo>
                  <a:pt x="1541050" y="730551"/>
                  <a:pt x="1541050" y="730551"/>
                  <a:pt x="1541050" y="730551"/>
                </a:cubicBezTo>
                <a:cubicBezTo>
                  <a:pt x="1541050" y="726772"/>
                  <a:pt x="1541050" y="726772"/>
                  <a:pt x="1541050" y="726772"/>
                </a:cubicBezTo>
                <a:cubicBezTo>
                  <a:pt x="1541050" y="719212"/>
                  <a:pt x="1541050" y="726772"/>
                  <a:pt x="1537287" y="726772"/>
                </a:cubicBezTo>
                <a:cubicBezTo>
                  <a:pt x="1537287" y="722992"/>
                  <a:pt x="1537287" y="722992"/>
                  <a:pt x="1537287" y="722992"/>
                </a:cubicBezTo>
                <a:lnTo>
                  <a:pt x="1536977" y="726105"/>
                </a:lnTo>
                <a:lnTo>
                  <a:pt x="1533995" y="719685"/>
                </a:lnTo>
                <a:cubicBezTo>
                  <a:pt x="1533525" y="718267"/>
                  <a:pt x="1533525" y="717322"/>
                  <a:pt x="1533525" y="715433"/>
                </a:cubicBezTo>
                <a:cubicBezTo>
                  <a:pt x="1533525" y="711653"/>
                  <a:pt x="1533525" y="711653"/>
                  <a:pt x="1537287" y="711653"/>
                </a:cubicBezTo>
                <a:cubicBezTo>
                  <a:pt x="1541050" y="715433"/>
                  <a:pt x="1541050" y="704093"/>
                  <a:pt x="1541050" y="707873"/>
                </a:cubicBezTo>
                <a:cubicBezTo>
                  <a:pt x="1541050" y="711653"/>
                  <a:pt x="1541050" y="719212"/>
                  <a:pt x="1541050" y="722992"/>
                </a:cubicBezTo>
                <a:cubicBezTo>
                  <a:pt x="1544812" y="722992"/>
                  <a:pt x="1544812" y="719212"/>
                  <a:pt x="1544812" y="722992"/>
                </a:cubicBezTo>
                <a:lnTo>
                  <a:pt x="1544812" y="711653"/>
                </a:lnTo>
                <a:cubicBezTo>
                  <a:pt x="1544812" y="711653"/>
                  <a:pt x="1544812" y="709763"/>
                  <a:pt x="1544812" y="707873"/>
                </a:cubicBezTo>
                <a:lnTo>
                  <a:pt x="1544812" y="707873"/>
                </a:lnTo>
                <a:lnTo>
                  <a:pt x="1544812" y="704093"/>
                </a:lnTo>
                <a:cubicBezTo>
                  <a:pt x="1548574" y="707873"/>
                  <a:pt x="1552337" y="707873"/>
                  <a:pt x="1552337" y="707873"/>
                </a:cubicBezTo>
                <a:cubicBezTo>
                  <a:pt x="1556099" y="711653"/>
                  <a:pt x="1556099" y="711653"/>
                  <a:pt x="1556099" y="711653"/>
                </a:cubicBezTo>
                <a:cubicBezTo>
                  <a:pt x="1552337" y="700313"/>
                  <a:pt x="1556099" y="707873"/>
                  <a:pt x="1556099" y="704093"/>
                </a:cubicBezTo>
                <a:cubicBezTo>
                  <a:pt x="1559862" y="707873"/>
                  <a:pt x="1563624" y="696533"/>
                  <a:pt x="1563624" y="704093"/>
                </a:cubicBezTo>
                <a:cubicBezTo>
                  <a:pt x="1567386" y="700313"/>
                  <a:pt x="1571149" y="696533"/>
                  <a:pt x="1574911" y="696533"/>
                </a:cubicBezTo>
                <a:cubicBezTo>
                  <a:pt x="1574911" y="704093"/>
                  <a:pt x="1574911" y="704093"/>
                  <a:pt x="1574911" y="704093"/>
                </a:cubicBezTo>
                <a:cubicBezTo>
                  <a:pt x="1574911" y="700313"/>
                  <a:pt x="1578673" y="707873"/>
                  <a:pt x="1578673" y="707873"/>
                </a:cubicBezTo>
                <a:cubicBezTo>
                  <a:pt x="1574911" y="700313"/>
                  <a:pt x="1578673" y="700313"/>
                  <a:pt x="1578673" y="696533"/>
                </a:cubicBezTo>
                <a:cubicBezTo>
                  <a:pt x="1582436" y="700313"/>
                  <a:pt x="1582436" y="696533"/>
                  <a:pt x="1582436" y="688974"/>
                </a:cubicBezTo>
                <a:cubicBezTo>
                  <a:pt x="1586198" y="692754"/>
                  <a:pt x="1586198" y="692754"/>
                  <a:pt x="1586198" y="692754"/>
                </a:cubicBezTo>
                <a:cubicBezTo>
                  <a:pt x="1586198" y="685194"/>
                  <a:pt x="1586198" y="692754"/>
                  <a:pt x="1589961" y="692754"/>
                </a:cubicBezTo>
                <a:cubicBezTo>
                  <a:pt x="1589961" y="696533"/>
                  <a:pt x="1593723" y="700313"/>
                  <a:pt x="1593723" y="700313"/>
                </a:cubicBezTo>
                <a:cubicBezTo>
                  <a:pt x="1593723" y="692754"/>
                  <a:pt x="1593723" y="692754"/>
                  <a:pt x="1593723" y="685194"/>
                </a:cubicBezTo>
                <a:cubicBezTo>
                  <a:pt x="1593723" y="685194"/>
                  <a:pt x="1597485" y="688974"/>
                  <a:pt x="1601248" y="692754"/>
                </a:cubicBezTo>
                <a:cubicBezTo>
                  <a:pt x="1601248" y="681414"/>
                  <a:pt x="1608772" y="685194"/>
                  <a:pt x="1612535" y="677635"/>
                </a:cubicBezTo>
                <a:cubicBezTo>
                  <a:pt x="1612535" y="685194"/>
                  <a:pt x="1612535" y="685194"/>
                  <a:pt x="1612535" y="685194"/>
                </a:cubicBezTo>
                <a:cubicBezTo>
                  <a:pt x="1616297" y="670075"/>
                  <a:pt x="1623822" y="681414"/>
                  <a:pt x="1627584" y="673855"/>
                </a:cubicBezTo>
                <a:cubicBezTo>
                  <a:pt x="1627584" y="685194"/>
                  <a:pt x="1627584" y="685194"/>
                  <a:pt x="1627584" y="685194"/>
                </a:cubicBezTo>
                <a:cubicBezTo>
                  <a:pt x="1631347" y="685194"/>
                  <a:pt x="1631347" y="681414"/>
                  <a:pt x="1631347" y="673855"/>
                </a:cubicBezTo>
                <a:cubicBezTo>
                  <a:pt x="1631347" y="677635"/>
                  <a:pt x="1631347" y="670075"/>
                  <a:pt x="1635109" y="677635"/>
                </a:cubicBezTo>
                <a:cubicBezTo>
                  <a:pt x="1635109" y="677635"/>
                  <a:pt x="1635109" y="673855"/>
                  <a:pt x="1635109" y="670075"/>
                </a:cubicBezTo>
                <a:cubicBezTo>
                  <a:pt x="1638871" y="673855"/>
                  <a:pt x="1638871" y="673855"/>
                  <a:pt x="1642634" y="670075"/>
                </a:cubicBezTo>
                <a:cubicBezTo>
                  <a:pt x="1642634" y="673855"/>
                  <a:pt x="1642634" y="677635"/>
                  <a:pt x="1642634" y="677635"/>
                </a:cubicBezTo>
                <a:cubicBezTo>
                  <a:pt x="1642634" y="673855"/>
                  <a:pt x="1646396" y="677635"/>
                  <a:pt x="1642634" y="666296"/>
                </a:cubicBezTo>
                <a:cubicBezTo>
                  <a:pt x="1646396" y="673855"/>
                  <a:pt x="1650158" y="662516"/>
                  <a:pt x="1653921" y="670075"/>
                </a:cubicBezTo>
                <a:cubicBezTo>
                  <a:pt x="1653921" y="666296"/>
                  <a:pt x="1653921" y="666296"/>
                  <a:pt x="1653921" y="662516"/>
                </a:cubicBezTo>
                <a:cubicBezTo>
                  <a:pt x="1653921" y="662516"/>
                  <a:pt x="1657683" y="670075"/>
                  <a:pt x="1661446" y="662516"/>
                </a:cubicBezTo>
                <a:cubicBezTo>
                  <a:pt x="1665208" y="658736"/>
                  <a:pt x="1668970" y="666296"/>
                  <a:pt x="1672733" y="666296"/>
                </a:cubicBezTo>
                <a:cubicBezTo>
                  <a:pt x="1676495" y="658736"/>
                  <a:pt x="1684020" y="662516"/>
                  <a:pt x="1691545" y="658736"/>
                </a:cubicBezTo>
                <a:cubicBezTo>
                  <a:pt x="1691545" y="662516"/>
                  <a:pt x="1691545" y="662516"/>
                  <a:pt x="1691545" y="662516"/>
                </a:cubicBezTo>
                <a:cubicBezTo>
                  <a:pt x="1691545" y="651176"/>
                  <a:pt x="1695307" y="670075"/>
                  <a:pt x="1695307" y="654956"/>
                </a:cubicBezTo>
                <a:cubicBezTo>
                  <a:pt x="1695307" y="658736"/>
                  <a:pt x="1699069" y="654956"/>
                  <a:pt x="1699069" y="662516"/>
                </a:cubicBezTo>
                <a:cubicBezTo>
                  <a:pt x="1699069" y="654956"/>
                  <a:pt x="1702832" y="666296"/>
                  <a:pt x="1702832" y="658736"/>
                </a:cubicBezTo>
                <a:cubicBezTo>
                  <a:pt x="1706594" y="662516"/>
                  <a:pt x="1706594" y="654956"/>
                  <a:pt x="1710356" y="658736"/>
                </a:cubicBezTo>
                <a:cubicBezTo>
                  <a:pt x="1710356" y="662516"/>
                  <a:pt x="1710356" y="662516"/>
                  <a:pt x="1710356" y="666296"/>
                </a:cubicBezTo>
                <a:cubicBezTo>
                  <a:pt x="1714119" y="670075"/>
                  <a:pt x="1710356" y="654956"/>
                  <a:pt x="1714119" y="666296"/>
                </a:cubicBezTo>
                <a:cubicBezTo>
                  <a:pt x="1714119" y="666296"/>
                  <a:pt x="1714119" y="658736"/>
                  <a:pt x="1714119" y="658736"/>
                </a:cubicBezTo>
                <a:cubicBezTo>
                  <a:pt x="1717881" y="662516"/>
                  <a:pt x="1721644" y="654956"/>
                  <a:pt x="1729168" y="651176"/>
                </a:cubicBezTo>
                <a:cubicBezTo>
                  <a:pt x="1732931" y="658736"/>
                  <a:pt x="1732931" y="670075"/>
                  <a:pt x="1732931" y="662516"/>
                </a:cubicBezTo>
                <a:cubicBezTo>
                  <a:pt x="1732931" y="662516"/>
                  <a:pt x="1732931" y="658736"/>
                  <a:pt x="1732931" y="658736"/>
                </a:cubicBezTo>
                <a:cubicBezTo>
                  <a:pt x="1732931" y="654956"/>
                  <a:pt x="1736693" y="670075"/>
                  <a:pt x="1736693" y="666296"/>
                </a:cubicBezTo>
                <a:cubicBezTo>
                  <a:pt x="1736693" y="658736"/>
                  <a:pt x="1736693" y="662516"/>
                  <a:pt x="1736693" y="658736"/>
                </a:cubicBezTo>
                <a:cubicBezTo>
                  <a:pt x="1740455" y="662516"/>
                  <a:pt x="1740455" y="666296"/>
                  <a:pt x="1740455" y="662516"/>
                </a:cubicBezTo>
                <a:cubicBezTo>
                  <a:pt x="1744218" y="666296"/>
                  <a:pt x="1744218" y="666296"/>
                  <a:pt x="1744218" y="666296"/>
                </a:cubicBezTo>
                <a:cubicBezTo>
                  <a:pt x="1744218" y="654956"/>
                  <a:pt x="1747980" y="658736"/>
                  <a:pt x="1744218" y="647397"/>
                </a:cubicBezTo>
                <a:cubicBezTo>
                  <a:pt x="1759267" y="643617"/>
                  <a:pt x="1766792" y="636057"/>
                  <a:pt x="1778079" y="632278"/>
                </a:cubicBezTo>
                <a:cubicBezTo>
                  <a:pt x="1789366" y="632278"/>
                  <a:pt x="1800653" y="624718"/>
                  <a:pt x="1815703" y="628498"/>
                </a:cubicBezTo>
                <a:cubicBezTo>
                  <a:pt x="1819465" y="636057"/>
                  <a:pt x="1819465" y="636057"/>
                  <a:pt x="1819465" y="632278"/>
                </a:cubicBezTo>
                <a:cubicBezTo>
                  <a:pt x="1823228" y="636057"/>
                  <a:pt x="1823228" y="636057"/>
                  <a:pt x="1823228" y="636057"/>
                </a:cubicBezTo>
                <a:cubicBezTo>
                  <a:pt x="1819465" y="628498"/>
                  <a:pt x="1823228" y="632278"/>
                  <a:pt x="1823228" y="628498"/>
                </a:cubicBezTo>
                <a:cubicBezTo>
                  <a:pt x="1826990" y="628498"/>
                  <a:pt x="1830752" y="624718"/>
                  <a:pt x="1834515" y="624718"/>
                </a:cubicBezTo>
                <a:cubicBezTo>
                  <a:pt x="1838277" y="624718"/>
                  <a:pt x="1838277" y="624718"/>
                  <a:pt x="1838277" y="624718"/>
                </a:cubicBezTo>
                <a:cubicBezTo>
                  <a:pt x="1838277" y="624718"/>
                  <a:pt x="1838277" y="620938"/>
                  <a:pt x="1834515" y="620938"/>
                </a:cubicBezTo>
                <a:cubicBezTo>
                  <a:pt x="1845802" y="609599"/>
                  <a:pt x="1860851" y="620938"/>
                  <a:pt x="1868376" y="617159"/>
                </a:cubicBezTo>
                <a:cubicBezTo>
                  <a:pt x="1872138" y="620938"/>
                  <a:pt x="1875901" y="617159"/>
                  <a:pt x="1879663" y="613379"/>
                </a:cubicBezTo>
                <a:close/>
                <a:moveTo>
                  <a:pt x="1134312" y="612809"/>
                </a:moveTo>
                <a:lnTo>
                  <a:pt x="1135470" y="613869"/>
                </a:lnTo>
                <a:cubicBezTo>
                  <a:pt x="1133588" y="615749"/>
                  <a:pt x="1133588" y="614809"/>
                  <a:pt x="1134058" y="613399"/>
                </a:cubicBezTo>
                <a:close/>
                <a:moveTo>
                  <a:pt x="1116647" y="602589"/>
                </a:moveTo>
                <a:lnTo>
                  <a:pt x="1118575" y="603139"/>
                </a:lnTo>
                <a:lnTo>
                  <a:pt x="1115706" y="603999"/>
                </a:lnTo>
                <a:cubicBezTo>
                  <a:pt x="1114765" y="604469"/>
                  <a:pt x="1114765" y="604469"/>
                  <a:pt x="1116647" y="602589"/>
                </a:cubicBezTo>
                <a:close/>
                <a:moveTo>
                  <a:pt x="871537" y="568326"/>
                </a:moveTo>
                <a:lnTo>
                  <a:pt x="876299" y="568326"/>
                </a:lnTo>
                <a:lnTo>
                  <a:pt x="871537" y="571501"/>
                </a:lnTo>
                <a:close/>
                <a:moveTo>
                  <a:pt x="894533" y="504826"/>
                </a:moveTo>
                <a:cubicBezTo>
                  <a:pt x="890768" y="508586"/>
                  <a:pt x="890768" y="508586"/>
                  <a:pt x="890768" y="508586"/>
                </a:cubicBezTo>
                <a:cubicBezTo>
                  <a:pt x="909591" y="512346"/>
                  <a:pt x="924650" y="504826"/>
                  <a:pt x="939709" y="508586"/>
                </a:cubicBezTo>
                <a:cubicBezTo>
                  <a:pt x="939709" y="508586"/>
                  <a:pt x="935944" y="508586"/>
                  <a:pt x="935944" y="512346"/>
                </a:cubicBezTo>
                <a:cubicBezTo>
                  <a:pt x="939709" y="516106"/>
                  <a:pt x="951002" y="504826"/>
                  <a:pt x="954767" y="516106"/>
                </a:cubicBezTo>
                <a:cubicBezTo>
                  <a:pt x="958532" y="516106"/>
                  <a:pt x="954767" y="508586"/>
                  <a:pt x="954767" y="508586"/>
                </a:cubicBezTo>
                <a:cubicBezTo>
                  <a:pt x="992414" y="516106"/>
                  <a:pt x="1030060" y="516106"/>
                  <a:pt x="1071471" y="523627"/>
                </a:cubicBezTo>
                <a:cubicBezTo>
                  <a:pt x="1094059" y="538668"/>
                  <a:pt x="1067706" y="542428"/>
                  <a:pt x="1090294" y="542428"/>
                </a:cubicBezTo>
                <a:cubicBezTo>
                  <a:pt x="1090294" y="542428"/>
                  <a:pt x="1094059" y="538668"/>
                  <a:pt x="1090294" y="538668"/>
                </a:cubicBezTo>
                <a:cubicBezTo>
                  <a:pt x="1101588" y="538668"/>
                  <a:pt x="1101588" y="553708"/>
                  <a:pt x="1109117" y="553708"/>
                </a:cubicBezTo>
                <a:cubicBezTo>
                  <a:pt x="1109117" y="546188"/>
                  <a:pt x="1112882" y="549948"/>
                  <a:pt x="1112882" y="546188"/>
                </a:cubicBezTo>
                <a:cubicBezTo>
                  <a:pt x="1127941" y="557468"/>
                  <a:pt x="1127941" y="564989"/>
                  <a:pt x="1142999" y="564989"/>
                </a:cubicBezTo>
                <a:cubicBezTo>
                  <a:pt x="1139234" y="568749"/>
                  <a:pt x="1139234" y="568749"/>
                  <a:pt x="1139234" y="568749"/>
                </a:cubicBezTo>
                <a:cubicBezTo>
                  <a:pt x="1161822" y="564989"/>
                  <a:pt x="1173116" y="580030"/>
                  <a:pt x="1191940" y="576269"/>
                </a:cubicBezTo>
                <a:cubicBezTo>
                  <a:pt x="1267232" y="625150"/>
                  <a:pt x="1327467" y="696593"/>
                  <a:pt x="1361348" y="775557"/>
                </a:cubicBezTo>
                <a:cubicBezTo>
                  <a:pt x="1391465" y="858281"/>
                  <a:pt x="1406524" y="944764"/>
                  <a:pt x="1383936" y="1035009"/>
                </a:cubicBezTo>
                <a:cubicBezTo>
                  <a:pt x="1372642" y="1053809"/>
                  <a:pt x="1372642" y="1053809"/>
                  <a:pt x="1368878" y="1076371"/>
                </a:cubicBezTo>
                <a:cubicBezTo>
                  <a:pt x="1368878" y="1076371"/>
                  <a:pt x="1368878" y="1072610"/>
                  <a:pt x="1365113" y="1076371"/>
                </a:cubicBezTo>
                <a:cubicBezTo>
                  <a:pt x="1372642" y="1080131"/>
                  <a:pt x="1361348" y="1091411"/>
                  <a:pt x="1365113" y="1095172"/>
                </a:cubicBezTo>
                <a:cubicBezTo>
                  <a:pt x="1353819" y="1125253"/>
                  <a:pt x="1338760" y="1151574"/>
                  <a:pt x="1319937" y="1181656"/>
                </a:cubicBezTo>
                <a:cubicBezTo>
                  <a:pt x="1323702" y="1177895"/>
                  <a:pt x="1319937" y="1170375"/>
                  <a:pt x="1316173" y="1177895"/>
                </a:cubicBezTo>
                <a:cubicBezTo>
                  <a:pt x="1316173" y="1185416"/>
                  <a:pt x="1316173" y="1185416"/>
                  <a:pt x="1316173" y="1185416"/>
                </a:cubicBezTo>
                <a:cubicBezTo>
                  <a:pt x="1312408" y="1189176"/>
                  <a:pt x="1316173" y="1192936"/>
                  <a:pt x="1319937" y="1192936"/>
                </a:cubicBezTo>
                <a:cubicBezTo>
                  <a:pt x="1274762" y="1264379"/>
                  <a:pt x="1206998" y="1305741"/>
                  <a:pt x="1158058" y="1362144"/>
                </a:cubicBezTo>
                <a:cubicBezTo>
                  <a:pt x="1146764" y="1369664"/>
                  <a:pt x="1131705" y="1392225"/>
                  <a:pt x="1124176" y="1407266"/>
                </a:cubicBezTo>
                <a:cubicBezTo>
                  <a:pt x="1103470" y="1424187"/>
                  <a:pt x="1087471" y="1442988"/>
                  <a:pt x="1076177" y="1464139"/>
                </a:cubicBezTo>
                <a:lnTo>
                  <a:pt x="1065560" y="1502264"/>
                </a:lnTo>
                <a:lnTo>
                  <a:pt x="1070806" y="1504888"/>
                </a:lnTo>
                <a:lnTo>
                  <a:pt x="1067045" y="1504888"/>
                </a:lnTo>
                <a:lnTo>
                  <a:pt x="1070150" y="1507995"/>
                </a:lnTo>
                <a:lnTo>
                  <a:pt x="1069689" y="1510179"/>
                </a:lnTo>
                <a:lnTo>
                  <a:pt x="1068996" y="1516593"/>
                </a:lnTo>
                <a:lnTo>
                  <a:pt x="1067045" y="1519939"/>
                </a:lnTo>
                <a:lnTo>
                  <a:pt x="1062209" y="1514294"/>
                </a:lnTo>
                <a:lnTo>
                  <a:pt x="1061627" y="1516385"/>
                </a:lnTo>
                <a:lnTo>
                  <a:pt x="1059812" y="1535278"/>
                </a:lnTo>
                <a:lnTo>
                  <a:pt x="1059524" y="1534989"/>
                </a:lnTo>
                <a:lnTo>
                  <a:pt x="1059018" y="1534989"/>
                </a:lnTo>
                <a:lnTo>
                  <a:pt x="1059883" y="1525913"/>
                </a:lnTo>
                <a:lnTo>
                  <a:pt x="1060349" y="1520976"/>
                </a:lnTo>
                <a:lnTo>
                  <a:pt x="1056446" y="1534989"/>
                </a:lnTo>
                <a:lnTo>
                  <a:pt x="1059018" y="1534989"/>
                </a:lnTo>
                <a:lnTo>
                  <a:pt x="1058142" y="1544182"/>
                </a:lnTo>
                <a:lnTo>
                  <a:pt x="1055587" y="1545278"/>
                </a:lnTo>
                <a:cubicBezTo>
                  <a:pt x="1051885" y="1546865"/>
                  <a:pt x="1049417" y="1547923"/>
                  <a:pt x="1047772" y="1548629"/>
                </a:cubicBezTo>
                <a:lnTo>
                  <a:pt x="1046770" y="1549058"/>
                </a:lnTo>
                <a:lnTo>
                  <a:pt x="1036959" y="1542515"/>
                </a:lnTo>
                <a:cubicBezTo>
                  <a:pt x="1025677" y="1546277"/>
                  <a:pt x="1044481" y="1546277"/>
                  <a:pt x="1040720" y="1550040"/>
                </a:cubicBezTo>
                <a:lnTo>
                  <a:pt x="1042392" y="1550597"/>
                </a:lnTo>
                <a:lnTo>
                  <a:pt x="988069" y="1565090"/>
                </a:lnTo>
                <a:cubicBezTo>
                  <a:pt x="991830" y="1557565"/>
                  <a:pt x="991830" y="1557565"/>
                  <a:pt x="991830" y="1557565"/>
                </a:cubicBezTo>
                <a:cubicBezTo>
                  <a:pt x="988069" y="1565090"/>
                  <a:pt x="988069" y="1553802"/>
                  <a:pt x="980548" y="1557565"/>
                </a:cubicBezTo>
                <a:cubicBezTo>
                  <a:pt x="991830" y="1561328"/>
                  <a:pt x="973026" y="1565090"/>
                  <a:pt x="969265" y="1572616"/>
                </a:cubicBezTo>
                <a:cubicBezTo>
                  <a:pt x="959863" y="1570734"/>
                  <a:pt x="949521" y="1572616"/>
                  <a:pt x="939649" y="1575908"/>
                </a:cubicBezTo>
                <a:lnTo>
                  <a:pt x="936425" y="1577323"/>
                </a:lnTo>
                <a:lnTo>
                  <a:pt x="920376" y="1576378"/>
                </a:lnTo>
                <a:cubicBezTo>
                  <a:pt x="909093" y="1576378"/>
                  <a:pt x="909093" y="1583904"/>
                  <a:pt x="894050" y="1580141"/>
                </a:cubicBezTo>
                <a:cubicBezTo>
                  <a:pt x="886529" y="1576378"/>
                  <a:pt x="867725" y="1583904"/>
                  <a:pt x="856443" y="1583904"/>
                </a:cubicBezTo>
                <a:lnTo>
                  <a:pt x="851979" y="1589485"/>
                </a:lnTo>
                <a:lnTo>
                  <a:pt x="845160" y="1587666"/>
                </a:lnTo>
                <a:lnTo>
                  <a:pt x="836504" y="1594535"/>
                </a:lnTo>
                <a:lnTo>
                  <a:pt x="833878" y="1595191"/>
                </a:lnTo>
                <a:cubicBezTo>
                  <a:pt x="833878" y="1595191"/>
                  <a:pt x="833878" y="1595191"/>
                  <a:pt x="837639" y="1583904"/>
                </a:cubicBezTo>
                <a:cubicBezTo>
                  <a:pt x="800031" y="1595191"/>
                  <a:pt x="747381" y="1591429"/>
                  <a:pt x="706012" y="1598954"/>
                </a:cubicBezTo>
                <a:cubicBezTo>
                  <a:pt x="706012" y="1598954"/>
                  <a:pt x="706012" y="1598954"/>
                  <a:pt x="702252" y="1591429"/>
                </a:cubicBezTo>
                <a:cubicBezTo>
                  <a:pt x="702252" y="1591429"/>
                  <a:pt x="702252" y="1591429"/>
                  <a:pt x="687208" y="1595191"/>
                </a:cubicBezTo>
                <a:cubicBezTo>
                  <a:pt x="687208" y="1595191"/>
                  <a:pt x="687208" y="1595191"/>
                  <a:pt x="679687" y="1591429"/>
                </a:cubicBezTo>
                <a:lnTo>
                  <a:pt x="676143" y="1591429"/>
                </a:lnTo>
                <a:lnTo>
                  <a:pt x="674773" y="1587788"/>
                </a:lnTo>
                <a:lnTo>
                  <a:pt x="694730" y="1576378"/>
                </a:lnTo>
                <a:cubicBezTo>
                  <a:pt x="687208" y="1576378"/>
                  <a:pt x="690969" y="1568853"/>
                  <a:pt x="698491" y="1565090"/>
                </a:cubicBezTo>
                <a:cubicBezTo>
                  <a:pt x="709773" y="1565090"/>
                  <a:pt x="694730" y="1572616"/>
                  <a:pt x="706012" y="1572616"/>
                </a:cubicBezTo>
                <a:cubicBezTo>
                  <a:pt x="709773" y="1565090"/>
                  <a:pt x="721055" y="1561328"/>
                  <a:pt x="709773" y="1561328"/>
                </a:cubicBezTo>
                <a:cubicBezTo>
                  <a:pt x="713534" y="1550040"/>
                  <a:pt x="721055" y="1561328"/>
                  <a:pt x="724816" y="1550040"/>
                </a:cubicBezTo>
                <a:cubicBezTo>
                  <a:pt x="732338" y="1557565"/>
                  <a:pt x="717295" y="1568853"/>
                  <a:pt x="732338" y="1568853"/>
                </a:cubicBezTo>
                <a:cubicBezTo>
                  <a:pt x="728577" y="1561328"/>
                  <a:pt x="747381" y="1557565"/>
                  <a:pt x="739859" y="1550040"/>
                </a:cubicBezTo>
                <a:cubicBezTo>
                  <a:pt x="743620" y="1550040"/>
                  <a:pt x="747381" y="1553802"/>
                  <a:pt x="743620" y="1557565"/>
                </a:cubicBezTo>
                <a:cubicBezTo>
                  <a:pt x="751141" y="1561328"/>
                  <a:pt x="758663" y="1542515"/>
                  <a:pt x="762424" y="1553802"/>
                </a:cubicBezTo>
                <a:cubicBezTo>
                  <a:pt x="766184" y="1550040"/>
                  <a:pt x="766184" y="1550040"/>
                  <a:pt x="766184" y="1550040"/>
                </a:cubicBezTo>
                <a:cubicBezTo>
                  <a:pt x="766184" y="1550040"/>
                  <a:pt x="769945" y="1550040"/>
                  <a:pt x="777467" y="1553802"/>
                </a:cubicBezTo>
                <a:cubicBezTo>
                  <a:pt x="781228" y="1553802"/>
                  <a:pt x="796271" y="1542515"/>
                  <a:pt x="796271" y="1550040"/>
                </a:cubicBezTo>
                <a:cubicBezTo>
                  <a:pt x="800031" y="1550040"/>
                  <a:pt x="815074" y="1546277"/>
                  <a:pt x="807553" y="1542515"/>
                </a:cubicBezTo>
                <a:cubicBezTo>
                  <a:pt x="796271" y="1538752"/>
                  <a:pt x="796271" y="1546277"/>
                  <a:pt x="792510" y="1538752"/>
                </a:cubicBezTo>
                <a:cubicBezTo>
                  <a:pt x="800031" y="1546277"/>
                  <a:pt x="803792" y="1534989"/>
                  <a:pt x="811314" y="1534989"/>
                </a:cubicBezTo>
                <a:cubicBezTo>
                  <a:pt x="815074" y="1534989"/>
                  <a:pt x="822596" y="1534989"/>
                  <a:pt x="822596" y="1531227"/>
                </a:cubicBezTo>
                <a:cubicBezTo>
                  <a:pt x="822596" y="1531227"/>
                  <a:pt x="822596" y="1534989"/>
                  <a:pt x="826357" y="1534989"/>
                </a:cubicBezTo>
                <a:cubicBezTo>
                  <a:pt x="830117" y="1527464"/>
                  <a:pt x="830117" y="1527464"/>
                  <a:pt x="830117" y="1527464"/>
                </a:cubicBezTo>
                <a:cubicBezTo>
                  <a:pt x="841400" y="1523701"/>
                  <a:pt x="833878" y="1538752"/>
                  <a:pt x="845160" y="1534989"/>
                </a:cubicBezTo>
                <a:cubicBezTo>
                  <a:pt x="837639" y="1538752"/>
                  <a:pt x="837639" y="1538752"/>
                  <a:pt x="837639" y="1538752"/>
                </a:cubicBezTo>
                <a:cubicBezTo>
                  <a:pt x="837639" y="1538752"/>
                  <a:pt x="845160" y="1542515"/>
                  <a:pt x="848921" y="1538752"/>
                </a:cubicBezTo>
                <a:cubicBezTo>
                  <a:pt x="852682" y="1534989"/>
                  <a:pt x="856443" y="1527464"/>
                  <a:pt x="856443" y="1523701"/>
                </a:cubicBezTo>
                <a:cubicBezTo>
                  <a:pt x="863964" y="1519939"/>
                  <a:pt x="860203" y="1527464"/>
                  <a:pt x="867725" y="1523701"/>
                </a:cubicBezTo>
                <a:cubicBezTo>
                  <a:pt x="860203" y="1531227"/>
                  <a:pt x="860203" y="1531227"/>
                  <a:pt x="860203" y="1531227"/>
                </a:cubicBezTo>
                <a:cubicBezTo>
                  <a:pt x="856443" y="1531227"/>
                  <a:pt x="867725" y="1538752"/>
                  <a:pt x="875246" y="1534989"/>
                </a:cubicBezTo>
                <a:cubicBezTo>
                  <a:pt x="882768" y="1531227"/>
                  <a:pt x="890290" y="1523701"/>
                  <a:pt x="879007" y="1523701"/>
                </a:cubicBezTo>
                <a:cubicBezTo>
                  <a:pt x="882768" y="1523701"/>
                  <a:pt x="890290" y="1523701"/>
                  <a:pt x="890290" y="1527464"/>
                </a:cubicBezTo>
                <a:cubicBezTo>
                  <a:pt x="897811" y="1523701"/>
                  <a:pt x="886529" y="1523701"/>
                  <a:pt x="894050" y="1519939"/>
                </a:cubicBezTo>
                <a:cubicBezTo>
                  <a:pt x="901572" y="1519939"/>
                  <a:pt x="912854" y="1523701"/>
                  <a:pt x="920376" y="1527464"/>
                </a:cubicBezTo>
                <a:cubicBezTo>
                  <a:pt x="912854" y="1534989"/>
                  <a:pt x="912854" y="1534989"/>
                  <a:pt x="912854" y="1534989"/>
                </a:cubicBezTo>
                <a:cubicBezTo>
                  <a:pt x="920376" y="1534989"/>
                  <a:pt x="920376" y="1534989"/>
                  <a:pt x="920376" y="1534989"/>
                </a:cubicBezTo>
                <a:cubicBezTo>
                  <a:pt x="912854" y="1542515"/>
                  <a:pt x="924136" y="1538752"/>
                  <a:pt x="920376" y="1546277"/>
                </a:cubicBezTo>
                <a:cubicBezTo>
                  <a:pt x="924136" y="1546277"/>
                  <a:pt x="931658" y="1542515"/>
                  <a:pt x="935419" y="1542515"/>
                </a:cubicBezTo>
                <a:cubicBezTo>
                  <a:pt x="920376" y="1531227"/>
                  <a:pt x="946701" y="1523701"/>
                  <a:pt x="939179" y="1516176"/>
                </a:cubicBezTo>
                <a:cubicBezTo>
                  <a:pt x="957983" y="1508651"/>
                  <a:pt x="954222" y="1534989"/>
                  <a:pt x="969265" y="1516176"/>
                </a:cubicBezTo>
                <a:cubicBezTo>
                  <a:pt x="965505" y="1516176"/>
                  <a:pt x="973026" y="1504888"/>
                  <a:pt x="965505" y="1512413"/>
                </a:cubicBezTo>
                <a:lnTo>
                  <a:pt x="968897" y="1509419"/>
                </a:lnTo>
                <a:lnTo>
                  <a:pt x="970441" y="1509768"/>
                </a:lnTo>
                <a:cubicBezTo>
                  <a:pt x="972556" y="1511708"/>
                  <a:pt x="968325" y="1515235"/>
                  <a:pt x="976787" y="1512413"/>
                </a:cubicBezTo>
                <a:lnTo>
                  <a:pt x="977013" y="1517612"/>
                </a:lnTo>
                <a:lnTo>
                  <a:pt x="973026" y="1519939"/>
                </a:lnTo>
                <a:cubicBezTo>
                  <a:pt x="974907" y="1519939"/>
                  <a:pt x="974907" y="1521820"/>
                  <a:pt x="975847" y="1523701"/>
                </a:cubicBezTo>
                <a:lnTo>
                  <a:pt x="977036" y="1524230"/>
                </a:lnTo>
                <a:lnTo>
                  <a:pt x="976258" y="1527758"/>
                </a:lnTo>
                <a:cubicBezTo>
                  <a:pt x="975141" y="1529110"/>
                  <a:pt x="973026" y="1530286"/>
                  <a:pt x="969265" y="1531227"/>
                </a:cubicBezTo>
                <a:cubicBezTo>
                  <a:pt x="976787" y="1523701"/>
                  <a:pt x="980548" y="1534989"/>
                  <a:pt x="988069" y="1531227"/>
                </a:cubicBezTo>
                <a:cubicBezTo>
                  <a:pt x="988069" y="1534989"/>
                  <a:pt x="984308" y="1538752"/>
                  <a:pt x="988069" y="1538752"/>
                </a:cubicBezTo>
                <a:cubicBezTo>
                  <a:pt x="991830" y="1536871"/>
                  <a:pt x="991830" y="1534049"/>
                  <a:pt x="989950" y="1531227"/>
                </a:cubicBezTo>
                <a:lnTo>
                  <a:pt x="984867" y="1527159"/>
                </a:lnTo>
                <a:lnTo>
                  <a:pt x="994651" y="1521820"/>
                </a:lnTo>
                <a:lnTo>
                  <a:pt x="998139" y="1517633"/>
                </a:lnTo>
                <a:lnTo>
                  <a:pt x="1040720" y="1527464"/>
                </a:lnTo>
                <a:cubicBezTo>
                  <a:pt x="1033198" y="1523701"/>
                  <a:pt x="1033198" y="1531227"/>
                  <a:pt x="1036959" y="1534989"/>
                </a:cubicBezTo>
                <a:cubicBezTo>
                  <a:pt x="1040720" y="1534989"/>
                  <a:pt x="1044481" y="1531227"/>
                  <a:pt x="1048241" y="1534989"/>
                </a:cubicBezTo>
                <a:cubicBezTo>
                  <a:pt x="1048241" y="1534989"/>
                  <a:pt x="1048241" y="1534989"/>
                  <a:pt x="1049651" y="1534989"/>
                </a:cubicBezTo>
                <a:lnTo>
                  <a:pt x="1056272" y="1534989"/>
                </a:lnTo>
                <a:lnTo>
                  <a:pt x="1048883" y="1528532"/>
                </a:lnTo>
                <a:cubicBezTo>
                  <a:pt x="1045119" y="1523832"/>
                  <a:pt x="1041354" y="1516311"/>
                  <a:pt x="1041354" y="1505031"/>
                </a:cubicBezTo>
                <a:lnTo>
                  <a:pt x="1041228" y="1503804"/>
                </a:lnTo>
                <a:lnTo>
                  <a:pt x="1033198" y="1501126"/>
                </a:lnTo>
                <a:cubicBezTo>
                  <a:pt x="1033198" y="1501126"/>
                  <a:pt x="1033198" y="1501126"/>
                  <a:pt x="1036959" y="1497363"/>
                </a:cubicBezTo>
                <a:cubicBezTo>
                  <a:pt x="1029438" y="1497363"/>
                  <a:pt x="1025677" y="1501126"/>
                  <a:pt x="1018155" y="1504888"/>
                </a:cubicBezTo>
                <a:cubicBezTo>
                  <a:pt x="1010634" y="1493600"/>
                  <a:pt x="1033198" y="1497363"/>
                  <a:pt x="1033198" y="1489838"/>
                </a:cubicBezTo>
                <a:cubicBezTo>
                  <a:pt x="1033198" y="1489838"/>
                  <a:pt x="1033198" y="1489838"/>
                  <a:pt x="1032258" y="1489367"/>
                </a:cubicBezTo>
                <a:lnTo>
                  <a:pt x="1030333" y="1488404"/>
                </a:lnTo>
                <a:lnTo>
                  <a:pt x="1038839" y="1490308"/>
                </a:lnTo>
                <a:lnTo>
                  <a:pt x="1039874" y="1490595"/>
                </a:lnTo>
                <a:lnTo>
                  <a:pt x="1038589" y="1478063"/>
                </a:lnTo>
                <a:cubicBezTo>
                  <a:pt x="1043001" y="1452153"/>
                  <a:pt x="1064883" y="1428887"/>
                  <a:pt x="1067706" y="1403506"/>
                </a:cubicBezTo>
                <a:cubicBezTo>
                  <a:pt x="1071471" y="1399746"/>
                  <a:pt x="1075236" y="1411026"/>
                  <a:pt x="1079000" y="1403506"/>
                </a:cubicBezTo>
                <a:cubicBezTo>
                  <a:pt x="1086530" y="1365904"/>
                  <a:pt x="1124176" y="1332062"/>
                  <a:pt x="1161822" y="1309501"/>
                </a:cubicBezTo>
                <a:cubicBezTo>
                  <a:pt x="1161822" y="1313262"/>
                  <a:pt x="1161822" y="1313262"/>
                  <a:pt x="1161822" y="1313262"/>
                </a:cubicBezTo>
                <a:cubicBezTo>
                  <a:pt x="1169352" y="1309501"/>
                  <a:pt x="1169352" y="1298221"/>
                  <a:pt x="1173116" y="1294461"/>
                </a:cubicBezTo>
                <a:cubicBezTo>
                  <a:pt x="1176881" y="1294461"/>
                  <a:pt x="1173116" y="1298221"/>
                  <a:pt x="1176881" y="1298221"/>
                </a:cubicBezTo>
                <a:cubicBezTo>
                  <a:pt x="1173116" y="1290701"/>
                  <a:pt x="1184410" y="1283180"/>
                  <a:pt x="1184410" y="1279420"/>
                </a:cubicBezTo>
                <a:cubicBezTo>
                  <a:pt x="1188175" y="1279420"/>
                  <a:pt x="1191940" y="1283180"/>
                  <a:pt x="1195704" y="1279420"/>
                </a:cubicBezTo>
                <a:cubicBezTo>
                  <a:pt x="1195704" y="1271900"/>
                  <a:pt x="1195704" y="1271900"/>
                  <a:pt x="1195704" y="1271900"/>
                </a:cubicBezTo>
                <a:cubicBezTo>
                  <a:pt x="1191940" y="1253099"/>
                  <a:pt x="1218292" y="1253099"/>
                  <a:pt x="1222057" y="1234298"/>
                </a:cubicBezTo>
                <a:cubicBezTo>
                  <a:pt x="1225821" y="1234298"/>
                  <a:pt x="1222057" y="1238058"/>
                  <a:pt x="1225821" y="1238058"/>
                </a:cubicBezTo>
                <a:cubicBezTo>
                  <a:pt x="1237115" y="1211737"/>
                  <a:pt x="1263468" y="1185416"/>
                  <a:pt x="1274762" y="1159095"/>
                </a:cubicBezTo>
                <a:cubicBezTo>
                  <a:pt x="1278526" y="1159095"/>
                  <a:pt x="1278526" y="1162855"/>
                  <a:pt x="1282291" y="1162855"/>
                </a:cubicBezTo>
                <a:cubicBezTo>
                  <a:pt x="1278526" y="1159095"/>
                  <a:pt x="1282291" y="1147814"/>
                  <a:pt x="1286056" y="1140294"/>
                </a:cubicBezTo>
                <a:cubicBezTo>
                  <a:pt x="1293585" y="1140294"/>
                  <a:pt x="1289820" y="1125253"/>
                  <a:pt x="1297349" y="1121493"/>
                </a:cubicBezTo>
                <a:cubicBezTo>
                  <a:pt x="1293585" y="1113972"/>
                  <a:pt x="1308643" y="1113972"/>
                  <a:pt x="1301114" y="1106452"/>
                </a:cubicBezTo>
                <a:cubicBezTo>
                  <a:pt x="1308643" y="1102692"/>
                  <a:pt x="1308643" y="1102692"/>
                  <a:pt x="1308643" y="1102692"/>
                </a:cubicBezTo>
                <a:cubicBezTo>
                  <a:pt x="1301114" y="1098932"/>
                  <a:pt x="1316173" y="1095172"/>
                  <a:pt x="1316173" y="1087651"/>
                </a:cubicBezTo>
                <a:cubicBezTo>
                  <a:pt x="1312408" y="1087651"/>
                  <a:pt x="1312408" y="1087651"/>
                  <a:pt x="1312408" y="1087651"/>
                </a:cubicBezTo>
                <a:cubicBezTo>
                  <a:pt x="1312408" y="1083891"/>
                  <a:pt x="1319937" y="1080131"/>
                  <a:pt x="1319937" y="1076371"/>
                </a:cubicBezTo>
                <a:cubicBezTo>
                  <a:pt x="1323702" y="1065090"/>
                  <a:pt x="1327467" y="1057570"/>
                  <a:pt x="1319937" y="1057570"/>
                </a:cubicBezTo>
                <a:cubicBezTo>
                  <a:pt x="1327467" y="1053809"/>
                  <a:pt x="1319937" y="1068850"/>
                  <a:pt x="1331231" y="1065090"/>
                </a:cubicBezTo>
                <a:cubicBezTo>
                  <a:pt x="1334996" y="1023728"/>
                  <a:pt x="1342525" y="986126"/>
                  <a:pt x="1342525" y="944764"/>
                </a:cubicBezTo>
                <a:cubicBezTo>
                  <a:pt x="1346290" y="941004"/>
                  <a:pt x="1346290" y="937244"/>
                  <a:pt x="1350054" y="937244"/>
                </a:cubicBezTo>
                <a:cubicBezTo>
                  <a:pt x="1346290" y="933484"/>
                  <a:pt x="1346290" y="922203"/>
                  <a:pt x="1342525" y="918443"/>
                </a:cubicBezTo>
                <a:cubicBezTo>
                  <a:pt x="1342525" y="918443"/>
                  <a:pt x="1346290" y="914683"/>
                  <a:pt x="1346290" y="914683"/>
                </a:cubicBezTo>
                <a:cubicBezTo>
                  <a:pt x="1346290" y="903403"/>
                  <a:pt x="1334996" y="907163"/>
                  <a:pt x="1338760" y="895882"/>
                </a:cubicBezTo>
                <a:cubicBezTo>
                  <a:pt x="1342525" y="899642"/>
                  <a:pt x="1342525" y="899642"/>
                  <a:pt x="1346290" y="899642"/>
                </a:cubicBezTo>
                <a:cubicBezTo>
                  <a:pt x="1338760" y="892122"/>
                  <a:pt x="1338760" y="884602"/>
                  <a:pt x="1334996" y="877082"/>
                </a:cubicBezTo>
                <a:cubicBezTo>
                  <a:pt x="1334996" y="877082"/>
                  <a:pt x="1338760" y="880842"/>
                  <a:pt x="1338760" y="880842"/>
                </a:cubicBezTo>
                <a:cubicBezTo>
                  <a:pt x="1331231" y="873321"/>
                  <a:pt x="1338760" y="862041"/>
                  <a:pt x="1331231" y="854520"/>
                </a:cubicBezTo>
                <a:cubicBezTo>
                  <a:pt x="1338760" y="858281"/>
                  <a:pt x="1338760" y="858281"/>
                  <a:pt x="1338760" y="858281"/>
                </a:cubicBezTo>
                <a:cubicBezTo>
                  <a:pt x="1338760" y="843240"/>
                  <a:pt x="1327467" y="854520"/>
                  <a:pt x="1327467" y="847000"/>
                </a:cubicBezTo>
                <a:cubicBezTo>
                  <a:pt x="1331231" y="847000"/>
                  <a:pt x="1331231" y="847000"/>
                  <a:pt x="1334996" y="847000"/>
                </a:cubicBezTo>
                <a:cubicBezTo>
                  <a:pt x="1323702" y="839480"/>
                  <a:pt x="1319937" y="820679"/>
                  <a:pt x="1316173" y="813158"/>
                </a:cubicBezTo>
                <a:cubicBezTo>
                  <a:pt x="1312408" y="801878"/>
                  <a:pt x="1312408" y="790597"/>
                  <a:pt x="1304879" y="783077"/>
                </a:cubicBezTo>
                <a:cubicBezTo>
                  <a:pt x="1304879" y="775557"/>
                  <a:pt x="1312408" y="779317"/>
                  <a:pt x="1308643" y="768036"/>
                </a:cubicBezTo>
                <a:cubicBezTo>
                  <a:pt x="1301114" y="771797"/>
                  <a:pt x="1293585" y="752995"/>
                  <a:pt x="1289820" y="764276"/>
                </a:cubicBezTo>
                <a:cubicBezTo>
                  <a:pt x="1286056" y="752995"/>
                  <a:pt x="1282291" y="737955"/>
                  <a:pt x="1274762" y="734195"/>
                </a:cubicBezTo>
                <a:cubicBezTo>
                  <a:pt x="1282291" y="737955"/>
                  <a:pt x="1282291" y="726675"/>
                  <a:pt x="1286056" y="730434"/>
                </a:cubicBezTo>
                <a:cubicBezTo>
                  <a:pt x="1289820" y="722914"/>
                  <a:pt x="1289820" y="722914"/>
                  <a:pt x="1289820" y="722914"/>
                </a:cubicBezTo>
                <a:cubicBezTo>
                  <a:pt x="1293585" y="722914"/>
                  <a:pt x="1289820" y="730434"/>
                  <a:pt x="1293585" y="726675"/>
                </a:cubicBezTo>
                <a:cubicBezTo>
                  <a:pt x="1289820" y="722914"/>
                  <a:pt x="1282291" y="711634"/>
                  <a:pt x="1282291" y="711634"/>
                </a:cubicBezTo>
                <a:cubicBezTo>
                  <a:pt x="1270997" y="707874"/>
                  <a:pt x="1259703" y="707874"/>
                  <a:pt x="1252174" y="696593"/>
                </a:cubicBezTo>
                <a:cubicBezTo>
                  <a:pt x="1255938" y="700353"/>
                  <a:pt x="1255938" y="689073"/>
                  <a:pt x="1259703" y="692833"/>
                </a:cubicBezTo>
                <a:cubicBezTo>
                  <a:pt x="1237115" y="689073"/>
                  <a:pt x="1237115" y="689073"/>
                  <a:pt x="1237115" y="689073"/>
                </a:cubicBezTo>
                <a:cubicBezTo>
                  <a:pt x="1233350" y="685312"/>
                  <a:pt x="1240880" y="681552"/>
                  <a:pt x="1237115" y="681552"/>
                </a:cubicBezTo>
                <a:cubicBezTo>
                  <a:pt x="1233350" y="681552"/>
                  <a:pt x="1233350" y="681552"/>
                  <a:pt x="1229586" y="681552"/>
                </a:cubicBezTo>
                <a:cubicBezTo>
                  <a:pt x="1229586" y="677792"/>
                  <a:pt x="1218292" y="670272"/>
                  <a:pt x="1222057" y="662751"/>
                </a:cubicBezTo>
                <a:cubicBezTo>
                  <a:pt x="1222057" y="658991"/>
                  <a:pt x="1225821" y="666512"/>
                  <a:pt x="1225821" y="662751"/>
                </a:cubicBezTo>
                <a:cubicBezTo>
                  <a:pt x="1222057" y="655231"/>
                  <a:pt x="1218292" y="658991"/>
                  <a:pt x="1214527" y="651471"/>
                </a:cubicBezTo>
                <a:cubicBezTo>
                  <a:pt x="1212645" y="649591"/>
                  <a:pt x="1208880" y="647711"/>
                  <a:pt x="1205586" y="647241"/>
                </a:cubicBezTo>
                <a:lnTo>
                  <a:pt x="1200309" y="650890"/>
                </a:lnTo>
                <a:lnTo>
                  <a:pt x="1196175" y="650531"/>
                </a:lnTo>
                <a:cubicBezTo>
                  <a:pt x="1192881" y="648651"/>
                  <a:pt x="1190057" y="645831"/>
                  <a:pt x="1188175" y="643951"/>
                </a:cubicBezTo>
                <a:cubicBezTo>
                  <a:pt x="1191940" y="643951"/>
                  <a:pt x="1191940" y="643951"/>
                  <a:pt x="1191940" y="643951"/>
                </a:cubicBezTo>
                <a:cubicBezTo>
                  <a:pt x="1184410" y="640190"/>
                  <a:pt x="1173116" y="636430"/>
                  <a:pt x="1161822" y="632670"/>
                </a:cubicBezTo>
                <a:cubicBezTo>
                  <a:pt x="1158058" y="636430"/>
                  <a:pt x="1169352" y="628910"/>
                  <a:pt x="1169352" y="632670"/>
                </a:cubicBezTo>
                <a:cubicBezTo>
                  <a:pt x="1161822" y="621389"/>
                  <a:pt x="1142999" y="621389"/>
                  <a:pt x="1135470" y="610109"/>
                </a:cubicBezTo>
                <a:lnTo>
                  <a:pt x="1134312" y="612809"/>
                </a:lnTo>
                <a:lnTo>
                  <a:pt x="1129823" y="608699"/>
                </a:lnTo>
                <a:cubicBezTo>
                  <a:pt x="1128882" y="607289"/>
                  <a:pt x="1127941" y="606349"/>
                  <a:pt x="1124176" y="606349"/>
                </a:cubicBezTo>
                <a:cubicBezTo>
                  <a:pt x="1126059" y="604469"/>
                  <a:pt x="1125117" y="604469"/>
                  <a:pt x="1123235" y="604469"/>
                </a:cubicBezTo>
                <a:lnTo>
                  <a:pt x="1118575" y="603139"/>
                </a:lnTo>
                <a:lnTo>
                  <a:pt x="1120411" y="602589"/>
                </a:lnTo>
                <a:cubicBezTo>
                  <a:pt x="1112882" y="602589"/>
                  <a:pt x="1086530" y="595070"/>
                  <a:pt x="1075236" y="587550"/>
                </a:cubicBezTo>
                <a:cubicBezTo>
                  <a:pt x="1075236" y="591310"/>
                  <a:pt x="1063942" y="595070"/>
                  <a:pt x="1060177" y="591310"/>
                </a:cubicBezTo>
                <a:cubicBezTo>
                  <a:pt x="1063942" y="587550"/>
                  <a:pt x="1063942" y="587550"/>
                  <a:pt x="1063942" y="587550"/>
                </a:cubicBezTo>
                <a:cubicBezTo>
                  <a:pt x="1062059" y="585670"/>
                  <a:pt x="1059236" y="585670"/>
                  <a:pt x="1056883" y="585200"/>
                </a:cubicBezTo>
                <a:lnTo>
                  <a:pt x="1056024" y="584150"/>
                </a:lnTo>
                <a:lnTo>
                  <a:pt x="1060177" y="583790"/>
                </a:lnTo>
                <a:cubicBezTo>
                  <a:pt x="1056412" y="591310"/>
                  <a:pt x="1071471" y="580030"/>
                  <a:pt x="1071471" y="587550"/>
                </a:cubicBezTo>
                <a:cubicBezTo>
                  <a:pt x="1077118" y="585670"/>
                  <a:pt x="1070530" y="584730"/>
                  <a:pt x="1063471" y="583790"/>
                </a:cubicBezTo>
                <a:lnTo>
                  <a:pt x="1054549" y="582351"/>
                </a:lnTo>
                <a:lnTo>
                  <a:pt x="1052648" y="580030"/>
                </a:lnTo>
                <a:cubicBezTo>
                  <a:pt x="1050765" y="580970"/>
                  <a:pt x="1051707" y="581674"/>
                  <a:pt x="1054001" y="582262"/>
                </a:cubicBezTo>
                <a:lnTo>
                  <a:pt x="1054549" y="582351"/>
                </a:lnTo>
                <a:lnTo>
                  <a:pt x="1056024" y="584150"/>
                </a:lnTo>
                <a:lnTo>
                  <a:pt x="1049354" y="584730"/>
                </a:lnTo>
                <a:cubicBezTo>
                  <a:pt x="1046060" y="584730"/>
                  <a:pt x="1043236" y="583790"/>
                  <a:pt x="1041354" y="580030"/>
                </a:cubicBezTo>
                <a:cubicBezTo>
                  <a:pt x="1041354" y="580030"/>
                  <a:pt x="1048883" y="572509"/>
                  <a:pt x="1041354" y="572509"/>
                </a:cubicBezTo>
                <a:cubicBezTo>
                  <a:pt x="1033825" y="572509"/>
                  <a:pt x="1037589" y="572509"/>
                  <a:pt x="1030060" y="572509"/>
                </a:cubicBezTo>
                <a:cubicBezTo>
                  <a:pt x="1026295" y="576269"/>
                  <a:pt x="1026295" y="576269"/>
                  <a:pt x="1026295" y="576269"/>
                </a:cubicBezTo>
                <a:cubicBezTo>
                  <a:pt x="1022531" y="580030"/>
                  <a:pt x="1018766" y="572509"/>
                  <a:pt x="1018766" y="580030"/>
                </a:cubicBezTo>
                <a:cubicBezTo>
                  <a:pt x="1018766" y="576269"/>
                  <a:pt x="1003707" y="580030"/>
                  <a:pt x="1007472" y="572509"/>
                </a:cubicBezTo>
                <a:cubicBezTo>
                  <a:pt x="1011237" y="564989"/>
                  <a:pt x="1011237" y="564989"/>
                  <a:pt x="1011237" y="564989"/>
                </a:cubicBezTo>
                <a:cubicBezTo>
                  <a:pt x="1007472" y="564989"/>
                  <a:pt x="1003707" y="572509"/>
                  <a:pt x="999943" y="572509"/>
                </a:cubicBezTo>
                <a:cubicBezTo>
                  <a:pt x="996178" y="568749"/>
                  <a:pt x="996178" y="568749"/>
                  <a:pt x="996178" y="568749"/>
                </a:cubicBezTo>
                <a:cubicBezTo>
                  <a:pt x="996178" y="580030"/>
                  <a:pt x="988649" y="568749"/>
                  <a:pt x="981120" y="572509"/>
                </a:cubicBezTo>
                <a:cubicBezTo>
                  <a:pt x="973590" y="568749"/>
                  <a:pt x="958532" y="572509"/>
                  <a:pt x="954767" y="564989"/>
                </a:cubicBezTo>
                <a:cubicBezTo>
                  <a:pt x="951002" y="568749"/>
                  <a:pt x="943473" y="572509"/>
                  <a:pt x="935944" y="568749"/>
                </a:cubicBezTo>
                <a:cubicBezTo>
                  <a:pt x="935944" y="568749"/>
                  <a:pt x="939709" y="568749"/>
                  <a:pt x="939709" y="564989"/>
                </a:cubicBezTo>
                <a:cubicBezTo>
                  <a:pt x="935944" y="561229"/>
                  <a:pt x="932179" y="564989"/>
                  <a:pt x="928415" y="564989"/>
                </a:cubicBezTo>
                <a:cubicBezTo>
                  <a:pt x="932179" y="564989"/>
                  <a:pt x="920885" y="561229"/>
                  <a:pt x="913356" y="557468"/>
                </a:cubicBezTo>
                <a:cubicBezTo>
                  <a:pt x="909591" y="561229"/>
                  <a:pt x="909591" y="564989"/>
                  <a:pt x="909591" y="568749"/>
                </a:cubicBezTo>
                <a:cubicBezTo>
                  <a:pt x="902062" y="561229"/>
                  <a:pt x="890768" y="576269"/>
                  <a:pt x="883239" y="568749"/>
                </a:cubicBezTo>
                <a:cubicBezTo>
                  <a:pt x="887004" y="564989"/>
                  <a:pt x="894533" y="561229"/>
                  <a:pt x="887004" y="561229"/>
                </a:cubicBezTo>
                <a:cubicBezTo>
                  <a:pt x="879474" y="549948"/>
                  <a:pt x="875710" y="568749"/>
                  <a:pt x="864416" y="564989"/>
                </a:cubicBezTo>
                <a:cubicBezTo>
                  <a:pt x="868180" y="572509"/>
                  <a:pt x="868180" y="572509"/>
                  <a:pt x="868180" y="572509"/>
                </a:cubicBezTo>
                <a:cubicBezTo>
                  <a:pt x="864416" y="568749"/>
                  <a:pt x="856886" y="580030"/>
                  <a:pt x="856886" y="572509"/>
                </a:cubicBezTo>
                <a:cubicBezTo>
                  <a:pt x="853122" y="576269"/>
                  <a:pt x="845593" y="572509"/>
                  <a:pt x="845593" y="580030"/>
                </a:cubicBezTo>
                <a:cubicBezTo>
                  <a:pt x="830534" y="576269"/>
                  <a:pt x="811711" y="595070"/>
                  <a:pt x="796652" y="583790"/>
                </a:cubicBezTo>
                <a:cubicBezTo>
                  <a:pt x="796652" y="583790"/>
                  <a:pt x="789123" y="587550"/>
                  <a:pt x="792888" y="587550"/>
                </a:cubicBezTo>
                <a:cubicBezTo>
                  <a:pt x="800417" y="591310"/>
                  <a:pt x="796652" y="583790"/>
                  <a:pt x="800417" y="587550"/>
                </a:cubicBezTo>
                <a:cubicBezTo>
                  <a:pt x="796652" y="587550"/>
                  <a:pt x="796652" y="591310"/>
                  <a:pt x="796652" y="591310"/>
                </a:cubicBezTo>
                <a:cubicBezTo>
                  <a:pt x="792888" y="591310"/>
                  <a:pt x="789123" y="591310"/>
                  <a:pt x="792888" y="583790"/>
                </a:cubicBezTo>
                <a:cubicBezTo>
                  <a:pt x="777829" y="583790"/>
                  <a:pt x="785358" y="602589"/>
                  <a:pt x="774064" y="606349"/>
                </a:cubicBezTo>
                <a:cubicBezTo>
                  <a:pt x="770300" y="602589"/>
                  <a:pt x="770300" y="602589"/>
                  <a:pt x="766535" y="602589"/>
                </a:cubicBezTo>
                <a:cubicBezTo>
                  <a:pt x="762770" y="610109"/>
                  <a:pt x="762770" y="610109"/>
                  <a:pt x="762770" y="610109"/>
                </a:cubicBezTo>
                <a:cubicBezTo>
                  <a:pt x="755241" y="613869"/>
                  <a:pt x="755241" y="606349"/>
                  <a:pt x="751476" y="602589"/>
                </a:cubicBezTo>
                <a:cubicBezTo>
                  <a:pt x="747712" y="606349"/>
                  <a:pt x="743947" y="606349"/>
                  <a:pt x="743947" y="613869"/>
                </a:cubicBezTo>
                <a:cubicBezTo>
                  <a:pt x="732653" y="610109"/>
                  <a:pt x="732653" y="610109"/>
                  <a:pt x="732653" y="610109"/>
                </a:cubicBezTo>
                <a:cubicBezTo>
                  <a:pt x="740183" y="613869"/>
                  <a:pt x="732653" y="613869"/>
                  <a:pt x="732653" y="617629"/>
                </a:cubicBezTo>
                <a:cubicBezTo>
                  <a:pt x="732653" y="613869"/>
                  <a:pt x="732653" y="613869"/>
                  <a:pt x="732653" y="613869"/>
                </a:cubicBezTo>
                <a:cubicBezTo>
                  <a:pt x="728889" y="613869"/>
                  <a:pt x="725124" y="617629"/>
                  <a:pt x="725124" y="621389"/>
                </a:cubicBezTo>
                <a:cubicBezTo>
                  <a:pt x="728889" y="621389"/>
                  <a:pt x="732653" y="621389"/>
                  <a:pt x="736418" y="621389"/>
                </a:cubicBezTo>
                <a:cubicBezTo>
                  <a:pt x="736418" y="625150"/>
                  <a:pt x="732653" y="625150"/>
                  <a:pt x="728889" y="628910"/>
                </a:cubicBezTo>
                <a:cubicBezTo>
                  <a:pt x="728889" y="625150"/>
                  <a:pt x="721359" y="628910"/>
                  <a:pt x="717595" y="632670"/>
                </a:cubicBezTo>
                <a:cubicBezTo>
                  <a:pt x="713830" y="632670"/>
                  <a:pt x="717595" y="640190"/>
                  <a:pt x="717595" y="640190"/>
                </a:cubicBezTo>
                <a:cubicBezTo>
                  <a:pt x="713830" y="636430"/>
                  <a:pt x="710065" y="643951"/>
                  <a:pt x="710065" y="636430"/>
                </a:cubicBezTo>
                <a:cubicBezTo>
                  <a:pt x="710065" y="636430"/>
                  <a:pt x="713830" y="640190"/>
                  <a:pt x="713830" y="636430"/>
                </a:cubicBezTo>
                <a:cubicBezTo>
                  <a:pt x="710065" y="636430"/>
                  <a:pt x="710065" y="628910"/>
                  <a:pt x="706301" y="636430"/>
                </a:cubicBezTo>
                <a:cubicBezTo>
                  <a:pt x="702536" y="643951"/>
                  <a:pt x="713830" y="643951"/>
                  <a:pt x="706301" y="647711"/>
                </a:cubicBezTo>
                <a:cubicBezTo>
                  <a:pt x="706301" y="643951"/>
                  <a:pt x="706301" y="643951"/>
                  <a:pt x="706301" y="640190"/>
                </a:cubicBezTo>
                <a:cubicBezTo>
                  <a:pt x="698772" y="643951"/>
                  <a:pt x="698772" y="643951"/>
                  <a:pt x="698772" y="643951"/>
                </a:cubicBezTo>
                <a:cubicBezTo>
                  <a:pt x="698772" y="647711"/>
                  <a:pt x="698772" y="647711"/>
                  <a:pt x="698772" y="647711"/>
                </a:cubicBezTo>
                <a:cubicBezTo>
                  <a:pt x="698772" y="651471"/>
                  <a:pt x="691242" y="655231"/>
                  <a:pt x="691242" y="662751"/>
                </a:cubicBezTo>
                <a:cubicBezTo>
                  <a:pt x="691242" y="666512"/>
                  <a:pt x="683713" y="666512"/>
                  <a:pt x="679948" y="666512"/>
                </a:cubicBezTo>
                <a:cubicBezTo>
                  <a:pt x="676184" y="666512"/>
                  <a:pt x="672419" y="674032"/>
                  <a:pt x="672419" y="677792"/>
                </a:cubicBezTo>
                <a:cubicBezTo>
                  <a:pt x="668654" y="677792"/>
                  <a:pt x="664890" y="685312"/>
                  <a:pt x="664890" y="689073"/>
                </a:cubicBezTo>
                <a:cubicBezTo>
                  <a:pt x="657360" y="692833"/>
                  <a:pt x="649831" y="677792"/>
                  <a:pt x="649831" y="689073"/>
                </a:cubicBezTo>
                <a:cubicBezTo>
                  <a:pt x="646067" y="692833"/>
                  <a:pt x="649831" y="700353"/>
                  <a:pt x="653596" y="700353"/>
                </a:cubicBezTo>
                <a:cubicBezTo>
                  <a:pt x="642302" y="707874"/>
                  <a:pt x="642302" y="722914"/>
                  <a:pt x="631008" y="726675"/>
                </a:cubicBezTo>
                <a:cubicBezTo>
                  <a:pt x="631008" y="730434"/>
                  <a:pt x="631008" y="730434"/>
                  <a:pt x="631008" y="734195"/>
                </a:cubicBezTo>
                <a:cubicBezTo>
                  <a:pt x="615949" y="745475"/>
                  <a:pt x="615949" y="768036"/>
                  <a:pt x="600891" y="775557"/>
                </a:cubicBezTo>
                <a:cubicBezTo>
                  <a:pt x="600891" y="771797"/>
                  <a:pt x="597126" y="771797"/>
                  <a:pt x="593362" y="771797"/>
                </a:cubicBezTo>
                <a:cubicBezTo>
                  <a:pt x="597126" y="779317"/>
                  <a:pt x="585832" y="775557"/>
                  <a:pt x="593362" y="779317"/>
                </a:cubicBezTo>
                <a:cubicBezTo>
                  <a:pt x="597126" y="779317"/>
                  <a:pt x="600891" y="783077"/>
                  <a:pt x="604656" y="779317"/>
                </a:cubicBezTo>
                <a:cubicBezTo>
                  <a:pt x="600891" y="786837"/>
                  <a:pt x="593362" y="801878"/>
                  <a:pt x="589597" y="805638"/>
                </a:cubicBezTo>
                <a:cubicBezTo>
                  <a:pt x="589597" y="805638"/>
                  <a:pt x="593362" y="809398"/>
                  <a:pt x="593362" y="809398"/>
                </a:cubicBezTo>
                <a:cubicBezTo>
                  <a:pt x="585832" y="805638"/>
                  <a:pt x="582068" y="813158"/>
                  <a:pt x="582068" y="820679"/>
                </a:cubicBezTo>
                <a:cubicBezTo>
                  <a:pt x="585832" y="820679"/>
                  <a:pt x="585832" y="820679"/>
                  <a:pt x="585832" y="820679"/>
                </a:cubicBezTo>
                <a:cubicBezTo>
                  <a:pt x="578303" y="824439"/>
                  <a:pt x="578303" y="824439"/>
                  <a:pt x="578303" y="824439"/>
                </a:cubicBezTo>
                <a:cubicBezTo>
                  <a:pt x="578303" y="828199"/>
                  <a:pt x="585832" y="828199"/>
                  <a:pt x="582068" y="831959"/>
                </a:cubicBezTo>
                <a:cubicBezTo>
                  <a:pt x="578303" y="831959"/>
                  <a:pt x="578303" y="831959"/>
                  <a:pt x="578303" y="831959"/>
                </a:cubicBezTo>
                <a:cubicBezTo>
                  <a:pt x="578303" y="839480"/>
                  <a:pt x="582068" y="850760"/>
                  <a:pt x="574538" y="854520"/>
                </a:cubicBezTo>
                <a:cubicBezTo>
                  <a:pt x="567009" y="858281"/>
                  <a:pt x="567009" y="858281"/>
                  <a:pt x="567009" y="858281"/>
                </a:cubicBezTo>
                <a:cubicBezTo>
                  <a:pt x="567009" y="862041"/>
                  <a:pt x="570774" y="865801"/>
                  <a:pt x="574538" y="862041"/>
                </a:cubicBezTo>
                <a:cubicBezTo>
                  <a:pt x="567009" y="873321"/>
                  <a:pt x="567009" y="880842"/>
                  <a:pt x="559480" y="880842"/>
                </a:cubicBezTo>
                <a:cubicBezTo>
                  <a:pt x="567009" y="903403"/>
                  <a:pt x="563244" y="929724"/>
                  <a:pt x="563244" y="952285"/>
                </a:cubicBezTo>
                <a:cubicBezTo>
                  <a:pt x="559480" y="948525"/>
                  <a:pt x="559480" y="948525"/>
                  <a:pt x="559480" y="948525"/>
                </a:cubicBezTo>
                <a:cubicBezTo>
                  <a:pt x="555715" y="956045"/>
                  <a:pt x="563244" y="952285"/>
                  <a:pt x="563244" y="956045"/>
                </a:cubicBezTo>
                <a:cubicBezTo>
                  <a:pt x="559480" y="956045"/>
                  <a:pt x="555715" y="959806"/>
                  <a:pt x="551951" y="956045"/>
                </a:cubicBezTo>
                <a:cubicBezTo>
                  <a:pt x="548186" y="963565"/>
                  <a:pt x="559480" y="967326"/>
                  <a:pt x="559480" y="971086"/>
                </a:cubicBezTo>
                <a:cubicBezTo>
                  <a:pt x="563244" y="974846"/>
                  <a:pt x="555715" y="967326"/>
                  <a:pt x="563244" y="971086"/>
                </a:cubicBezTo>
                <a:cubicBezTo>
                  <a:pt x="563244" y="971086"/>
                  <a:pt x="559480" y="982366"/>
                  <a:pt x="567009" y="982366"/>
                </a:cubicBezTo>
                <a:cubicBezTo>
                  <a:pt x="563244" y="982366"/>
                  <a:pt x="559480" y="982366"/>
                  <a:pt x="555715" y="982366"/>
                </a:cubicBezTo>
                <a:cubicBezTo>
                  <a:pt x="559480" y="986126"/>
                  <a:pt x="559480" y="986126"/>
                  <a:pt x="559480" y="986126"/>
                </a:cubicBezTo>
                <a:cubicBezTo>
                  <a:pt x="551951" y="993647"/>
                  <a:pt x="544421" y="974846"/>
                  <a:pt x="536892" y="978606"/>
                </a:cubicBezTo>
                <a:cubicBezTo>
                  <a:pt x="536892" y="986126"/>
                  <a:pt x="536892" y="986126"/>
                  <a:pt x="536892" y="986126"/>
                </a:cubicBezTo>
                <a:cubicBezTo>
                  <a:pt x="529363" y="989887"/>
                  <a:pt x="529363" y="971086"/>
                  <a:pt x="525598" y="986126"/>
                </a:cubicBezTo>
                <a:cubicBezTo>
                  <a:pt x="529363" y="989887"/>
                  <a:pt x="540657" y="993647"/>
                  <a:pt x="544421" y="989887"/>
                </a:cubicBezTo>
                <a:cubicBezTo>
                  <a:pt x="544421" y="995527"/>
                  <a:pt x="548186" y="996467"/>
                  <a:pt x="551951" y="997407"/>
                </a:cubicBezTo>
                <a:lnTo>
                  <a:pt x="551952" y="997409"/>
                </a:lnTo>
                <a:lnTo>
                  <a:pt x="551951" y="997407"/>
                </a:lnTo>
                <a:lnTo>
                  <a:pt x="552421" y="1006338"/>
                </a:lnTo>
                <a:cubicBezTo>
                  <a:pt x="553833" y="1008688"/>
                  <a:pt x="555715" y="1010568"/>
                  <a:pt x="555715" y="1012448"/>
                </a:cubicBezTo>
                <a:cubicBezTo>
                  <a:pt x="555715" y="1008688"/>
                  <a:pt x="563244" y="1012448"/>
                  <a:pt x="567009" y="1016208"/>
                </a:cubicBezTo>
                <a:cubicBezTo>
                  <a:pt x="563244" y="1019968"/>
                  <a:pt x="559480" y="1012448"/>
                  <a:pt x="559480" y="1019968"/>
                </a:cubicBezTo>
                <a:cubicBezTo>
                  <a:pt x="563244" y="1019968"/>
                  <a:pt x="567009" y="1027488"/>
                  <a:pt x="570774" y="1019968"/>
                </a:cubicBezTo>
                <a:cubicBezTo>
                  <a:pt x="578303" y="1023728"/>
                  <a:pt x="570774" y="1031249"/>
                  <a:pt x="574538" y="1031249"/>
                </a:cubicBezTo>
                <a:cubicBezTo>
                  <a:pt x="570774" y="1035009"/>
                  <a:pt x="559480" y="1027488"/>
                  <a:pt x="559480" y="1035009"/>
                </a:cubicBezTo>
                <a:cubicBezTo>
                  <a:pt x="563244" y="1035009"/>
                  <a:pt x="570774" y="1046289"/>
                  <a:pt x="578303" y="1038769"/>
                </a:cubicBezTo>
                <a:cubicBezTo>
                  <a:pt x="578303" y="1042529"/>
                  <a:pt x="570774" y="1042529"/>
                  <a:pt x="567009" y="1042529"/>
                </a:cubicBezTo>
                <a:cubicBezTo>
                  <a:pt x="567009" y="1050050"/>
                  <a:pt x="582068" y="1050050"/>
                  <a:pt x="570774" y="1053809"/>
                </a:cubicBezTo>
                <a:cubicBezTo>
                  <a:pt x="578303" y="1053809"/>
                  <a:pt x="578303" y="1053809"/>
                  <a:pt x="578303" y="1053809"/>
                </a:cubicBezTo>
                <a:cubicBezTo>
                  <a:pt x="578303" y="1057570"/>
                  <a:pt x="574538" y="1061330"/>
                  <a:pt x="574538" y="1065090"/>
                </a:cubicBezTo>
                <a:cubicBezTo>
                  <a:pt x="574538" y="1068850"/>
                  <a:pt x="585832" y="1072610"/>
                  <a:pt x="578303" y="1076371"/>
                </a:cubicBezTo>
                <a:cubicBezTo>
                  <a:pt x="578303" y="1076371"/>
                  <a:pt x="582068" y="1087651"/>
                  <a:pt x="585832" y="1080131"/>
                </a:cubicBezTo>
                <a:cubicBezTo>
                  <a:pt x="585832" y="1072610"/>
                  <a:pt x="578303" y="1076371"/>
                  <a:pt x="585832" y="1068850"/>
                </a:cubicBezTo>
                <a:cubicBezTo>
                  <a:pt x="582068" y="1076371"/>
                  <a:pt x="589597" y="1080131"/>
                  <a:pt x="593362" y="1080131"/>
                </a:cubicBezTo>
                <a:cubicBezTo>
                  <a:pt x="589597" y="1083891"/>
                  <a:pt x="589597" y="1083891"/>
                  <a:pt x="589597" y="1083891"/>
                </a:cubicBezTo>
                <a:cubicBezTo>
                  <a:pt x="593362" y="1083891"/>
                  <a:pt x="593362" y="1091411"/>
                  <a:pt x="597126" y="1091411"/>
                </a:cubicBezTo>
                <a:lnTo>
                  <a:pt x="599950" y="1091411"/>
                </a:lnTo>
                <a:cubicBezTo>
                  <a:pt x="600891" y="1091411"/>
                  <a:pt x="600891" y="1091411"/>
                  <a:pt x="600891" y="1091411"/>
                </a:cubicBezTo>
                <a:cubicBezTo>
                  <a:pt x="604656" y="1098932"/>
                  <a:pt x="593362" y="1098932"/>
                  <a:pt x="597126" y="1106452"/>
                </a:cubicBezTo>
                <a:cubicBezTo>
                  <a:pt x="589597" y="1102692"/>
                  <a:pt x="589597" y="1102692"/>
                  <a:pt x="589597" y="1102692"/>
                </a:cubicBezTo>
                <a:cubicBezTo>
                  <a:pt x="593362" y="1102692"/>
                  <a:pt x="589597" y="1106452"/>
                  <a:pt x="593362" y="1110212"/>
                </a:cubicBezTo>
                <a:cubicBezTo>
                  <a:pt x="597126" y="1110212"/>
                  <a:pt x="604656" y="1110212"/>
                  <a:pt x="608420" y="1110212"/>
                </a:cubicBezTo>
                <a:cubicBezTo>
                  <a:pt x="612185" y="1113972"/>
                  <a:pt x="604656" y="1113972"/>
                  <a:pt x="612185" y="1117732"/>
                </a:cubicBezTo>
                <a:cubicBezTo>
                  <a:pt x="600891" y="1113972"/>
                  <a:pt x="600891" y="1113972"/>
                  <a:pt x="600891" y="1113972"/>
                </a:cubicBezTo>
                <a:cubicBezTo>
                  <a:pt x="600891" y="1113972"/>
                  <a:pt x="597126" y="1121493"/>
                  <a:pt x="600891" y="1129013"/>
                </a:cubicBezTo>
                <a:cubicBezTo>
                  <a:pt x="604656" y="1132773"/>
                  <a:pt x="612185" y="1132773"/>
                  <a:pt x="612185" y="1125253"/>
                </a:cubicBezTo>
                <a:cubicBezTo>
                  <a:pt x="612185" y="1129013"/>
                  <a:pt x="612185" y="1136534"/>
                  <a:pt x="608420" y="1136534"/>
                </a:cubicBezTo>
                <a:cubicBezTo>
                  <a:pt x="612185" y="1140294"/>
                  <a:pt x="612185" y="1132773"/>
                  <a:pt x="619714" y="1136534"/>
                </a:cubicBezTo>
                <a:cubicBezTo>
                  <a:pt x="615949" y="1140294"/>
                  <a:pt x="615949" y="1151574"/>
                  <a:pt x="615949" y="1155334"/>
                </a:cubicBezTo>
                <a:cubicBezTo>
                  <a:pt x="604656" y="1155334"/>
                  <a:pt x="604656" y="1155334"/>
                  <a:pt x="604656" y="1155334"/>
                </a:cubicBezTo>
                <a:cubicBezTo>
                  <a:pt x="604656" y="1159095"/>
                  <a:pt x="604656" y="1159095"/>
                  <a:pt x="604656" y="1159095"/>
                </a:cubicBezTo>
                <a:cubicBezTo>
                  <a:pt x="597126" y="1155334"/>
                  <a:pt x="604656" y="1162855"/>
                  <a:pt x="597126" y="1162855"/>
                </a:cubicBezTo>
                <a:cubicBezTo>
                  <a:pt x="597126" y="1166615"/>
                  <a:pt x="600891" y="1170375"/>
                  <a:pt x="604656" y="1170375"/>
                </a:cubicBezTo>
                <a:cubicBezTo>
                  <a:pt x="608420" y="1159095"/>
                  <a:pt x="619714" y="1174135"/>
                  <a:pt x="627243" y="1166615"/>
                </a:cubicBezTo>
                <a:cubicBezTo>
                  <a:pt x="638537" y="1177895"/>
                  <a:pt x="612185" y="1185416"/>
                  <a:pt x="631008" y="1189176"/>
                </a:cubicBezTo>
                <a:cubicBezTo>
                  <a:pt x="631008" y="1185416"/>
                  <a:pt x="642302" y="1189176"/>
                  <a:pt x="634773" y="1181656"/>
                </a:cubicBezTo>
                <a:cubicBezTo>
                  <a:pt x="638537" y="1189176"/>
                  <a:pt x="646067" y="1181656"/>
                  <a:pt x="649831" y="1192936"/>
                </a:cubicBezTo>
                <a:cubicBezTo>
                  <a:pt x="642302" y="1189176"/>
                  <a:pt x="642302" y="1204217"/>
                  <a:pt x="631008" y="1200457"/>
                </a:cubicBezTo>
                <a:cubicBezTo>
                  <a:pt x="634773" y="1196696"/>
                  <a:pt x="631008" y="1192936"/>
                  <a:pt x="631008" y="1192936"/>
                </a:cubicBezTo>
                <a:cubicBezTo>
                  <a:pt x="627243" y="1196696"/>
                  <a:pt x="619714" y="1196696"/>
                  <a:pt x="623479" y="1204217"/>
                </a:cubicBezTo>
                <a:cubicBezTo>
                  <a:pt x="627243" y="1207977"/>
                  <a:pt x="631008" y="1211737"/>
                  <a:pt x="634773" y="1211737"/>
                </a:cubicBezTo>
                <a:cubicBezTo>
                  <a:pt x="642302" y="1207977"/>
                  <a:pt x="631008" y="1204217"/>
                  <a:pt x="638537" y="1204217"/>
                </a:cubicBezTo>
                <a:cubicBezTo>
                  <a:pt x="646067" y="1211737"/>
                  <a:pt x="638537" y="1215497"/>
                  <a:pt x="649831" y="1215497"/>
                </a:cubicBezTo>
                <a:cubicBezTo>
                  <a:pt x="646067" y="1211737"/>
                  <a:pt x="649831" y="1207977"/>
                  <a:pt x="653596" y="1204217"/>
                </a:cubicBezTo>
                <a:cubicBezTo>
                  <a:pt x="661125" y="1211737"/>
                  <a:pt x="661125" y="1211737"/>
                  <a:pt x="661125" y="1211737"/>
                </a:cubicBezTo>
                <a:cubicBezTo>
                  <a:pt x="653596" y="1211737"/>
                  <a:pt x="653596" y="1211737"/>
                  <a:pt x="653596" y="1211737"/>
                </a:cubicBezTo>
                <a:cubicBezTo>
                  <a:pt x="657360" y="1223018"/>
                  <a:pt x="664890" y="1211737"/>
                  <a:pt x="668654" y="1219257"/>
                </a:cubicBezTo>
                <a:cubicBezTo>
                  <a:pt x="664890" y="1230538"/>
                  <a:pt x="664890" y="1230538"/>
                  <a:pt x="664890" y="1230538"/>
                </a:cubicBezTo>
                <a:cubicBezTo>
                  <a:pt x="657360" y="1230538"/>
                  <a:pt x="657360" y="1211737"/>
                  <a:pt x="649831" y="1219257"/>
                </a:cubicBezTo>
                <a:cubicBezTo>
                  <a:pt x="653596" y="1226778"/>
                  <a:pt x="657360" y="1226778"/>
                  <a:pt x="661125" y="1234298"/>
                </a:cubicBezTo>
                <a:cubicBezTo>
                  <a:pt x="657360" y="1230538"/>
                  <a:pt x="657360" y="1230538"/>
                  <a:pt x="657360" y="1230538"/>
                </a:cubicBezTo>
                <a:cubicBezTo>
                  <a:pt x="657360" y="1234298"/>
                  <a:pt x="646067" y="1241818"/>
                  <a:pt x="657360" y="1249339"/>
                </a:cubicBezTo>
                <a:cubicBezTo>
                  <a:pt x="661125" y="1249339"/>
                  <a:pt x="662066" y="1248399"/>
                  <a:pt x="662537" y="1247459"/>
                </a:cubicBezTo>
                <a:lnTo>
                  <a:pt x="664368" y="1245996"/>
                </a:lnTo>
                <a:lnTo>
                  <a:pt x="664368" y="1245996"/>
                </a:lnTo>
                <a:lnTo>
                  <a:pt x="664890" y="1245578"/>
                </a:lnTo>
                <a:cubicBezTo>
                  <a:pt x="672419" y="1256859"/>
                  <a:pt x="679948" y="1256859"/>
                  <a:pt x="683713" y="1264379"/>
                </a:cubicBezTo>
                <a:cubicBezTo>
                  <a:pt x="676184" y="1264379"/>
                  <a:pt x="687478" y="1275660"/>
                  <a:pt x="676184" y="1271900"/>
                </a:cubicBezTo>
                <a:cubicBezTo>
                  <a:pt x="679948" y="1268140"/>
                  <a:pt x="668654" y="1249339"/>
                  <a:pt x="661125" y="1249339"/>
                </a:cubicBezTo>
                <a:cubicBezTo>
                  <a:pt x="657360" y="1260619"/>
                  <a:pt x="657360" y="1241818"/>
                  <a:pt x="649831" y="1245578"/>
                </a:cubicBezTo>
                <a:cubicBezTo>
                  <a:pt x="653596" y="1253099"/>
                  <a:pt x="646067" y="1256859"/>
                  <a:pt x="642302" y="1260619"/>
                </a:cubicBezTo>
                <a:cubicBezTo>
                  <a:pt x="642302" y="1264379"/>
                  <a:pt x="646067" y="1264379"/>
                  <a:pt x="646067" y="1264379"/>
                </a:cubicBezTo>
                <a:cubicBezTo>
                  <a:pt x="653596" y="1264379"/>
                  <a:pt x="649831" y="1260619"/>
                  <a:pt x="657360" y="1256859"/>
                </a:cubicBezTo>
                <a:cubicBezTo>
                  <a:pt x="661125" y="1268140"/>
                  <a:pt x="668654" y="1275660"/>
                  <a:pt x="676184" y="1279420"/>
                </a:cubicBezTo>
                <a:cubicBezTo>
                  <a:pt x="676184" y="1283180"/>
                  <a:pt x="668654" y="1286941"/>
                  <a:pt x="664890" y="1283180"/>
                </a:cubicBezTo>
                <a:cubicBezTo>
                  <a:pt x="672419" y="1290701"/>
                  <a:pt x="679948" y="1305741"/>
                  <a:pt x="683713" y="1317022"/>
                </a:cubicBezTo>
                <a:cubicBezTo>
                  <a:pt x="686537" y="1308561"/>
                  <a:pt x="689360" y="1319137"/>
                  <a:pt x="693772" y="1321781"/>
                </a:cubicBezTo>
                <a:lnTo>
                  <a:pt x="696262" y="1321283"/>
                </a:lnTo>
                <a:lnTo>
                  <a:pt x="687478" y="1328302"/>
                </a:lnTo>
                <a:cubicBezTo>
                  <a:pt x="695007" y="1332062"/>
                  <a:pt x="683713" y="1328302"/>
                  <a:pt x="687478" y="1335823"/>
                </a:cubicBezTo>
                <a:cubicBezTo>
                  <a:pt x="695007" y="1343343"/>
                  <a:pt x="702536" y="1350864"/>
                  <a:pt x="706301" y="1358384"/>
                </a:cubicBezTo>
                <a:cubicBezTo>
                  <a:pt x="706301" y="1373424"/>
                  <a:pt x="721359" y="1388465"/>
                  <a:pt x="721359" y="1399746"/>
                </a:cubicBezTo>
                <a:cubicBezTo>
                  <a:pt x="721359" y="1407266"/>
                  <a:pt x="713830" y="1403506"/>
                  <a:pt x="713830" y="1411026"/>
                </a:cubicBezTo>
                <a:cubicBezTo>
                  <a:pt x="713830" y="1418546"/>
                  <a:pt x="717595" y="1403506"/>
                  <a:pt x="717595" y="1414786"/>
                </a:cubicBezTo>
                <a:cubicBezTo>
                  <a:pt x="721359" y="1418546"/>
                  <a:pt x="717595" y="1433587"/>
                  <a:pt x="728889" y="1433587"/>
                </a:cubicBezTo>
                <a:cubicBezTo>
                  <a:pt x="721359" y="1433587"/>
                  <a:pt x="721359" y="1433587"/>
                  <a:pt x="721359" y="1433587"/>
                </a:cubicBezTo>
                <a:cubicBezTo>
                  <a:pt x="721359" y="1437347"/>
                  <a:pt x="721359" y="1437347"/>
                  <a:pt x="725124" y="1437347"/>
                </a:cubicBezTo>
                <a:cubicBezTo>
                  <a:pt x="721359" y="1437347"/>
                  <a:pt x="717595" y="1441108"/>
                  <a:pt x="717595" y="1437347"/>
                </a:cubicBezTo>
                <a:cubicBezTo>
                  <a:pt x="710065" y="1448628"/>
                  <a:pt x="721359" y="1452388"/>
                  <a:pt x="721359" y="1459908"/>
                </a:cubicBezTo>
                <a:cubicBezTo>
                  <a:pt x="725124" y="1452388"/>
                  <a:pt x="725124" y="1452388"/>
                  <a:pt x="725124" y="1452388"/>
                </a:cubicBezTo>
                <a:cubicBezTo>
                  <a:pt x="732653" y="1463669"/>
                  <a:pt x="728889" y="1474949"/>
                  <a:pt x="732653" y="1486230"/>
                </a:cubicBezTo>
                <a:cubicBezTo>
                  <a:pt x="725124" y="1486230"/>
                  <a:pt x="725124" y="1486230"/>
                  <a:pt x="725124" y="1486230"/>
                </a:cubicBezTo>
                <a:cubicBezTo>
                  <a:pt x="728889" y="1482470"/>
                  <a:pt x="725124" y="1471189"/>
                  <a:pt x="721359" y="1471189"/>
                </a:cubicBezTo>
                <a:cubicBezTo>
                  <a:pt x="721359" y="1474949"/>
                  <a:pt x="721359" y="1474949"/>
                  <a:pt x="725124" y="1478709"/>
                </a:cubicBezTo>
                <a:cubicBezTo>
                  <a:pt x="721360" y="1478709"/>
                  <a:pt x="719477" y="1477769"/>
                  <a:pt x="717595" y="1476359"/>
                </a:cubicBezTo>
                <a:lnTo>
                  <a:pt x="710066" y="1471189"/>
                </a:lnTo>
                <a:lnTo>
                  <a:pt x="706301" y="1463669"/>
                </a:lnTo>
                <a:cubicBezTo>
                  <a:pt x="710065" y="1467429"/>
                  <a:pt x="710065" y="1459908"/>
                  <a:pt x="710065" y="1459908"/>
                </a:cubicBezTo>
                <a:cubicBezTo>
                  <a:pt x="706301" y="1459908"/>
                  <a:pt x="702536" y="1456148"/>
                  <a:pt x="702536" y="1448628"/>
                </a:cubicBezTo>
                <a:cubicBezTo>
                  <a:pt x="710065" y="1441108"/>
                  <a:pt x="695007" y="1433587"/>
                  <a:pt x="695007" y="1422307"/>
                </a:cubicBezTo>
                <a:cubicBezTo>
                  <a:pt x="698772" y="1426067"/>
                  <a:pt x="706301" y="1429827"/>
                  <a:pt x="710065" y="1433587"/>
                </a:cubicBezTo>
                <a:cubicBezTo>
                  <a:pt x="713830" y="1426067"/>
                  <a:pt x="710065" y="1426067"/>
                  <a:pt x="710065" y="1418546"/>
                </a:cubicBezTo>
                <a:cubicBezTo>
                  <a:pt x="706301" y="1418546"/>
                  <a:pt x="698772" y="1418546"/>
                  <a:pt x="691242" y="1411026"/>
                </a:cubicBezTo>
                <a:cubicBezTo>
                  <a:pt x="695007" y="1411026"/>
                  <a:pt x="695007" y="1411026"/>
                  <a:pt x="695007" y="1411026"/>
                </a:cubicBezTo>
                <a:cubicBezTo>
                  <a:pt x="691242" y="1403506"/>
                  <a:pt x="687478" y="1407266"/>
                  <a:pt x="683713" y="1395986"/>
                </a:cubicBezTo>
                <a:cubicBezTo>
                  <a:pt x="679948" y="1380945"/>
                  <a:pt x="672419" y="1365904"/>
                  <a:pt x="668654" y="1354623"/>
                </a:cubicBezTo>
                <a:cubicBezTo>
                  <a:pt x="672419" y="1350864"/>
                  <a:pt x="672419" y="1350864"/>
                  <a:pt x="672419" y="1350864"/>
                </a:cubicBezTo>
                <a:cubicBezTo>
                  <a:pt x="661125" y="1350864"/>
                  <a:pt x="657360" y="1332062"/>
                  <a:pt x="649831" y="1328302"/>
                </a:cubicBezTo>
                <a:cubicBezTo>
                  <a:pt x="646067" y="1309501"/>
                  <a:pt x="631008" y="1298221"/>
                  <a:pt x="634773" y="1286941"/>
                </a:cubicBezTo>
                <a:cubicBezTo>
                  <a:pt x="615949" y="1264379"/>
                  <a:pt x="600891" y="1245578"/>
                  <a:pt x="589597" y="1219257"/>
                </a:cubicBezTo>
                <a:cubicBezTo>
                  <a:pt x="597126" y="1219257"/>
                  <a:pt x="597126" y="1219257"/>
                  <a:pt x="597126" y="1219257"/>
                </a:cubicBezTo>
                <a:cubicBezTo>
                  <a:pt x="589597" y="1215497"/>
                  <a:pt x="597126" y="1215497"/>
                  <a:pt x="597126" y="1211737"/>
                </a:cubicBezTo>
                <a:cubicBezTo>
                  <a:pt x="593362" y="1219257"/>
                  <a:pt x="585832" y="1207977"/>
                  <a:pt x="582068" y="1207977"/>
                </a:cubicBezTo>
                <a:cubicBezTo>
                  <a:pt x="578303" y="1192936"/>
                  <a:pt x="567009" y="1177895"/>
                  <a:pt x="555715" y="1170375"/>
                </a:cubicBezTo>
                <a:cubicBezTo>
                  <a:pt x="559480" y="1170375"/>
                  <a:pt x="559480" y="1170375"/>
                  <a:pt x="559480" y="1170375"/>
                </a:cubicBezTo>
                <a:cubicBezTo>
                  <a:pt x="548186" y="1162855"/>
                  <a:pt x="548186" y="1144054"/>
                  <a:pt x="544421" y="1132773"/>
                </a:cubicBezTo>
                <a:cubicBezTo>
                  <a:pt x="544421" y="1129013"/>
                  <a:pt x="548186" y="1125253"/>
                  <a:pt x="544421" y="1121493"/>
                </a:cubicBezTo>
                <a:cubicBezTo>
                  <a:pt x="536892" y="1117732"/>
                  <a:pt x="533127" y="1113972"/>
                  <a:pt x="525598" y="1102692"/>
                </a:cubicBezTo>
                <a:cubicBezTo>
                  <a:pt x="521833" y="1095172"/>
                  <a:pt x="518069" y="1080131"/>
                  <a:pt x="518069" y="1072610"/>
                </a:cubicBezTo>
                <a:cubicBezTo>
                  <a:pt x="499246" y="1042529"/>
                  <a:pt x="499246" y="1004927"/>
                  <a:pt x="491716" y="967326"/>
                </a:cubicBezTo>
                <a:cubicBezTo>
                  <a:pt x="499246" y="967326"/>
                  <a:pt x="499246" y="967326"/>
                  <a:pt x="499246" y="967326"/>
                </a:cubicBezTo>
                <a:cubicBezTo>
                  <a:pt x="484187" y="929724"/>
                  <a:pt x="503010" y="888362"/>
                  <a:pt x="503010" y="862041"/>
                </a:cubicBezTo>
                <a:cubicBezTo>
                  <a:pt x="510539" y="865801"/>
                  <a:pt x="510539" y="865801"/>
                  <a:pt x="510539" y="865801"/>
                </a:cubicBezTo>
                <a:cubicBezTo>
                  <a:pt x="518069" y="858281"/>
                  <a:pt x="514304" y="843240"/>
                  <a:pt x="506775" y="843240"/>
                </a:cubicBezTo>
                <a:cubicBezTo>
                  <a:pt x="514304" y="835719"/>
                  <a:pt x="510539" y="820679"/>
                  <a:pt x="518069" y="816918"/>
                </a:cubicBezTo>
                <a:cubicBezTo>
                  <a:pt x="525598" y="809398"/>
                  <a:pt x="518069" y="805638"/>
                  <a:pt x="521833" y="798118"/>
                </a:cubicBezTo>
                <a:cubicBezTo>
                  <a:pt x="527480" y="790597"/>
                  <a:pt x="530304" y="784957"/>
                  <a:pt x="532657" y="778847"/>
                </a:cubicBezTo>
                <a:lnTo>
                  <a:pt x="538286" y="763301"/>
                </a:lnTo>
                <a:lnTo>
                  <a:pt x="539245" y="765216"/>
                </a:lnTo>
                <a:cubicBezTo>
                  <a:pt x="540657" y="766156"/>
                  <a:pt x="542539" y="766156"/>
                  <a:pt x="544421" y="764276"/>
                </a:cubicBezTo>
                <a:cubicBezTo>
                  <a:pt x="544421" y="756756"/>
                  <a:pt x="559480" y="741715"/>
                  <a:pt x="544421" y="741715"/>
                </a:cubicBezTo>
                <a:cubicBezTo>
                  <a:pt x="559480" y="730434"/>
                  <a:pt x="563244" y="700353"/>
                  <a:pt x="582068" y="692833"/>
                </a:cubicBezTo>
                <a:cubicBezTo>
                  <a:pt x="578303" y="692833"/>
                  <a:pt x="578303" y="685312"/>
                  <a:pt x="578303" y="685312"/>
                </a:cubicBezTo>
                <a:cubicBezTo>
                  <a:pt x="589597" y="670272"/>
                  <a:pt x="604656" y="658991"/>
                  <a:pt x="608420" y="647711"/>
                </a:cubicBezTo>
                <a:cubicBezTo>
                  <a:pt x="612185" y="647711"/>
                  <a:pt x="612185" y="655231"/>
                  <a:pt x="615949" y="647711"/>
                </a:cubicBezTo>
                <a:cubicBezTo>
                  <a:pt x="615949" y="643951"/>
                  <a:pt x="612185" y="647711"/>
                  <a:pt x="615949" y="640190"/>
                </a:cubicBezTo>
                <a:cubicBezTo>
                  <a:pt x="627243" y="617629"/>
                  <a:pt x="661125" y="606349"/>
                  <a:pt x="676184" y="591310"/>
                </a:cubicBezTo>
                <a:cubicBezTo>
                  <a:pt x="710065" y="561229"/>
                  <a:pt x="751476" y="538668"/>
                  <a:pt x="792888" y="523627"/>
                </a:cubicBezTo>
                <a:cubicBezTo>
                  <a:pt x="792888" y="527387"/>
                  <a:pt x="792888" y="527387"/>
                  <a:pt x="792888" y="527387"/>
                </a:cubicBezTo>
                <a:cubicBezTo>
                  <a:pt x="804181" y="512346"/>
                  <a:pt x="826769" y="523627"/>
                  <a:pt x="838063" y="512346"/>
                </a:cubicBezTo>
                <a:cubicBezTo>
                  <a:pt x="841828" y="512346"/>
                  <a:pt x="849357" y="508586"/>
                  <a:pt x="849357" y="512346"/>
                </a:cubicBezTo>
                <a:cubicBezTo>
                  <a:pt x="856886" y="504826"/>
                  <a:pt x="879474" y="512346"/>
                  <a:pt x="894533" y="504826"/>
                </a:cubicBezTo>
                <a:close/>
                <a:moveTo>
                  <a:pt x="690165" y="401441"/>
                </a:moveTo>
                <a:cubicBezTo>
                  <a:pt x="690562" y="400846"/>
                  <a:pt x="690562" y="400846"/>
                  <a:pt x="690562" y="403227"/>
                </a:cubicBezTo>
                <a:cubicBezTo>
                  <a:pt x="687387" y="403227"/>
                  <a:pt x="687387" y="403227"/>
                  <a:pt x="687387" y="403227"/>
                </a:cubicBezTo>
                <a:cubicBezTo>
                  <a:pt x="688975" y="403227"/>
                  <a:pt x="689768" y="402036"/>
                  <a:pt x="690165" y="401441"/>
                </a:cubicBezTo>
                <a:close/>
                <a:moveTo>
                  <a:pt x="1244758" y="388343"/>
                </a:moveTo>
                <a:cubicBezTo>
                  <a:pt x="1248515" y="392113"/>
                  <a:pt x="1248515" y="392113"/>
                  <a:pt x="1248515" y="392113"/>
                </a:cubicBezTo>
                <a:cubicBezTo>
                  <a:pt x="1244758" y="388343"/>
                  <a:pt x="1241001" y="388343"/>
                  <a:pt x="1244758" y="388343"/>
                </a:cubicBezTo>
                <a:close/>
                <a:moveTo>
                  <a:pt x="1229518" y="384176"/>
                </a:moveTo>
                <a:lnTo>
                  <a:pt x="1229661" y="384443"/>
                </a:lnTo>
                <a:lnTo>
                  <a:pt x="1231006" y="386954"/>
                </a:lnTo>
                <a:cubicBezTo>
                  <a:pt x="1231503" y="387351"/>
                  <a:pt x="1231503" y="387351"/>
                  <a:pt x="1229518" y="387351"/>
                </a:cubicBezTo>
                <a:cubicBezTo>
                  <a:pt x="1229518" y="385763"/>
                  <a:pt x="1228526" y="384969"/>
                  <a:pt x="1228030" y="384573"/>
                </a:cubicBezTo>
                <a:lnTo>
                  <a:pt x="1229108" y="384285"/>
                </a:lnTo>
                <a:close/>
                <a:moveTo>
                  <a:pt x="1233487" y="380802"/>
                </a:moveTo>
                <a:cubicBezTo>
                  <a:pt x="1233487" y="380802"/>
                  <a:pt x="1233487" y="380802"/>
                  <a:pt x="1244758" y="388343"/>
                </a:cubicBezTo>
                <a:cubicBezTo>
                  <a:pt x="1241001" y="384573"/>
                  <a:pt x="1237244" y="380802"/>
                  <a:pt x="1233487" y="380802"/>
                </a:cubicBezTo>
                <a:close/>
                <a:moveTo>
                  <a:pt x="699279" y="380266"/>
                </a:moveTo>
                <a:cubicBezTo>
                  <a:pt x="703053" y="380266"/>
                  <a:pt x="699279" y="384022"/>
                  <a:pt x="703053" y="384022"/>
                </a:cubicBezTo>
                <a:cubicBezTo>
                  <a:pt x="699279" y="387777"/>
                  <a:pt x="699279" y="387777"/>
                  <a:pt x="699279" y="387777"/>
                </a:cubicBezTo>
                <a:cubicBezTo>
                  <a:pt x="695505" y="391533"/>
                  <a:pt x="695505" y="391533"/>
                  <a:pt x="699279" y="391533"/>
                </a:cubicBezTo>
                <a:cubicBezTo>
                  <a:pt x="687957" y="395289"/>
                  <a:pt x="687957" y="395289"/>
                  <a:pt x="687957" y="395289"/>
                </a:cubicBezTo>
                <a:cubicBezTo>
                  <a:pt x="686070" y="395289"/>
                  <a:pt x="686070" y="395289"/>
                  <a:pt x="686542" y="395289"/>
                </a:cubicBezTo>
                <a:lnTo>
                  <a:pt x="684183" y="395289"/>
                </a:lnTo>
                <a:cubicBezTo>
                  <a:pt x="684183" y="395289"/>
                  <a:pt x="687957" y="391533"/>
                  <a:pt x="687957" y="391533"/>
                </a:cubicBezTo>
                <a:cubicBezTo>
                  <a:pt x="684183" y="395289"/>
                  <a:pt x="680408" y="395289"/>
                  <a:pt x="680408" y="395289"/>
                </a:cubicBezTo>
                <a:cubicBezTo>
                  <a:pt x="687957" y="387777"/>
                  <a:pt x="676634" y="395289"/>
                  <a:pt x="676634" y="391533"/>
                </a:cubicBezTo>
                <a:cubicBezTo>
                  <a:pt x="684183" y="387777"/>
                  <a:pt x="687957" y="387777"/>
                  <a:pt x="687957" y="387777"/>
                </a:cubicBezTo>
                <a:lnTo>
                  <a:pt x="689467" y="385148"/>
                </a:lnTo>
                <a:lnTo>
                  <a:pt x="691731" y="384022"/>
                </a:lnTo>
                <a:cubicBezTo>
                  <a:pt x="687957" y="387777"/>
                  <a:pt x="695505" y="384022"/>
                  <a:pt x="695505" y="384022"/>
                </a:cubicBezTo>
                <a:cubicBezTo>
                  <a:pt x="699279" y="380266"/>
                  <a:pt x="699279" y="380266"/>
                  <a:pt x="699279" y="380266"/>
                </a:cubicBezTo>
                <a:close/>
                <a:moveTo>
                  <a:pt x="696903" y="378179"/>
                </a:moveTo>
                <a:lnTo>
                  <a:pt x="697725" y="379161"/>
                </a:lnTo>
                <a:lnTo>
                  <a:pt x="696449" y="379796"/>
                </a:lnTo>
                <a:cubicBezTo>
                  <a:pt x="695505" y="380266"/>
                  <a:pt x="695505" y="380266"/>
                  <a:pt x="695505" y="380266"/>
                </a:cubicBezTo>
                <a:close/>
                <a:moveTo>
                  <a:pt x="1282329" y="377975"/>
                </a:moveTo>
                <a:lnTo>
                  <a:pt x="1285184" y="378691"/>
                </a:lnTo>
                <a:lnTo>
                  <a:pt x="1286086" y="380802"/>
                </a:lnTo>
                <a:close/>
                <a:moveTo>
                  <a:pt x="1286086" y="377032"/>
                </a:moveTo>
                <a:cubicBezTo>
                  <a:pt x="1289843" y="377032"/>
                  <a:pt x="1289843" y="380802"/>
                  <a:pt x="1293600" y="380802"/>
                </a:cubicBezTo>
                <a:lnTo>
                  <a:pt x="1285184" y="378691"/>
                </a:lnTo>
                <a:lnTo>
                  <a:pt x="1284677" y="377503"/>
                </a:lnTo>
                <a:cubicBezTo>
                  <a:pt x="1286086" y="377975"/>
                  <a:pt x="1287964" y="378917"/>
                  <a:pt x="1286086" y="377032"/>
                </a:cubicBezTo>
                <a:close/>
                <a:moveTo>
                  <a:pt x="697769" y="376886"/>
                </a:moveTo>
                <a:lnTo>
                  <a:pt x="696903" y="378179"/>
                </a:lnTo>
                <a:lnTo>
                  <a:pt x="696784" y="378038"/>
                </a:lnTo>
                <a:lnTo>
                  <a:pt x="697392" y="376980"/>
                </a:lnTo>
                <a:close/>
                <a:moveTo>
                  <a:pt x="703053" y="376510"/>
                </a:moveTo>
                <a:cubicBezTo>
                  <a:pt x="699279" y="380266"/>
                  <a:pt x="698336" y="380266"/>
                  <a:pt x="697864" y="379327"/>
                </a:cubicBezTo>
                <a:lnTo>
                  <a:pt x="697725" y="379161"/>
                </a:lnTo>
                <a:close/>
                <a:moveTo>
                  <a:pt x="698021" y="376510"/>
                </a:moveTo>
                <a:lnTo>
                  <a:pt x="699279" y="376510"/>
                </a:lnTo>
                <a:lnTo>
                  <a:pt x="697769" y="376886"/>
                </a:lnTo>
                <a:close/>
                <a:moveTo>
                  <a:pt x="1277994" y="374712"/>
                </a:moveTo>
                <a:lnTo>
                  <a:pt x="1280022" y="376238"/>
                </a:lnTo>
                <a:lnTo>
                  <a:pt x="1282329" y="377975"/>
                </a:lnTo>
                <a:lnTo>
                  <a:pt x="1278572" y="377032"/>
                </a:lnTo>
                <a:lnTo>
                  <a:pt x="1278374" y="376238"/>
                </a:lnTo>
                <a:close/>
                <a:moveTo>
                  <a:pt x="1300162" y="369888"/>
                </a:moveTo>
                <a:cubicBezTo>
                  <a:pt x="1300162" y="373063"/>
                  <a:pt x="1304924" y="373063"/>
                  <a:pt x="1300162" y="373063"/>
                </a:cubicBezTo>
                <a:close/>
                <a:moveTo>
                  <a:pt x="1271058" y="369491"/>
                </a:moveTo>
                <a:cubicBezTo>
                  <a:pt x="1276694" y="371377"/>
                  <a:pt x="1277633" y="372320"/>
                  <a:pt x="1277633" y="373262"/>
                </a:cubicBezTo>
                <a:lnTo>
                  <a:pt x="1277994" y="374712"/>
                </a:lnTo>
                <a:close/>
                <a:moveTo>
                  <a:pt x="1289843" y="365721"/>
                </a:moveTo>
                <a:lnTo>
                  <a:pt x="1293600" y="369491"/>
                </a:lnTo>
                <a:cubicBezTo>
                  <a:pt x="1293600" y="369491"/>
                  <a:pt x="1297357" y="373262"/>
                  <a:pt x="1297357" y="373262"/>
                </a:cubicBezTo>
                <a:cubicBezTo>
                  <a:pt x="1289843" y="369491"/>
                  <a:pt x="1293600" y="377032"/>
                  <a:pt x="1289843" y="369491"/>
                </a:cubicBezTo>
                <a:close/>
                <a:moveTo>
                  <a:pt x="1293922" y="365290"/>
                </a:moveTo>
                <a:lnTo>
                  <a:pt x="1295400" y="367507"/>
                </a:lnTo>
                <a:cubicBezTo>
                  <a:pt x="1295399" y="367507"/>
                  <a:pt x="1295399" y="367507"/>
                  <a:pt x="1296987" y="369888"/>
                </a:cubicBezTo>
                <a:close/>
                <a:moveTo>
                  <a:pt x="1293600" y="354744"/>
                </a:moveTo>
                <a:lnTo>
                  <a:pt x="1297357" y="358180"/>
                </a:lnTo>
                <a:cubicBezTo>
                  <a:pt x="1297357" y="358180"/>
                  <a:pt x="1304872" y="361951"/>
                  <a:pt x="1301114" y="358180"/>
                </a:cubicBezTo>
                <a:cubicBezTo>
                  <a:pt x="1301114" y="361951"/>
                  <a:pt x="1312386" y="365721"/>
                  <a:pt x="1308629" y="365721"/>
                </a:cubicBezTo>
                <a:cubicBezTo>
                  <a:pt x="1304872" y="361951"/>
                  <a:pt x="1297357" y="361951"/>
                  <a:pt x="1293600" y="358180"/>
                </a:cubicBezTo>
                <a:close/>
                <a:moveTo>
                  <a:pt x="1292791" y="354004"/>
                </a:moveTo>
                <a:lnTo>
                  <a:pt x="1293600" y="354410"/>
                </a:lnTo>
                <a:lnTo>
                  <a:pt x="1293600" y="354744"/>
                </a:lnTo>
                <a:close/>
                <a:moveTo>
                  <a:pt x="1308629" y="346869"/>
                </a:moveTo>
                <a:lnTo>
                  <a:pt x="1310508" y="346869"/>
                </a:lnTo>
                <a:lnTo>
                  <a:pt x="1316143" y="350639"/>
                </a:lnTo>
                <a:cubicBezTo>
                  <a:pt x="1308629" y="346869"/>
                  <a:pt x="1308629" y="346869"/>
                  <a:pt x="1308629" y="346869"/>
                </a:cubicBezTo>
                <a:close/>
                <a:moveTo>
                  <a:pt x="714375" y="346464"/>
                </a:moveTo>
                <a:lnTo>
                  <a:pt x="710601" y="350220"/>
                </a:lnTo>
                <a:lnTo>
                  <a:pt x="710601" y="350219"/>
                </a:lnTo>
                <a:cubicBezTo>
                  <a:pt x="710601" y="350219"/>
                  <a:pt x="714375" y="350219"/>
                  <a:pt x="714375" y="346464"/>
                </a:cubicBezTo>
                <a:close/>
                <a:moveTo>
                  <a:pt x="706827" y="342708"/>
                </a:moveTo>
                <a:cubicBezTo>
                  <a:pt x="706827" y="342708"/>
                  <a:pt x="710601" y="342708"/>
                  <a:pt x="710601" y="342708"/>
                </a:cubicBezTo>
                <a:cubicBezTo>
                  <a:pt x="706827" y="346464"/>
                  <a:pt x="710601" y="342708"/>
                  <a:pt x="706827" y="346464"/>
                </a:cubicBezTo>
                <a:cubicBezTo>
                  <a:pt x="706827" y="346464"/>
                  <a:pt x="706827" y="342708"/>
                  <a:pt x="699279" y="346464"/>
                </a:cubicBezTo>
                <a:cubicBezTo>
                  <a:pt x="703053" y="346464"/>
                  <a:pt x="703053" y="346464"/>
                  <a:pt x="706827" y="342708"/>
                </a:cubicBezTo>
                <a:close/>
                <a:moveTo>
                  <a:pt x="1312856" y="341685"/>
                </a:moveTo>
                <a:cubicBezTo>
                  <a:pt x="1312386" y="341214"/>
                  <a:pt x="1312386" y="341214"/>
                  <a:pt x="1316143" y="343100"/>
                </a:cubicBezTo>
                <a:cubicBezTo>
                  <a:pt x="1308629" y="339329"/>
                  <a:pt x="1316143" y="343100"/>
                  <a:pt x="1316143" y="346869"/>
                </a:cubicBezTo>
                <a:cubicBezTo>
                  <a:pt x="1312386" y="343100"/>
                  <a:pt x="1312386" y="343100"/>
                  <a:pt x="1312386" y="343100"/>
                </a:cubicBezTo>
                <a:cubicBezTo>
                  <a:pt x="1314265" y="343100"/>
                  <a:pt x="1313325" y="342156"/>
                  <a:pt x="1312856" y="341685"/>
                </a:cubicBezTo>
                <a:close/>
                <a:moveTo>
                  <a:pt x="709612" y="339726"/>
                </a:moveTo>
                <a:lnTo>
                  <a:pt x="714374" y="339726"/>
                </a:lnTo>
                <a:lnTo>
                  <a:pt x="714374" y="341314"/>
                </a:lnTo>
                <a:lnTo>
                  <a:pt x="709612" y="341314"/>
                </a:lnTo>
                <a:close/>
                <a:moveTo>
                  <a:pt x="695505" y="339450"/>
                </a:moveTo>
                <a:lnTo>
                  <a:pt x="695505" y="340387"/>
                </a:lnTo>
                <a:lnTo>
                  <a:pt x="694031" y="340947"/>
                </a:lnTo>
                <a:close/>
                <a:moveTo>
                  <a:pt x="699279" y="338952"/>
                </a:moveTo>
                <a:cubicBezTo>
                  <a:pt x="695505" y="342708"/>
                  <a:pt x="699279" y="338952"/>
                  <a:pt x="695505" y="342708"/>
                </a:cubicBezTo>
                <a:lnTo>
                  <a:pt x="695505" y="340387"/>
                </a:lnTo>
                <a:close/>
                <a:moveTo>
                  <a:pt x="1308629" y="335559"/>
                </a:moveTo>
                <a:cubicBezTo>
                  <a:pt x="1312386" y="335559"/>
                  <a:pt x="1312386" y="335559"/>
                  <a:pt x="1316143" y="339329"/>
                </a:cubicBezTo>
                <a:cubicBezTo>
                  <a:pt x="1316143" y="339329"/>
                  <a:pt x="1316143" y="339329"/>
                  <a:pt x="1308629" y="335559"/>
                </a:cubicBezTo>
                <a:close/>
                <a:moveTo>
                  <a:pt x="1312386" y="331788"/>
                </a:moveTo>
                <a:cubicBezTo>
                  <a:pt x="1316143" y="335559"/>
                  <a:pt x="1319900" y="339329"/>
                  <a:pt x="1319900" y="339329"/>
                </a:cubicBezTo>
                <a:lnTo>
                  <a:pt x="1313069" y="334188"/>
                </a:lnTo>
                <a:close/>
                <a:moveTo>
                  <a:pt x="710601" y="331440"/>
                </a:moveTo>
                <a:lnTo>
                  <a:pt x="699419" y="339787"/>
                </a:lnTo>
                <a:lnTo>
                  <a:pt x="699279" y="338952"/>
                </a:lnTo>
                <a:cubicBezTo>
                  <a:pt x="699279" y="338952"/>
                  <a:pt x="706827" y="335196"/>
                  <a:pt x="703053" y="335196"/>
                </a:cubicBezTo>
                <a:cubicBezTo>
                  <a:pt x="703053" y="335196"/>
                  <a:pt x="710601" y="327685"/>
                  <a:pt x="710601" y="331440"/>
                </a:cubicBezTo>
                <a:close/>
                <a:moveTo>
                  <a:pt x="1319900" y="324248"/>
                </a:moveTo>
                <a:cubicBezTo>
                  <a:pt x="1323657" y="324248"/>
                  <a:pt x="1316143" y="324248"/>
                  <a:pt x="1323657" y="328018"/>
                </a:cubicBezTo>
                <a:close/>
                <a:moveTo>
                  <a:pt x="1309114" y="321329"/>
                </a:moveTo>
                <a:lnTo>
                  <a:pt x="1312386" y="324248"/>
                </a:lnTo>
                <a:cubicBezTo>
                  <a:pt x="1310508" y="324248"/>
                  <a:pt x="1310508" y="324248"/>
                  <a:pt x="1310507" y="323776"/>
                </a:cubicBezTo>
                <a:close/>
                <a:moveTo>
                  <a:pt x="1308629" y="320477"/>
                </a:moveTo>
                <a:lnTo>
                  <a:pt x="1309114" y="321329"/>
                </a:lnTo>
                <a:lnTo>
                  <a:pt x="1308629" y="320896"/>
                </a:lnTo>
                <a:close/>
                <a:moveTo>
                  <a:pt x="1321056" y="319607"/>
                </a:moveTo>
                <a:lnTo>
                  <a:pt x="1323657" y="320477"/>
                </a:lnTo>
                <a:cubicBezTo>
                  <a:pt x="1319900" y="320477"/>
                  <a:pt x="1319900" y="320477"/>
                  <a:pt x="1319900" y="320477"/>
                </a:cubicBezTo>
                <a:close/>
                <a:moveTo>
                  <a:pt x="692675" y="314773"/>
                </a:moveTo>
                <a:lnTo>
                  <a:pt x="691731" y="316417"/>
                </a:lnTo>
                <a:lnTo>
                  <a:pt x="689466" y="317168"/>
                </a:lnTo>
                <a:close/>
                <a:moveTo>
                  <a:pt x="695505" y="312661"/>
                </a:moveTo>
                <a:lnTo>
                  <a:pt x="692675" y="314773"/>
                </a:lnTo>
                <a:lnTo>
                  <a:pt x="693618" y="313131"/>
                </a:lnTo>
                <a:cubicBezTo>
                  <a:pt x="692675" y="313600"/>
                  <a:pt x="691731" y="314539"/>
                  <a:pt x="695505" y="312661"/>
                </a:cubicBezTo>
                <a:close/>
                <a:moveTo>
                  <a:pt x="684183" y="312661"/>
                </a:moveTo>
                <a:cubicBezTo>
                  <a:pt x="684183" y="312661"/>
                  <a:pt x="684183" y="312661"/>
                  <a:pt x="680408" y="316417"/>
                </a:cubicBezTo>
                <a:lnTo>
                  <a:pt x="684182" y="312662"/>
                </a:lnTo>
                <a:close/>
                <a:moveTo>
                  <a:pt x="1330044" y="301626"/>
                </a:moveTo>
                <a:lnTo>
                  <a:pt x="1331171" y="301626"/>
                </a:lnTo>
                <a:cubicBezTo>
                  <a:pt x="1333050" y="303511"/>
                  <a:pt x="1332110" y="303511"/>
                  <a:pt x="1330701" y="302568"/>
                </a:cubicBezTo>
                <a:close/>
                <a:moveTo>
                  <a:pt x="1330044" y="297855"/>
                </a:moveTo>
                <a:lnTo>
                  <a:pt x="1331171" y="297855"/>
                </a:lnTo>
                <a:cubicBezTo>
                  <a:pt x="1333050" y="299741"/>
                  <a:pt x="1332110" y="299741"/>
                  <a:pt x="1330701" y="298798"/>
                </a:cubicBezTo>
                <a:close/>
                <a:moveTo>
                  <a:pt x="1331834" y="293420"/>
                </a:moveTo>
                <a:lnTo>
                  <a:pt x="1334928" y="294085"/>
                </a:lnTo>
                <a:cubicBezTo>
                  <a:pt x="1331171" y="294085"/>
                  <a:pt x="1331171" y="294085"/>
                  <a:pt x="1331171" y="294085"/>
                </a:cubicBezTo>
                <a:close/>
                <a:moveTo>
                  <a:pt x="651864" y="270554"/>
                </a:moveTo>
                <a:lnTo>
                  <a:pt x="653990" y="271348"/>
                </a:lnTo>
                <a:lnTo>
                  <a:pt x="650216" y="271348"/>
                </a:lnTo>
                <a:lnTo>
                  <a:pt x="647857" y="271348"/>
                </a:lnTo>
                <a:lnTo>
                  <a:pt x="647386" y="271348"/>
                </a:lnTo>
                <a:cubicBezTo>
                  <a:pt x="646442" y="271348"/>
                  <a:pt x="646442" y="271348"/>
                  <a:pt x="646442" y="271348"/>
                </a:cubicBezTo>
                <a:cubicBezTo>
                  <a:pt x="650216" y="271348"/>
                  <a:pt x="651160" y="271348"/>
                  <a:pt x="651631" y="270878"/>
                </a:cubicBezTo>
                <a:close/>
                <a:moveTo>
                  <a:pt x="653990" y="267592"/>
                </a:moveTo>
                <a:lnTo>
                  <a:pt x="651864" y="270554"/>
                </a:lnTo>
                <a:lnTo>
                  <a:pt x="650216" y="269940"/>
                </a:lnTo>
                <a:cubicBezTo>
                  <a:pt x="648329" y="270409"/>
                  <a:pt x="646442" y="271348"/>
                  <a:pt x="646442" y="271348"/>
                </a:cubicBezTo>
                <a:cubicBezTo>
                  <a:pt x="646442" y="271348"/>
                  <a:pt x="653990" y="267592"/>
                  <a:pt x="653990" y="267592"/>
                </a:cubicBezTo>
                <a:close/>
                <a:moveTo>
                  <a:pt x="642668" y="257057"/>
                </a:moveTo>
                <a:lnTo>
                  <a:pt x="642668" y="258672"/>
                </a:lnTo>
                <a:lnTo>
                  <a:pt x="642668" y="259991"/>
                </a:lnTo>
                <a:lnTo>
                  <a:pt x="642366" y="260080"/>
                </a:lnTo>
                <a:lnTo>
                  <a:pt x="641725" y="260080"/>
                </a:lnTo>
                <a:lnTo>
                  <a:pt x="642438" y="257242"/>
                </a:lnTo>
                <a:close/>
                <a:moveTo>
                  <a:pt x="1346200" y="256382"/>
                </a:moveTo>
                <a:cubicBezTo>
                  <a:pt x="1346200" y="260152"/>
                  <a:pt x="1346200" y="260152"/>
                  <a:pt x="1349957" y="260152"/>
                </a:cubicBezTo>
                <a:cubicBezTo>
                  <a:pt x="1349957" y="260152"/>
                  <a:pt x="1342442" y="256382"/>
                  <a:pt x="1346200" y="256382"/>
                </a:cubicBezTo>
                <a:close/>
                <a:moveTo>
                  <a:pt x="1342442" y="256382"/>
                </a:moveTo>
                <a:cubicBezTo>
                  <a:pt x="1342442" y="256382"/>
                  <a:pt x="1342442" y="256382"/>
                  <a:pt x="1346200" y="260152"/>
                </a:cubicBezTo>
                <a:cubicBezTo>
                  <a:pt x="1349957" y="263923"/>
                  <a:pt x="1342442" y="260152"/>
                  <a:pt x="1342442" y="256382"/>
                </a:cubicBezTo>
                <a:close/>
                <a:moveTo>
                  <a:pt x="1274815" y="256382"/>
                </a:moveTo>
                <a:cubicBezTo>
                  <a:pt x="1274815" y="256382"/>
                  <a:pt x="1274815" y="256382"/>
                  <a:pt x="1278572" y="256382"/>
                </a:cubicBezTo>
                <a:lnTo>
                  <a:pt x="1278155" y="258058"/>
                </a:lnTo>
                <a:close/>
                <a:moveTo>
                  <a:pt x="1347825" y="255465"/>
                </a:moveTo>
                <a:lnTo>
                  <a:pt x="1349957" y="256382"/>
                </a:lnTo>
                <a:cubicBezTo>
                  <a:pt x="1348079" y="256382"/>
                  <a:pt x="1348079" y="256382"/>
                  <a:pt x="1348079" y="255911"/>
                </a:cubicBezTo>
                <a:close/>
                <a:moveTo>
                  <a:pt x="642668" y="248813"/>
                </a:moveTo>
                <a:cubicBezTo>
                  <a:pt x="642668" y="248813"/>
                  <a:pt x="642668" y="248813"/>
                  <a:pt x="641725" y="249282"/>
                </a:cubicBezTo>
                <a:lnTo>
                  <a:pt x="640404" y="249940"/>
                </a:lnTo>
                <a:lnTo>
                  <a:pt x="640781" y="249282"/>
                </a:lnTo>
                <a:cubicBezTo>
                  <a:pt x="639838" y="248813"/>
                  <a:pt x="638894" y="248813"/>
                  <a:pt x="642668" y="248813"/>
                </a:cubicBezTo>
                <a:close/>
                <a:moveTo>
                  <a:pt x="637007" y="245527"/>
                </a:moveTo>
                <a:lnTo>
                  <a:pt x="637277" y="245535"/>
                </a:lnTo>
                <a:lnTo>
                  <a:pt x="635120" y="246172"/>
                </a:lnTo>
                <a:cubicBezTo>
                  <a:pt x="635120" y="246114"/>
                  <a:pt x="636064" y="245761"/>
                  <a:pt x="637007" y="245527"/>
                </a:cubicBezTo>
                <a:close/>
                <a:moveTo>
                  <a:pt x="638894" y="245057"/>
                </a:moveTo>
                <a:lnTo>
                  <a:pt x="637438" y="245540"/>
                </a:lnTo>
                <a:lnTo>
                  <a:pt x="637277" y="245535"/>
                </a:lnTo>
                <a:close/>
                <a:moveTo>
                  <a:pt x="620024" y="215010"/>
                </a:moveTo>
                <a:cubicBezTo>
                  <a:pt x="621911" y="215010"/>
                  <a:pt x="620968" y="215950"/>
                  <a:pt x="619552" y="216889"/>
                </a:cubicBezTo>
                <a:lnTo>
                  <a:pt x="618892" y="217264"/>
                </a:lnTo>
                <a:lnTo>
                  <a:pt x="618609" y="216889"/>
                </a:lnTo>
                <a:cubicBezTo>
                  <a:pt x="619081" y="215950"/>
                  <a:pt x="620024" y="215010"/>
                  <a:pt x="620024" y="215010"/>
                </a:cubicBezTo>
                <a:close/>
                <a:moveTo>
                  <a:pt x="618137" y="209846"/>
                </a:moveTo>
                <a:cubicBezTo>
                  <a:pt x="620024" y="209377"/>
                  <a:pt x="621911" y="209377"/>
                  <a:pt x="620024" y="211255"/>
                </a:cubicBezTo>
                <a:lnTo>
                  <a:pt x="616250" y="211255"/>
                </a:lnTo>
                <a:cubicBezTo>
                  <a:pt x="614363" y="211255"/>
                  <a:pt x="616250" y="210316"/>
                  <a:pt x="618137" y="209846"/>
                </a:cubicBezTo>
                <a:close/>
                <a:moveTo>
                  <a:pt x="1372499" y="207368"/>
                </a:moveTo>
                <a:cubicBezTo>
                  <a:pt x="1376256" y="207368"/>
                  <a:pt x="1372499" y="207368"/>
                  <a:pt x="1376256" y="211138"/>
                </a:cubicBezTo>
                <a:cubicBezTo>
                  <a:pt x="1372499" y="207368"/>
                  <a:pt x="1376256" y="211138"/>
                  <a:pt x="1372499" y="207368"/>
                </a:cubicBezTo>
                <a:close/>
                <a:moveTo>
                  <a:pt x="1380013" y="199827"/>
                </a:moveTo>
                <a:cubicBezTo>
                  <a:pt x="1380013" y="199827"/>
                  <a:pt x="1380013" y="199827"/>
                  <a:pt x="1383770" y="203597"/>
                </a:cubicBezTo>
                <a:lnTo>
                  <a:pt x="1378510" y="200958"/>
                </a:lnTo>
                <a:close/>
                <a:moveTo>
                  <a:pt x="1376256" y="199827"/>
                </a:moveTo>
                <a:lnTo>
                  <a:pt x="1378510" y="200958"/>
                </a:lnTo>
                <a:lnTo>
                  <a:pt x="1378135" y="201241"/>
                </a:lnTo>
                <a:cubicBezTo>
                  <a:pt x="1378135" y="201712"/>
                  <a:pt x="1378135" y="201712"/>
                  <a:pt x="1376256" y="199827"/>
                </a:cubicBezTo>
                <a:close/>
                <a:moveTo>
                  <a:pt x="1304872" y="199827"/>
                </a:moveTo>
                <a:lnTo>
                  <a:pt x="1306177" y="202191"/>
                </a:lnTo>
                <a:lnTo>
                  <a:pt x="1305342" y="201712"/>
                </a:lnTo>
                <a:cubicBezTo>
                  <a:pt x="1304872" y="201712"/>
                  <a:pt x="1304872" y="201712"/>
                  <a:pt x="1304872" y="199827"/>
                </a:cubicBezTo>
                <a:close/>
                <a:moveTo>
                  <a:pt x="1380013" y="188516"/>
                </a:moveTo>
                <a:cubicBezTo>
                  <a:pt x="1380013" y="188516"/>
                  <a:pt x="1380952" y="189459"/>
                  <a:pt x="1381422" y="190401"/>
                </a:cubicBezTo>
                <a:lnTo>
                  <a:pt x="1380438" y="191717"/>
                </a:lnTo>
                <a:close/>
                <a:moveTo>
                  <a:pt x="585585" y="179800"/>
                </a:moveTo>
                <a:cubicBezTo>
                  <a:pt x="585114" y="180270"/>
                  <a:pt x="584170" y="181209"/>
                  <a:pt x="586057" y="181209"/>
                </a:cubicBezTo>
                <a:cubicBezTo>
                  <a:pt x="582283" y="181209"/>
                  <a:pt x="582283" y="181209"/>
                  <a:pt x="582283" y="181209"/>
                </a:cubicBezTo>
                <a:cubicBezTo>
                  <a:pt x="586057" y="179330"/>
                  <a:pt x="586057" y="179330"/>
                  <a:pt x="585585" y="179800"/>
                </a:cubicBezTo>
                <a:close/>
                <a:moveTo>
                  <a:pt x="551147" y="90718"/>
                </a:moveTo>
                <a:cubicBezTo>
                  <a:pt x="553978" y="92478"/>
                  <a:pt x="548316" y="99520"/>
                  <a:pt x="559639" y="102337"/>
                </a:cubicBezTo>
                <a:cubicBezTo>
                  <a:pt x="559639" y="102337"/>
                  <a:pt x="548317" y="102337"/>
                  <a:pt x="552091" y="102337"/>
                </a:cubicBezTo>
                <a:cubicBezTo>
                  <a:pt x="567187" y="102337"/>
                  <a:pt x="559639" y="113605"/>
                  <a:pt x="552091" y="121116"/>
                </a:cubicBezTo>
                <a:cubicBezTo>
                  <a:pt x="548317" y="121116"/>
                  <a:pt x="548317" y="121116"/>
                  <a:pt x="548317" y="121116"/>
                </a:cubicBezTo>
                <a:cubicBezTo>
                  <a:pt x="548317" y="124872"/>
                  <a:pt x="555865" y="121116"/>
                  <a:pt x="555865" y="124872"/>
                </a:cubicBezTo>
                <a:lnTo>
                  <a:pt x="559639" y="124872"/>
                </a:lnTo>
                <a:cubicBezTo>
                  <a:pt x="555865" y="124872"/>
                  <a:pt x="552091" y="128627"/>
                  <a:pt x="548317" y="128627"/>
                </a:cubicBezTo>
                <a:cubicBezTo>
                  <a:pt x="555865" y="128627"/>
                  <a:pt x="555865" y="128627"/>
                  <a:pt x="555865" y="128627"/>
                </a:cubicBezTo>
                <a:cubicBezTo>
                  <a:pt x="570961" y="124872"/>
                  <a:pt x="555865" y="132383"/>
                  <a:pt x="563413" y="132383"/>
                </a:cubicBezTo>
                <a:cubicBezTo>
                  <a:pt x="559639" y="132383"/>
                  <a:pt x="559639" y="132383"/>
                  <a:pt x="559639" y="132383"/>
                </a:cubicBezTo>
                <a:cubicBezTo>
                  <a:pt x="570961" y="132383"/>
                  <a:pt x="570961" y="136139"/>
                  <a:pt x="574735" y="139895"/>
                </a:cubicBezTo>
                <a:cubicBezTo>
                  <a:pt x="567187" y="143651"/>
                  <a:pt x="567187" y="143651"/>
                  <a:pt x="567187" y="143651"/>
                </a:cubicBezTo>
                <a:cubicBezTo>
                  <a:pt x="570961" y="139895"/>
                  <a:pt x="574735" y="143651"/>
                  <a:pt x="574735" y="143651"/>
                </a:cubicBezTo>
                <a:cubicBezTo>
                  <a:pt x="570961" y="143651"/>
                  <a:pt x="582283" y="143651"/>
                  <a:pt x="578509" y="143651"/>
                </a:cubicBezTo>
                <a:cubicBezTo>
                  <a:pt x="586057" y="143651"/>
                  <a:pt x="574735" y="147407"/>
                  <a:pt x="582283" y="147407"/>
                </a:cubicBezTo>
                <a:cubicBezTo>
                  <a:pt x="578509" y="147407"/>
                  <a:pt x="578509" y="147407"/>
                  <a:pt x="578509" y="147407"/>
                </a:cubicBezTo>
                <a:cubicBezTo>
                  <a:pt x="586057" y="147407"/>
                  <a:pt x="574735" y="151162"/>
                  <a:pt x="578509" y="151162"/>
                </a:cubicBezTo>
                <a:cubicBezTo>
                  <a:pt x="582283" y="151162"/>
                  <a:pt x="578509" y="154918"/>
                  <a:pt x="586057" y="154918"/>
                </a:cubicBezTo>
                <a:cubicBezTo>
                  <a:pt x="578509" y="154918"/>
                  <a:pt x="582283" y="151162"/>
                  <a:pt x="574735" y="154918"/>
                </a:cubicBezTo>
                <a:cubicBezTo>
                  <a:pt x="582283" y="158674"/>
                  <a:pt x="582283" y="166186"/>
                  <a:pt x="586057" y="169942"/>
                </a:cubicBezTo>
                <a:cubicBezTo>
                  <a:pt x="578509" y="173697"/>
                  <a:pt x="578509" y="173697"/>
                  <a:pt x="578509" y="173697"/>
                </a:cubicBezTo>
                <a:lnTo>
                  <a:pt x="582283" y="173697"/>
                </a:lnTo>
                <a:cubicBezTo>
                  <a:pt x="578509" y="177452"/>
                  <a:pt x="589831" y="173697"/>
                  <a:pt x="586057" y="177452"/>
                </a:cubicBezTo>
                <a:cubicBezTo>
                  <a:pt x="586057" y="177452"/>
                  <a:pt x="586057" y="177452"/>
                  <a:pt x="582283" y="181209"/>
                </a:cubicBezTo>
                <a:cubicBezTo>
                  <a:pt x="578509" y="184964"/>
                  <a:pt x="589831" y="181209"/>
                  <a:pt x="589831" y="181209"/>
                </a:cubicBezTo>
                <a:cubicBezTo>
                  <a:pt x="586057" y="184964"/>
                  <a:pt x="586057" y="184964"/>
                  <a:pt x="586057" y="184964"/>
                </a:cubicBezTo>
                <a:cubicBezTo>
                  <a:pt x="593605" y="181209"/>
                  <a:pt x="589831" y="184964"/>
                  <a:pt x="593605" y="184964"/>
                </a:cubicBezTo>
                <a:cubicBezTo>
                  <a:pt x="593605" y="188720"/>
                  <a:pt x="589831" y="188720"/>
                  <a:pt x="593605" y="188720"/>
                </a:cubicBezTo>
                <a:cubicBezTo>
                  <a:pt x="593605" y="190598"/>
                  <a:pt x="591718" y="191537"/>
                  <a:pt x="589831" y="192007"/>
                </a:cubicBezTo>
                <a:lnTo>
                  <a:pt x="589172" y="192088"/>
                </a:lnTo>
                <a:lnTo>
                  <a:pt x="586057" y="192476"/>
                </a:lnTo>
                <a:cubicBezTo>
                  <a:pt x="597379" y="192476"/>
                  <a:pt x="593605" y="196232"/>
                  <a:pt x="601153" y="192476"/>
                </a:cubicBezTo>
                <a:cubicBezTo>
                  <a:pt x="601153" y="192476"/>
                  <a:pt x="597379" y="196232"/>
                  <a:pt x="601153" y="196232"/>
                </a:cubicBezTo>
                <a:cubicBezTo>
                  <a:pt x="597379" y="196232"/>
                  <a:pt x="589831" y="199987"/>
                  <a:pt x="589831" y="199987"/>
                </a:cubicBezTo>
                <a:cubicBezTo>
                  <a:pt x="586057" y="203743"/>
                  <a:pt x="586057" y="203743"/>
                  <a:pt x="586057" y="203743"/>
                </a:cubicBezTo>
                <a:cubicBezTo>
                  <a:pt x="582283" y="203743"/>
                  <a:pt x="586057" y="199987"/>
                  <a:pt x="582283" y="203743"/>
                </a:cubicBezTo>
                <a:cubicBezTo>
                  <a:pt x="582283" y="203743"/>
                  <a:pt x="586057" y="203743"/>
                  <a:pt x="586057" y="203743"/>
                </a:cubicBezTo>
                <a:cubicBezTo>
                  <a:pt x="589831" y="203743"/>
                  <a:pt x="601153" y="199987"/>
                  <a:pt x="601153" y="203743"/>
                </a:cubicBezTo>
                <a:cubicBezTo>
                  <a:pt x="597379" y="203743"/>
                  <a:pt x="593605" y="207499"/>
                  <a:pt x="589831" y="207499"/>
                </a:cubicBezTo>
                <a:cubicBezTo>
                  <a:pt x="608701" y="203743"/>
                  <a:pt x="608701" y="203743"/>
                  <a:pt x="608701" y="203743"/>
                </a:cubicBezTo>
                <a:cubicBezTo>
                  <a:pt x="608701" y="203743"/>
                  <a:pt x="612475" y="203743"/>
                  <a:pt x="604927" y="207499"/>
                </a:cubicBezTo>
                <a:cubicBezTo>
                  <a:pt x="601153" y="207499"/>
                  <a:pt x="601153" y="207499"/>
                  <a:pt x="601153" y="207499"/>
                </a:cubicBezTo>
                <a:lnTo>
                  <a:pt x="603669" y="210003"/>
                </a:lnTo>
                <a:lnTo>
                  <a:pt x="601153" y="211255"/>
                </a:lnTo>
                <a:cubicBezTo>
                  <a:pt x="601153" y="211255"/>
                  <a:pt x="601153" y="211255"/>
                  <a:pt x="604927" y="211255"/>
                </a:cubicBezTo>
                <a:lnTo>
                  <a:pt x="603669" y="210003"/>
                </a:lnTo>
                <a:lnTo>
                  <a:pt x="608701" y="207499"/>
                </a:lnTo>
                <a:cubicBezTo>
                  <a:pt x="612475" y="207499"/>
                  <a:pt x="612475" y="207499"/>
                  <a:pt x="616250" y="207499"/>
                </a:cubicBezTo>
                <a:cubicBezTo>
                  <a:pt x="608701" y="211255"/>
                  <a:pt x="608701" y="211255"/>
                  <a:pt x="608701" y="211255"/>
                </a:cubicBezTo>
                <a:cubicBezTo>
                  <a:pt x="612476" y="211255"/>
                  <a:pt x="614363" y="211255"/>
                  <a:pt x="615778" y="211255"/>
                </a:cubicBezTo>
                <a:lnTo>
                  <a:pt x="616250" y="211255"/>
                </a:lnTo>
                <a:cubicBezTo>
                  <a:pt x="612475" y="215010"/>
                  <a:pt x="623798" y="211255"/>
                  <a:pt x="616250" y="218766"/>
                </a:cubicBezTo>
                <a:lnTo>
                  <a:pt x="618892" y="217264"/>
                </a:lnTo>
                <a:lnTo>
                  <a:pt x="620024" y="218766"/>
                </a:lnTo>
                <a:cubicBezTo>
                  <a:pt x="623798" y="218766"/>
                  <a:pt x="627572" y="218766"/>
                  <a:pt x="623798" y="222522"/>
                </a:cubicBezTo>
                <a:cubicBezTo>
                  <a:pt x="627572" y="222522"/>
                  <a:pt x="631346" y="222522"/>
                  <a:pt x="631346" y="222522"/>
                </a:cubicBezTo>
                <a:cubicBezTo>
                  <a:pt x="627572" y="226278"/>
                  <a:pt x="627572" y="226278"/>
                  <a:pt x="627572" y="226278"/>
                </a:cubicBezTo>
                <a:lnTo>
                  <a:pt x="625921" y="226278"/>
                </a:lnTo>
                <a:lnTo>
                  <a:pt x="625685" y="226278"/>
                </a:lnTo>
                <a:cubicBezTo>
                  <a:pt x="625685" y="226278"/>
                  <a:pt x="625685" y="226278"/>
                  <a:pt x="623798" y="226278"/>
                </a:cubicBezTo>
                <a:cubicBezTo>
                  <a:pt x="623798" y="226278"/>
                  <a:pt x="631346" y="226278"/>
                  <a:pt x="627572" y="230034"/>
                </a:cubicBezTo>
                <a:cubicBezTo>
                  <a:pt x="627572" y="226278"/>
                  <a:pt x="620024" y="230034"/>
                  <a:pt x="620024" y="230034"/>
                </a:cubicBezTo>
                <a:cubicBezTo>
                  <a:pt x="620024" y="233790"/>
                  <a:pt x="623798" y="230034"/>
                  <a:pt x="623798" y="230034"/>
                </a:cubicBezTo>
                <a:cubicBezTo>
                  <a:pt x="627572" y="230034"/>
                  <a:pt x="627572" y="230034"/>
                  <a:pt x="627572" y="230034"/>
                </a:cubicBezTo>
                <a:cubicBezTo>
                  <a:pt x="631346" y="230034"/>
                  <a:pt x="627572" y="233790"/>
                  <a:pt x="631346" y="230034"/>
                </a:cubicBezTo>
                <a:cubicBezTo>
                  <a:pt x="627572" y="230034"/>
                  <a:pt x="635120" y="230034"/>
                  <a:pt x="627572" y="233790"/>
                </a:cubicBezTo>
                <a:cubicBezTo>
                  <a:pt x="620024" y="237546"/>
                  <a:pt x="620024" y="237546"/>
                  <a:pt x="620024" y="237546"/>
                </a:cubicBezTo>
                <a:cubicBezTo>
                  <a:pt x="620024" y="237546"/>
                  <a:pt x="627572" y="233790"/>
                  <a:pt x="631346" y="233790"/>
                </a:cubicBezTo>
                <a:cubicBezTo>
                  <a:pt x="627572" y="233790"/>
                  <a:pt x="627572" y="233790"/>
                  <a:pt x="627572" y="233790"/>
                </a:cubicBezTo>
                <a:cubicBezTo>
                  <a:pt x="638894" y="230034"/>
                  <a:pt x="627572" y="237546"/>
                  <a:pt x="635120" y="233790"/>
                </a:cubicBezTo>
                <a:cubicBezTo>
                  <a:pt x="631346" y="237546"/>
                  <a:pt x="635120" y="237546"/>
                  <a:pt x="631346" y="241301"/>
                </a:cubicBezTo>
                <a:cubicBezTo>
                  <a:pt x="635120" y="237546"/>
                  <a:pt x="638894" y="237546"/>
                  <a:pt x="635120" y="241301"/>
                </a:cubicBezTo>
                <a:cubicBezTo>
                  <a:pt x="631346" y="241301"/>
                  <a:pt x="627572" y="245057"/>
                  <a:pt x="627572" y="248813"/>
                </a:cubicBezTo>
                <a:lnTo>
                  <a:pt x="637438" y="245540"/>
                </a:lnTo>
                <a:lnTo>
                  <a:pt x="638894" y="245585"/>
                </a:lnTo>
                <a:cubicBezTo>
                  <a:pt x="638894" y="245996"/>
                  <a:pt x="637951" y="246935"/>
                  <a:pt x="635120" y="248813"/>
                </a:cubicBezTo>
                <a:cubicBezTo>
                  <a:pt x="635120" y="248813"/>
                  <a:pt x="631346" y="248813"/>
                  <a:pt x="631346" y="248813"/>
                </a:cubicBezTo>
                <a:cubicBezTo>
                  <a:pt x="620024" y="256325"/>
                  <a:pt x="638894" y="248813"/>
                  <a:pt x="635120" y="252569"/>
                </a:cubicBezTo>
                <a:lnTo>
                  <a:pt x="640404" y="249940"/>
                </a:lnTo>
                <a:lnTo>
                  <a:pt x="640266" y="250179"/>
                </a:lnTo>
                <a:lnTo>
                  <a:pt x="639366" y="250691"/>
                </a:lnTo>
                <a:cubicBezTo>
                  <a:pt x="639838" y="250691"/>
                  <a:pt x="640781" y="250691"/>
                  <a:pt x="638894" y="252569"/>
                </a:cubicBezTo>
                <a:lnTo>
                  <a:pt x="640266" y="250179"/>
                </a:lnTo>
                <a:lnTo>
                  <a:pt x="642668" y="248813"/>
                </a:lnTo>
                <a:cubicBezTo>
                  <a:pt x="639838" y="254447"/>
                  <a:pt x="645499" y="253743"/>
                  <a:pt x="643729" y="256207"/>
                </a:cubicBezTo>
                <a:lnTo>
                  <a:pt x="642668" y="257057"/>
                </a:lnTo>
                <a:lnTo>
                  <a:pt x="642668" y="256325"/>
                </a:lnTo>
                <a:lnTo>
                  <a:pt x="642438" y="257242"/>
                </a:lnTo>
                <a:lnTo>
                  <a:pt x="638894" y="260080"/>
                </a:lnTo>
                <a:lnTo>
                  <a:pt x="641725" y="260080"/>
                </a:lnTo>
                <a:lnTo>
                  <a:pt x="641027" y="260477"/>
                </a:lnTo>
                <a:lnTo>
                  <a:pt x="640781" y="260550"/>
                </a:lnTo>
                <a:cubicBezTo>
                  <a:pt x="637007" y="261958"/>
                  <a:pt x="633233" y="263836"/>
                  <a:pt x="635120" y="263836"/>
                </a:cubicBezTo>
                <a:lnTo>
                  <a:pt x="641027" y="260477"/>
                </a:lnTo>
                <a:lnTo>
                  <a:pt x="642366" y="260080"/>
                </a:lnTo>
                <a:lnTo>
                  <a:pt x="642668" y="260080"/>
                </a:lnTo>
                <a:lnTo>
                  <a:pt x="642668" y="259991"/>
                </a:lnTo>
                <a:lnTo>
                  <a:pt x="645734" y="259083"/>
                </a:lnTo>
                <a:cubicBezTo>
                  <a:pt x="646914" y="258907"/>
                  <a:pt x="647386" y="259142"/>
                  <a:pt x="646442" y="260080"/>
                </a:cubicBezTo>
                <a:cubicBezTo>
                  <a:pt x="642668" y="263836"/>
                  <a:pt x="642668" y="263836"/>
                  <a:pt x="642668" y="263836"/>
                </a:cubicBezTo>
                <a:cubicBezTo>
                  <a:pt x="650216" y="260080"/>
                  <a:pt x="650216" y="260080"/>
                  <a:pt x="650216" y="260080"/>
                </a:cubicBezTo>
                <a:cubicBezTo>
                  <a:pt x="650216" y="263836"/>
                  <a:pt x="642668" y="263836"/>
                  <a:pt x="638894" y="267592"/>
                </a:cubicBezTo>
                <a:cubicBezTo>
                  <a:pt x="638894" y="267592"/>
                  <a:pt x="638894" y="267592"/>
                  <a:pt x="642668" y="267592"/>
                </a:cubicBezTo>
                <a:cubicBezTo>
                  <a:pt x="638894" y="271348"/>
                  <a:pt x="638894" y="271348"/>
                  <a:pt x="638894" y="271348"/>
                </a:cubicBezTo>
                <a:cubicBezTo>
                  <a:pt x="642668" y="267592"/>
                  <a:pt x="638894" y="271348"/>
                  <a:pt x="642668" y="271348"/>
                </a:cubicBezTo>
                <a:cubicBezTo>
                  <a:pt x="642668" y="271348"/>
                  <a:pt x="646442" y="267592"/>
                  <a:pt x="646442" y="267592"/>
                </a:cubicBezTo>
                <a:cubicBezTo>
                  <a:pt x="646442" y="267592"/>
                  <a:pt x="646442" y="267592"/>
                  <a:pt x="650216" y="267592"/>
                </a:cubicBezTo>
                <a:cubicBezTo>
                  <a:pt x="646442" y="267592"/>
                  <a:pt x="646442" y="267592"/>
                  <a:pt x="646442" y="271348"/>
                </a:cubicBezTo>
                <a:cubicBezTo>
                  <a:pt x="646442" y="275103"/>
                  <a:pt x="646442" y="275103"/>
                  <a:pt x="646442" y="275103"/>
                </a:cubicBezTo>
                <a:cubicBezTo>
                  <a:pt x="653990" y="271348"/>
                  <a:pt x="650216" y="275103"/>
                  <a:pt x="653990" y="271348"/>
                </a:cubicBezTo>
                <a:cubicBezTo>
                  <a:pt x="657764" y="271348"/>
                  <a:pt x="653990" y="275103"/>
                  <a:pt x="653990" y="275103"/>
                </a:cubicBezTo>
                <a:cubicBezTo>
                  <a:pt x="653990" y="278859"/>
                  <a:pt x="653990" y="278859"/>
                  <a:pt x="657764" y="275103"/>
                </a:cubicBezTo>
                <a:lnTo>
                  <a:pt x="649273" y="281676"/>
                </a:lnTo>
                <a:lnTo>
                  <a:pt x="652103" y="280737"/>
                </a:lnTo>
                <a:cubicBezTo>
                  <a:pt x="654934" y="279798"/>
                  <a:pt x="657764" y="278859"/>
                  <a:pt x="657764" y="278859"/>
                </a:cubicBezTo>
                <a:cubicBezTo>
                  <a:pt x="657764" y="282615"/>
                  <a:pt x="665312" y="278859"/>
                  <a:pt x="657764" y="286371"/>
                </a:cubicBezTo>
                <a:cubicBezTo>
                  <a:pt x="661538" y="282615"/>
                  <a:pt x="661538" y="282615"/>
                  <a:pt x="661538" y="282615"/>
                </a:cubicBezTo>
                <a:cubicBezTo>
                  <a:pt x="661538" y="286371"/>
                  <a:pt x="669086" y="286371"/>
                  <a:pt x="661538" y="290127"/>
                </a:cubicBezTo>
                <a:cubicBezTo>
                  <a:pt x="661538" y="290127"/>
                  <a:pt x="657764" y="293883"/>
                  <a:pt x="653990" y="293883"/>
                </a:cubicBezTo>
                <a:cubicBezTo>
                  <a:pt x="657764" y="293883"/>
                  <a:pt x="650216" y="297639"/>
                  <a:pt x="657764" y="293883"/>
                </a:cubicBezTo>
                <a:cubicBezTo>
                  <a:pt x="661538" y="293883"/>
                  <a:pt x="665312" y="290127"/>
                  <a:pt x="665312" y="290127"/>
                </a:cubicBezTo>
                <a:cubicBezTo>
                  <a:pt x="669086" y="290127"/>
                  <a:pt x="669086" y="290127"/>
                  <a:pt x="665312" y="293883"/>
                </a:cubicBezTo>
                <a:cubicBezTo>
                  <a:pt x="669086" y="293883"/>
                  <a:pt x="669086" y="293883"/>
                  <a:pt x="669086" y="293883"/>
                </a:cubicBezTo>
                <a:cubicBezTo>
                  <a:pt x="665312" y="293883"/>
                  <a:pt x="665312" y="297639"/>
                  <a:pt x="665312" y="297639"/>
                </a:cubicBezTo>
                <a:cubicBezTo>
                  <a:pt x="669086" y="297639"/>
                  <a:pt x="676634" y="293883"/>
                  <a:pt x="672860" y="297639"/>
                </a:cubicBezTo>
                <a:cubicBezTo>
                  <a:pt x="672860" y="301394"/>
                  <a:pt x="672860" y="305150"/>
                  <a:pt x="665312" y="305150"/>
                </a:cubicBezTo>
                <a:cubicBezTo>
                  <a:pt x="680408" y="301394"/>
                  <a:pt x="680408" y="305150"/>
                  <a:pt x="684183" y="308906"/>
                </a:cubicBezTo>
                <a:cubicBezTo>
                  <a:pt x="672860" y="312661"/>
                  <a:pt x="672860" y="312661"/>
                  <a:pt x="672860" y="312661"/>
                </a:cubicBezTo>
                <a:cubicBezTo>
                  <a:pt x="672860" y="316417"/>
                  <a:pt x="680408" y="312661"/>
                  <a:pt x="680408" y="312661"/>
                </a:cubicBezTo>
                <a:cubicBezTo>
                  <a:pt x="684183" y="308906"/>
                  <a:pt x="680408" y="312661"/>
                  <a:pt x="684183" y="308906"/>
                </a:cubicBezTo>
                <a:cubicBezTo>
                  <a:pt x="684183" y="308906"/>
                  <a:pt x="680408" y="312661"/>
                  <a:pt x="687957" y="308906"/>
                </a:cubicBezTo>
                <a:lnTo>
                  <a:pt x="684182" y="312662"/>
                </a:lnTo>
                <a:lnTo>
                  <a:pt x="661538" y="323929"/>
                </a:lnTo>
                <a:cubicBezTo>
                  <a:pt x="657764" y="331440"/>
                  <a:pt x="653990" y="327685"/>
                  <a:pt x="653990" y="331440"/>
                </a:cubicBezTo>
                <a:cubicBezTo>
                  <a:pt x="657764" y="331440"/>
                  <a:pt x="665312" y="323929"/>
                  <a:pt x="669086" y="323929"/>
                </a:cubicBezTo>
                <a:cubicBezTo>
                  <a:pt x="669086" y="323929"/>
                  <a:pt x="680408" y="316417"/>
                  <a:pt x="684183" y="316417"/>
                </a:cubicBezTo>
                <a:cubicBezTo>
                  <a:pt x="680408" y="320173"/>
                  <a:pt x="680408" y="316417"/>
                  <a:pt x="676634" y="320173"/>
                </a:cubicBezTo>
                <a:cubicBezTo>
                  <a:pt x="672860" y="323929"/>
                  <a:pt x="680408" y="320173"/>
                  <a:pt x="680408" y="320173"/>
                </a:cubicBezTo>
                <a:lnTo>
                  <a:pt x="689466" y="317168"/>
                </a:lnTo>
                <a:lnTo>
                  <a:pt x="680408" y="323929"/>
                </a:lnTo>
                <a:cubicBezTo>
                  <a:pt x="684183" y="320173"/>
                  <a:pt x="687957" y="320173"/>
                  <a:pt x="695505" y="316417"/>
                </a:cubicBezTo>
                <a:cubicBezTo>
                  <a:pt x="695505" y="316417"/>
                  <a:pt x="691731" y="320173"/>
                  <a:pt x="687957" y="320173"/>
                </a:cubicBezTo>
                <a:cubicBezTo>
                  <a:pt x="684183" y="323929"/>
                  <a:pt x="695505" y="316417"/>
                  <a:pt x="687957" y="323929"/>
                </a:cubicBezTo>
                <a:cubicBezTo>
                  <a:pt x="687957" y="323929"/>
                  <a:pt x="689844" y="322990"/>
                  <a:pt x="690788" y="322990"/>
                </a:cubicBezTo>
                <a:lnTo>
                  <a:pt x="689128" y="325742"/>
                </a:lnTo>
                <a:lnTo>
                  <a:pt x="688901" y="325807"/>
                </a:lnTo>
                <a:cubicBezTo>
                  <a:pt x="687957" y="325807"/>
                  <a:pt x="687957" y="325807"/>
                  <a:pt x="687957" y="327685"/>
                </a:cubicBezTo>
                <a:lnTo>
                  <a:pt x="689128" y="325742"/>
                </a:lnTo>
                <a:lnTo>
                  <a:pt x="695505" y="323929"/>
                </a:lnTo>
                <a:cubicBezTo>
                  <a:pt x="695505" y="320173"/>
                  <a:pt x="687957" y="323929"/>
                  <a:pt x="695505" y="320173"/>
                </a:cubicBezTo>
                <a:cubicBezTo>
                  <a:pt x="691731" y="323929"/>
                  <a:pt x="699279" y="320173"/>
                  <a:pt x="699279" y="320173"/>
                </a:cubicBezTo>
                <a:lnTo>
                  <a:pt x="703053" y="320173"/>
                </a:lnTo>
                <a:cubicBezTo>
                  <a:pt x="703053" y="320173"/>
                  <a:pt x="695505" y="323929"/>
                  <a:pt x="695505" y="327685"/>
                </a:cubicBezTo>
                <a:cubicBezTo>
                  <a:pt x="691731" y="327685"/>
                  <a:pt x="691731" y="327685"/>
                  <a:pt x="691731" y="327685"/>
                </a:cubicBezTo>
                <a:cubicBezTo>
                  <a:pt x="691731" y="327685"/>
                  <a:pt x="687957" y="331440"/>
                  <a:pt x="691731" y="331440"/>
                </a:cubicBezTo>
                <a:lnTo>
                  <a:pt x="699279" y="327685"/>
                </a:lnTo>
                <a:lnTo>
                  <a:pt x="702867" y="324114"/>
                </a:lnTo>
                <a:lnTo>
                  <a:pt x="703053" y="323929"/>
                </a:lnTo>
                <a:lnTo>
                  <a:pt x="702979" y="324039"/>
                </a:lnTo>
                <a:lnTo>
                  <a:pt x="695505" y="335196"/>
                </a:lnTo>
                <a:cubicBezTo>
                  <a:pt x="687957" y="338952"/>
                  <a:pt x="687957" y="338952"/>
                  <a:pt x="687957" y="338952"/>
                </a:cubicBezTo>
                <a:cubicBezTo>
                  <a:pt x="684183" y="342708"/>
                  <a:pt x="684183" y="342708"/>
                  <a:pt x="676634" y="346464"/>
                </a:cubicBezTo>
                <a:cubicBezTo>
                  <a:pt x="676634" y="346464"/>
                  <a:pt x="680408" y="346464"/>
                  <a:pt x="680408" y="346464"/>
                </a:cubicBezTo>
                <a:cubicBezTo>
                  <a:pt x="691731" y="338952"/>
                  <a:pt x="695505" y="338952"/>
                  <a:pt x="703053" y="331440"/>
                </a:cubicBezTo>
                <a:cubicBezTo>
                  <a:pt x="704940" y="331440"/>
                  <a:pt x="700223" y="335196"/>
                  <a:pt x="696920" y="338013"/>
                </a:cubicBezTo>
                <a:lnTo>
                  <a:pt x="695505" y="339450"/>
                </a:lnTo>
                <a:lnTo>
                  <a:pt x="695505" y="338952"/>
                </a:lnTo>
                <a:cubicBezTo>
                  <a:pt x="691731" y="342708"/>
                  <a:pt x="687957" y="346464"/>
                  <a:pt x="687957" y="346464"/>
                </a:cubicBezTo>
                <a:cubicBezTo>
                  <a:pt x="691731" y="346464"/>
                  <a:pt x="691731" y="346464"/>
                  <a:pt x="695505" y="342708"/>
                </a:cubicBezTo>
                <a:lnTo>
                  <a:pt x="699419" y="339787"/>
                </a:lnTo>
                <a:lnTo>
                  <a:pt x="699751" y="341769"/>
                </a:lnTo>
                <a:cubicBezTo>
                  <a:pt x="699279" y="342708"/>
                  <a:pt x="699279" y="342708"/>
                  <a:pt x="703053" y="338952"/>
                </a:cubicBezTo>
                <a:cubicBezTo>
                  <a:pt x="703053" y="338952"/>
                  <a:pt x="706827" y="335196"/>
                  <a:pt x="710601" y="335196"/>
                </a:cubicBezTo>
                <a:cubicBezTo>
                  <a:pt x="706827" y="338952"/>
                  <a:pt x="714375" y="331440"/>
                  <a:pt x="714375" y="335196"/>
                </a:cubicBezTo>
                <a:cubicBezTo>
                  <a:pt x="710601" y="338952"/>
                  <a:pt x="710601" y="338952"/>
                  <a:pt x="710601" y="338952"/>
                </a:cubicBezTo>
                <a:cubicBezTo>
                  <a:pt x="703053" y="342708"/>
                  <a:pt x="710601" y="335196"/>
                  <a:pt x="703053" y="342708"/>
                </a:cubicBezTo>
                <a:cubicBezTo>
                  <a:pt x="703053" y="342708"/>
                  <a:pt x="691731" y="350219"/>
                  <a:pt x="699279" y="346464"/>
                </a:cubicBezTo>
                <a:cubicBezTo>
                  <a:pt x="691731" y="353975"/>
                  <a:pt x="699279" y="346464"/>
                  <a:pt x="691731" y="350219"/>
                </a:cubicBezTo>
                <a:cubicBezTo>
                  <a:pt x="691731" y="350219"/>
                  <a:pt x="687957" y="357731"/>
                  <a:pt x="680408" y="361487"/>
                </a:cubicBezTo>
                <a:cubicBezTo>
                  <a:pt x="680408" y="361487"/>
                  <a:pt x="684183" y="361487"/>
                  <a:pt x="684183" y="361487"/>
                </a:cubicBezTo>
                <a:cubicBezTo>
                  <a:pt x="687957" y="357731"/>
                  <a:pt x="687957" y="357731"/>
                  <a:pt x="691731" y="353975"/>
                </a:cubicBezTo>
                <a:cubicBezTo>
                  <a:pt x="691731" y="353975"/>
                  <a:pt x="695505" y="353975"/>
                  <a:pt x="699279" y="350219"/>
                </a:cubicBezTo>
                <a:cubicBezTo>
                  <a:pt x="699279" y="353975"/>
                  <a:pt x="695505" y="357731"/>
                  <a:pt x="695505" y="357731"/>
                </a:cubicBezTo>
                <a:cubicBezTo>
                  <a:pt x="695505" y="357731"/>
                  <a:pt x="695505" y="357731"/>
                  <a:pt x="695505" y="361487"/>
                </a:cubicBezTo>
                <a:cubicBezTo>
                  <a:pt x="703053" y="353975"/>
                  <a:pt x="699279" y="361487"/>
                  <a:pt x="703053" y="357731"/>
                </a:cubicBezTo>
                <a:lnTo>
                  <a:pt x="703598" y="357189"/>
                </a:lnTo>
                <a:lnTo>
                  <a:pt x="710601" y="350220"/>
                </a:lnTo>
                <a:lnTo>
                  <a:pt x="709186" y="353506"/>
                </a:lnTo>
                <a:cubicBezTo>
                  <a:pt x="707770" y="354914"/>
                  <a:pt x="706827" y="355853"/>
                  <a:pt x="710601" y="353975"/>
                </a:cubicBezTo>
                <a:lnTo>
                  <a:pt x="706295" y="357189"/>
                </a:lnTo>
                <a:lnTo>
                  <a:pt x="695505" y="365242"/>
                </a:lnTo>
                <a:cubicBezTo>
                  <a:pt x="699279" y="361487"/>
                  <a:pt x="691731" y="365242"/>
                  <a:pt x="691731" y="368998"/>
                </a:cubicBezTo>
                <a:cubicBezTo>
                  <a:pt x="695505" y="365242"/>
                  <a:pt x="699279" y="365242"/>
                  <a:pt x="699279" y="365242"/>
                </a:cubicBezTo>
                <a:cubicBezTo>
                  <a:pt x="695505" y="368998"/>
                  <a:pt x="703053" y="368998"/>
                  <a:pt x="703053" y="368998"/>
                </a:cubicBezTo>
                <a:cubicBezTo>
                  <a:pt x="703053" y="370876"/>
                  <a:pt x="701166" y="372754"/>
                  <a:pt x="699279" y="374632"/>
                </a:cubicBezTo>
                <a:lnTo>
                  <a:pt x="698021" y="376510"/>
                </a:lnTo>
                <a:lnTo>
                  <a:pt x="695505" y="376510"/>
                </a:lnTo>
                <a:lnTo>
                  <a:pt x="696784" y="378038"/>
                </a:lnTo>
                <a:lnTo>
                  <a:pt x="695505" y="380266"/>
                </a:lnTo>
                <a:cubicBezTo>
                  <a:pt x="695505" y="380266"/>
                  <a:pt x="699279" y="380266"/>
                  <a:pt x="699279" y="380266"/>
                </a:cubicBezTo>
                <a:cubicBezTo>
                  <a:pt x="691731" y="384022"/>
                  <a:pt x="691731" y="384022"/>
                  <a:pt x="691731" y="384022"/>
                </a:cubicBezTo>
                <a:cubicBezTo>
                  <a:pt x="689844" y="384022"/>
                  <a:pt x="689844" y="384022"/>
                  <a:pt x="689844" y="384491"/>
                </a:cubicBezTo>
                <a:lnTo>
                  <a:pt x="689467" y="385148"/>
                </a:lnTo>
                <a:lnTo>
                  <a:pt x="676634" y="391533"/>
                </a:lnTo>
                <a:cubicBezTo>
                  <a:pt x="680408" y="387777"/>
                  <a:pt x="680408" y="387777"/>
                  <a:pt x="680408" y="387777"/>
                </a:cubicBezTo>
                <a:cubicBezTo>
                  <a:pt x="680408" y="387777"/>
                  <a:pt x="672860" y="391533"/>
                  <a:pt x="672860" y="391533"/>
                </a:cubicBezTo>
                <a:cubicBezTo>
                  <a:pt x="676634" y="387777"/>
                  <a:pt x="672860" y="384022"/>
                  <a:pt x="672860" y="384022"/>
                </a:cubicBezTo>
                <a:cubicBezTo>
                  <a:pt x="676634" y="380266"/>
                  <a:pt x="676634" y="380266"/>
                  <a:pt x="676634" y="380266"/>
                </a:cubicBezTo>
                <a:cubicBezTo>
                  <a:pt x="669086" y="384022"/>
                  <a:pt x="672860" y="380266"/>
                  <a:pt x="669086" y="380266"/>
                </a:cubicBezTo>
                <a:cubicBezTo>
                  <a:pt x="669086" y="376510"/>
                  <a:pt x="661538" y="380266"/>
                  <a:pt x="665312" y="372754"/>
                </a:cubicBezTo>
                <a:cubicBezTo>
                  <a:pt x="661538" y="372754"/>
                  <a:pt x="657764" y="372754"/>
                  <a:pt x="657764" y="368998"/>
                </a:cubicBezTo>
                <a:cubicBezTo>
                  <a:pt x="661538" y="365242"/>
                  <a:pt x="661538" y="365242"/>
                  <a:pt x="661538" y="365242"/>
                </a:cubicBezTo>
                <a:cubicBezTo>
                  <a:pt x="657764" y="368998"/>
                  <a:pt x="665312" y="361487"/>
                  <a:pt x="665312" y="361487"/>
                </a:cubicBezTo>
                <a:cubicBezTo>
                  <a:pt x="661538" y="365242"/>
                  <a:pt x="657764" y="365242"/>
                  <a:pt x="653990" y="368998"/>
                </a:cubicBezTo>
                <a:cubicBezTo>
                  <a:pt x="657764" y="361487"/>
                  <a:pt x="650216" y="365242"/>
                  <a:pt x="646442" y="365242"/>
                </a:cubicBezTo>
                <a:cubicBezTo>
                  <a:pt x="650216" y="361487"/>
                  <a:pt x="650216" y="361487"/>
                  <a:pt x="650216" y="361487"/>
                </a:cubicBezTo>
                <a:cubicBezTo>
                  <a:pt x="642668" y="365242"/>
                  <a:pt x="646442" y="361487"/>
                  <a:pt x="646442" y="357731"/>
                </a:cubicBezTo>
                <a:cubicBezTo>
                  <a:pt x="650216" y="357731"/>
                  <a:pt x="650216" y="353975"/>
                  <a:pt x="650216" y="353975"/>
                </a:cubicBezTo>
                <a:cubicBezTo>
                  <a:pt x="642668" y="357731"/>
                  <a:pt x="642668" y="357731"/>
                  <a:pt x="638894" y="357731"/>
                </a:cubicBezTo>
                <a:cubicBezTo>
                  <a:pt x="638894" y="357731"/>
                  <a:pt x="638894" y="353975"/>
                  <a:pt x="642668" y="350219"/>
                </a:cubicBezTo>
                <a:cubicBezTo>
                  <a:pt x="631346" y="353975"/>
                  <a:pt x="631346" y="346464"/>
                  <a:pt x="623798" y="346464"/>
                </a:cubicBezTo>
                <a:cubicBezTo>
                  <a:pt x="627572" y="342708"/>
                  <a:pt x="627572" y="342708"/>
                  <a:pt x="627572" y="342708"/>
                </a:cubicBezTo>
                <a:cubicBezTo>
                  <a:pt x="616250" y="346464"/>
                  <a:pt x="623798" y="335196"/>
                  <a:pt x="616250" y="335196"/>
                </a:cubicBezTo>
                <a:cubicBezTo>
                  <a:pt x="623798" y="331440"/>
                  <a:pt x="623798" y="331440"/>
                  <a:pt x="623798" y="331440"/>
                </a:cubicBezTo>
                <a:cubicBezTo>
                  <a:pt x="627572" y="327685"/>
                  <a:pt x="620024" y="327685"/>
                  <a:pt x="616250" y="331440"/>
                </a:cubicBezTo>
                <a:cubicBezTo>
                  <a:pt x="616250" y="331440"/>
                  <a:pt x="608701" y="331440"/>
                  <a:pt x="616250" y="327685"/>
                </a:cubicBezTo>
                <a:cubicBezTo>
                  <a:pt x="616250" y="323929"/>
                  <a:pt x="612475" y="327685"/>
                  <a:pt x="608701" y="327685"/>
                </a:cubicBezTo>
                <a:cubicBezTo>
                  <a:pt x="612475" y="323929"/>
                  <a:pt x="612475" y="323929"/>
                  <a:pt x="608701" y="323929"/>
                </a:cubicBezTo>
                <a:cubicBezTo>
                  <a:pt x="608701" y="323929"/>
                  <a:pt x="612475" y="320173"/>
                  <a:pt x="612475" y="320173"/>
                </a:cubicBezTo>
                <a:cubicBezTo>
                  <a:pt x="612475" y="320173"/>
                  <a:pt x="616250" y="316417"/>
                  <a:pt x="604927" y="320173"/>
                </a:cubicBezTo>
                <a:cubicBezTo>
                  <a:pt x="608701" y="316417"/>
                  <a:pt x="597379" y="320173"/>
                  <a:pt x="604927" y="312661"/>
                </a:cubicBezTo>
                <a:cubicBezTo>
                  <a:pt x="601153" y="312661"/>
                  <a:pt x="601153" y="312661"/>
                  <a:pt x="597379" y="316417"/>
                </a:cubicBezTo>
                <a:cubicBezTo>
                  <a:pt x="597379" y="312661"/>
                  <a:pt x="601153" y="308906"/>
                  <a:pt x="597379" y="308906"/>
                </a:cubicBezTo>
                <a:cubicBezTo>
                  <a:pt x="589831" y="308906"/>
                  <a:pt x="597379" y="297639"/>
                  <a:pt x="597379" y="297639"/>
                </a:cubicBezTo>
                <a:cubicBezTo>
                  <a:pt x="586057" y="293883"/>
                  <a:pt x="586057" y="286371"/>
                  <a:pt x="586057" y="282615"/>
                </a:cubicBezTo>
                <a:cubicBezTo>
                  <a:pt x="578509" y="282615"/>
                  <a:pt x="593605" y="275103"/>
                  <a:pt x="578509" y="278859"/>
                </a:cubicBezTo>
                <a:cubicBezTo>
                  <a:pt x="582283" y="278859"/>
                  <a:pt x="578509" y="275103"/>
                  <a:pt x="586057" y="275103"/>
                </a:cubicBezTo>
                <a:cubicBezTo>
                  <a:pt x="578509" y="275103"/>
                  <a:pt x="586057" y="267592"/>
                  <a:pt x="578509" y="271348"/>
                </a:cubicBezTo>
                <a:cubicBezTo>
                  <a:pt x="582283" y="271348"/>
                  <a:pt x="582283" y="271348"/>
                  <a:pt x="582283" y="271348"/>
                </a:cubicBezTo>
                <a:cubicBezTo>
                  <a:pt x="586057" y="267592"/>
                  <a:pt x="578509" y="267592"/>
                  <a:pt x="582283" y="263836"/>
                </a:cubicBezTo>
                <a:cubicBezTo>
                  <a:pt x="582283" y="263836"/>
                  <a:pt x="582283" y="263836"/>
                  <a:pt x="586057" y="263836"/>
                </a:cubicBezTo>
                <a:cubicBezTo>
                  <a:pt x="587944" y="261958"/>
                  <a:pt x="585114" y="261958"/>
                  <a:pt x="583227" y="261958"/>
                </a:cubicBezTo>
                <a:lnTo>
                  <a:pt x="582519" y="261841"/>
                </a:lnTo>
                <a:lnTo>
                  <a:pt x="586057" y="260080"/>
                </a:lnTo>
                <a:cubicBezTo>
                  <a:pt x="583227" y="261019"/>
                  <a:pt x="582047" y="261489"/>
                  <a:pt x="581811" y="261724"/>
                </a:cubicBezTo>
                <a:lnTo>
                  <a:pt x="582519" y="261841"/>
                </a:lnTo>
                <a:lnTo>
                  <a:pt x="582283" y="261958"/>
                </a:lnTo>
                <a:cubicBezTo>
                  <a:pt x="580396" y="262898"/>
                  <a:pt x="578509" y="263836"/>
                  <a:pt x="578509" y="263836"/>
                </a:cubicBezTo>
                <a:cubicBezTo>
                  <a:pt x="582283" y="256325"/>
                  <a:pt x="574735" y="252569"/>
                  <a:pt x="570961" y="248813"/>
                </a:cubicBezTo>
                <a:cubicBezTo>
                  <a:pt x="574735" y="245057"/>
                  <a:pt x="586057" y="245057"/>
                  <a:pt x="578509" y="245057"/>
                </a:cubicBezTo>
                <a:cubicBezTo>
                  <a:pt x="578509" y="241301"/>
                  <a:pt x="574735" y="245057"/>
                  <a:pt x="574735" y="245057"/>
                </a:cubicBezTo>
                <a:cubicBezTo>
                  <a:pt x="570961" y="245057"/>
                  <a:pt x="586057" y="237546"/>
                  <a:pt x="582283" y="241301"/>
                </a:cubicBezTo>
                <a:cubicBezTo>
                  <a:pt x="574735" y="241301"/>
                  <a:pt x="578509" y="241301"/>
                  <a:pt x="574735" y="241301"/>
                </a:cubicBezTo>
                <a:lnTo>
                  <a:pt x="578509" y="237546"/>
                </a:lnTo>
                <a:lnTo>
                  <a:pt x="578509" y="233790"/>
                </a:lnTo>
                <a:cubicBezTo>
                  <a:pt x="570961" y="237546"/>
                  <a:pt x="574735" y="233790"/>
                  <a:pt x="563413" y="233790"/>
                </a:cubicBezTo>
                <a:cubicBezTo>
                  <a:pt x="555865" y="226278"/>
                  <a:pt x="548317" y="218766"/>
                  <a:pt x="540768" y="207499"/>
                </a:cubicBezTo>
                <a:cubicBezTo>
                  <a:pt x="540768" y="196232"/>
                  <a:pt x="533220" y="188720"/>
                  <a:pt x="533220" y="177452"/>
                </a:cubicBezTo>
                <a:cubicBezTo>
                  <a:pt x="540768" y="169942"/>
                  <a:pt x="540768" y="169942"/>
                  <a:pt x="536994" y="169942"/>
                </a:cubicBezTo>
                <a:cubicBezTo>
                  <a:pt x="540768" y="169942"/>
                  <a:pt x="540768" y="169942"/>
                  <a:pt x="540768" y="169942"/>
                </a:cubicBezTo>
                <a:cubicBezTo>
                  <a:pt x="533220" y="169942"/>
                  <a:pt x="536994" y="166186"/>
                  <a:pt x="533220" y="169942"/>
                </a:cubicBezTo>
                <a:cubicBezTo>
                  <a:pt x="533220" y="166186"/>
                  <a:pt x="529446" y="162430"/>
                  <a:pt x="525672" y="158674"/>
                </a:cubicBezTo>
                <a:lnTo>
                  <a:pt x="529446" y="156796"/>
                </a:lnTo>
                <a:lnTo>
                  <a:pt x="529446" y="158674"/>
                </a:lnTo>
                <a:cubicBezTo>
                  <a:pt x="529446" y="158674"/>
                  <a:pt x="529446" y="158674"/>
                  <a:pt x="533220" y="154918"/>
                </a:cubicBezTo>
                <a:lnTo>
                  <a:pt x="529446" y="156796"/>
                </a:lnTo>
                <a:lnTo>
                  <a:pt x="529446" y="154918"/>
                </a:lnTo>
                <a:cubicBezTo>
                  <a:pt x="529446" y="154918"/>
                  <a:pt x="525672" y="154918"/>
                  <a:pt x="521898" y="158674"/>
                </a:cubicBezTo>
                <a:cubicBezTo>
                  <a:pt x="514350" y="151162"/>
                  <a:pt x="525672" y="136139"/>
                  <a:pt x="518124" y="128627"/>
                </a:cubicBezTo>
                <a:cubicBezTo>
                  <a:pt x="521898" y="124872"/>
                  <a:pt x="518124" y="121116"/>
                  <a:pt x="514350" y="121116"/>
                </a:cubicBezTo>
                <a:cubicBezTo>
                  <a:pt x="521898" y="109849"/>
                  <a:pt x="529446" y="98581"/>
                  <a:pt x="518124" y="94825"/>
                </a:cubicBezTo>
                <a:cubicBezTo>
                  <a:pt x="518124" y="94825"/>
                  <a:pt x="536994" y="91070"/>
                  <a:pt x="544542" y="91070"/>
                </a:cubicBezTo>
                <a:cubicBezTo>
                  <a:pt x="548316" y="90131"/>
                  <a:pt x="550203" y="90131"/>
                  <a:pt x="551147" y="90718"/>
                </a:cubicBezTo>
                <a:close/>
                <a:moveTo>
                  <a:pt x="1425098" y="0"/>
                </a:moveTo>
                <a:cubicBezTo>
                  <a:pt x="1425098" y="0"/>
                  <a:pt x="1443884" y="7541"/>
                  <a:pt x="1443884" y="15081"/>
                </a:cubicBezTo>
                <a:cubicBezTo>
                  <a:pt x="1458912" y="26392"/>
                  <a:pt x="1440127" y="22622"/>
                  <a:pt x="1447641" y="33933"/>
                </a:cubicBezTo>
                <a:cubicBezTo>
                  <a:pt x="1447641" y="33933"/>
                  <a:pt x="1436370" y="30163"/>
                  <a:pt x="1440127" y="33933"/>
                </a:cubicBezTo>
                <a:cubicBezTo>
                  <a:pt x="1447641" y="41474"/>
                  <a:pt x="1436370" y="49014"/>
                  <a:pt x="1425098" y="49014"/>
                </a:cubicBezTo>
                <a:cubicBezTo>
                  <a:pt x="1421341" y="45244"/>
                  <a:pt x="1421341" y="45244"/>
                  <a:pt x="1421341" y="45244"/>
                </a:cubicBezTo>
                <a:cubicBezTo>
                  <a:pt x="1421341" y="45244"/>
                  <a:pt x="1428855" y="52785"/>
                  <a:pt x="1425098" y="52785"/>
                </a:cubicBezTo>
                <a:cubicBezTo>
                  <a:pt x="1425098" y="52785"/>
                  <a:pt x="1425098" y="52785"/>
                  <a:pt x="1421341" y="49014"/>
                </a:cubicBezTo>
                <a:cubicBezTo>
                  <a:pt x="1425098" y="52785"/>
                  <a:pt x="1421341" y="52785"/>
                  <a:pt x="1425098" y="56555"/>
                </a:cubicBezTo>
                <a:cubicBezTo>
                  <a:pt x="1417584" y="52785"/>
                  <a:pt x="1417584" y="52785"/>
                  <a:pt x="1417584" y="52785"/>
                </a:cubicBezTo>
                <a:cubicBezTo>
                  <a:pt x="1421341" y="56555"/>
                  <a:pt x="1421341" y="56555"/>
                  <a:pt x="1421341" y="56555"/>
                </a:cubicBezTo>
                <a:cubicBezTo>
                  <a:pt x="1436370" y="64096"/>
                  <a:pt x="1417584" y="60325"/>
                  <a:pt x="1425098" y="67866"/>
                </a:cubicBezTo>
                <a:cubicBezTo>
                  <a:pt x="1421341" y="64096"/>
                  <a:pt x="1421341" y="64096"/>
                  <a:pt x="1421341" y="64096"/>
                </a:cubicBezTo>
                <a:cubicBezTo>
                  <a:pt x="1428855" y="71636"/>
                  <a:pt x="1421341" y="79177"/>
                  <a:pt x="1425098" y="82948"/>
                </a:cubicBezTo>
                <a:cubicBezTo>
                  <a:pt x="1417584" y="79177"/>
                  <a:pt x="1417584" y="79177"/>
                  <a:pt x="1417584" y="79177"/>
                </a:cubicBezTo>
                <a:cubicBezTo>
                  <a:pt x="1421341" y="82948"/>
                  <a:pt x="1421341" y="86718"/>
                  <a:pt x="1421341" y="86718"/>
                </a:cubicBezTo>
                <a:cubicBezTo>
                  <a:pt x="1417584" y="82948"/>
                  <a:pt x="1425098" y="90488"/>
                  <a:pt x="1421341" y="90488"/>
                </a:cubicBezTo>
                <a:cubicBezTo>
                  <a:pt x="1425098" y="94258"/>
                  <a:pt x="1417584" y="90488"/>
                  <a:pt x="1425098" y="94258"/>
                </a:cubicBezTo>
                <a:cubicBezTo>
                  <a:pt x="1417584" y="94258"/>
                  <a:pt x="1417584" y="94258"/>
                  <a:pt x="1417584" y="94258"/>
                </a:cubicBezTo>
                <a:cubicBezTo>
                  <a:pt x="1417584" y="98028"/>
                  <a:pt x="1417584" y="98028"/>
                  <a:pt x="1417584" y="98028"/>
                </a:cubicBezTo>
                <a:cubicBezTo>
                  <a:pt x="1417584" y="101799"/>
                  <a:pt x="1413827" y="98028"/>
                  <a:pt x="1417584" y="101799"/>
                </a:cubicBezTo>
                <a:cubicBezTo>
                  <a:pt x="1413827" y="101799"/>
                  <a:pt x="1417584" y="101799"/>
                  <a:pt x="1410070" y="98028"/>
                </a:cubicBezTo>
                <a:cubicBezTo>
                  <a:pt x="1413827" y="105569"/>
                  <a:pt x="1410070" y="113110"/>
                  <a:pt x="1406313" y="116880"/>
                </a:cubicBezTo>
                <a:cubicBezTo>
                  <a:pt x="1402556" y="116880"/>
                  <a:pt x="1402556" y="116880"/>
                  <a:pt x="1398799" y="116880"/>
                </a:cubicBezTo>
                <a:cubicBezTo>
                  <a:pt x="1398799" y="116880"/>
                  <a:pt x="1398799" y="120651"/>
                  <a:pt x="1402556" y="120651"/>
                </a:cubicBezTo>
                <a:cubicBezTo>
                  <a:pt x="1402556" y="120651"/>
                  <a:pt x="1398799" y="120651"/>
                  <a:pt x="1398799" y="120651"/>
                </a:cubicBezTo>
                <a:cubicBezTo>
                  <a:pt x="1395042" y="120651"/>
                  <a:pt x="1402556" y="124421"/>
                  <a:pt x="1398799" y="124421"/>
                </a:cubicBezTo>
                <a:cubicBezTo>
                  <a:pt x="1395042" y="120651"/>
                  <a:pt x="1395042" y="120651"/>
                  <a:pt x="1395042" y="120651"/>
                </a:cubicBezTo>
                <a:cubicBezTo>
                  <a:pt x="1398799" y="124421"/>
                  <a:pt x="1398799" y="124421"/>
                  <a:pt x="1398799" y="128191"/>
                </a:cubicBezTo>
                <a:cubicBezTo>
                  <a:pt x="1398799" y="128191"/>
                  <a:pt x="1395042" y="124421"/>
                  <a:pt x="1395042" y="124421"/>
                </a:cubicBezTo>
                <a:cubicBezTo>
                  <a:pt x="1398799" y="128191"/>
                  <a:pt x="1391284" y="128191"/>
                  <a:pt x="1395042" y="128191"/>
                </a:cubicBezTo>
                <a:cubicBezTo>
                  <a:pt x="1391284" y="128191"/>
                  <a:pt x="1391284" y="128191"/>
                  <a:pt x="1391284" y="128191"/>
                </a:cubicBezTo>
                <a:cubicBezTo>
                  <a:pt x="1398799" y="135732"/>
                  <a:pt x="1395042" y="135732"/>
                  <a:pt x="1395042" y="139502"/>
                </a:cubicBezTo>
                <a:cubicBezTo>
                  <a:pt x="1395042" y="139502"/>
                  <a:pt x="1391284" y="139502"/>
                  <a:pt x="1391284" y="143272"/>
                </a:cubicBezTo>
                <a:cubicBezTo>
                  <a:pt x="1391284" y="143272"/>
                  <a:pt x="1383770" y="139502"/>
                  <a:pt x="1383770" y="139502"/>
                </a:cubicBezTo>
                <a:cubicBezTo>
                  <a:pt x="1391284" y="147043"/>
                  <a:pt x="1383770" y="147043"/>
                  <a:pt x="1395042" y="150813"/>
                </a:cubicBezTo>
                <a:cubicBezTo>
                  <a:pt x="1391284" y="150813"/>
                  <a:pt x="1387527" y="150813"/>
                  <a:pt x="1391284" y="154583"/>
                </a:cubicBezTo>
                <a:cubicBezTo>
                  <a:pt x="1387527" y="150813"/>
                  <a:pt x="1380013" y="150813"/>
                  <a:pt x="1380013" y="147043"/>
                </a:cubicBezTo>
                <a:cubicBezTo>
                  <a:pt x="1376256" y="147043"/>
                  <a:pt x="1376256" y="147043"/>
                  <a:pt x="1376256" y="147043"/>
                </a:cubicBezTo>
                <a:cubicBezTo>
                  <a:pt x="1372499" y="143272"/>
                  <a:pt x="1376256" y="147043"/>
                  <a:pt x="1372499" y="143272"/>
                </a:cubicBezTo>
                <a:cubicBezTo>
                  <a:pt x="1372499" y="143272"/>
                  <a:pt x="1376256" y="147043"/>
                  <a:pt x="1372499" y="147043"/>
                </a:cubicBezTo>
                <a:cubicBezTo>
                  <a:pt x="1376256" y="150813"/>
                  <a:pt x="1383770" y="158354"/>
                  <a:pt x="1383770" y="158354"/>
                </a:cubicBezTo>
                <a:cubicBezTo>
                  <a:pt x="1383770" y="158354"/>
                  <a:pt x="1376256" y="154583"/>
                  <a:pt x="1376256" y="154583"/>
                </a:cubicBezTo>
                <a:cubicBezTo>
                  <a:pt x="1387527" y="165895"/>
                  <a:pt x="1387527" y="165895"/>
                  <a:pt x="1387527" y="165895"/>
                </a:cubicBezTo>
                <a:cubicBezTo>
                  <a:pt x="1387527" y="165895"/>
                  <a:pt x="1387527" y="169665"/>
                  <a:pt x="1380013" y="165895"/>
                </a:cubicBezTo>
                <a:cubicBezTo>
                  <a:pt x="1376256" y="165895"/>
                  <a:pt x="1376256" y="165895"/>
                  <a:pt x="1376256" y="165895"/>
                </a:cubicBezTo>
                <a:cubicBezTo>
                  <a:pt x="1376256" y="165895"/>
                  <a:pt x="1380013" y="169665"/>
                  <a:pt x="1383770" y="173435"/>
                </a:cubicBezTo>
                <a:cubicBezTo>
                  <a:pt x="1383770" y="173435"/>
                  <a:pt x="1380013" y="169665"/>
                  <a:pt x="1383770" y="169665"/>
                </a:cubicBezTo>
                <a:cubicBezTo>
                  <a:pt x="1387527" y="173435"/>
                  <a:pt x="1387527" y="177205"/>
                  <a:pt x="1387527" y="177205"/>
                </a:cubicBezTo>
                <a:cubicBezTo>
                  <a:pt x="1380013" y="173435"/>
                  <a:pt x="1380013" y="173435"/>
                  <a:pt x="1380013" y="173435"/>
                </a:cubicBezTo>
                <a:cubicBezTo>
                  <a:pt x="1387527" y="177205"/>
                  <a:pt x="1387527" y="180976"/>
                  <a:pt x="1387527" y="184746"/>
                </a:cubicBezTo>
                <a:cubicBezTo>
                  <a:pt x="1391284" y="184746"/>
                  <a:pt x="1383770" y="180976"/>
                  <a:pt x="1383770" y="180976"/>
                </a:cubicBezTo>
                <a:cubicBezTo>
                  <a:pt x="1380013" y="180976"/>
                  <a:pt x="1387527" y="188516"/>
                  <a:pt x="1380013" y="188516"/>
                </a:cubicBezTo>
                <a:cubicBezTo>
                  <a:pt x="1376256" y="188516"/>
                  <a:pt x="1380013" y="188516"/>
                  <a:pt x="1380013" y="192287"/>
                </a:cubicBezTo>
                <a:lnTo>
                  <a:pt x="1380438" y="191717"/>
                </a:lnTo>
                <a:lnTo>
                  <a:pt x="1380952" y="195586"/>
                </a:lnTo>
                <a:cubicBezTo>
                  <a:pt x="1380952" y="197942"/>
                  <a:pt x="1380013" y="199827"/>
                  <a:pt x="1376256" y="199827"/>
                </a:cubicBezTo>
                <a:cubicBezTo>
                  <a:pt x="1376256" y="199827"/>
                  <a:pt x="1380013" y="207368"/>
                  <a:pt x="1376256" y="203597"/>
                </a:cubicBezTo>
                <a:cubicBezTo>
                  <a:pt x="1376256" y="203597"/>
                  <a:pt x="1368742" y="199827"/>
                  <a:pt x="1368742" y="199827"/>
                </a:cubicBezTo>
                <a:cubicBezTo>
                  <a:pt x="1368742" y="203597"/>
                  <a:pt x="1372499" y="203597"/>
                  <a:pt x="1372499" y="203597"/>
                </a:cubicBezTo>
                <a:cubicBezTo>
                  <a:pt x="1372499" y="207368"/>
                  <a:pt x="1372499" y="207368"/>
                  <a:pt x="1372499" y="207368"/>
                </a:cubicBezTo>
                <a:cubicBezTo>
                  <a:pt x="1364985" y="203597"/>
                  <a:pt x="1364985" y="203597"/>
                  <a:pt x="1364985" y="203597"/>
                </a:cubicBezTo>
                <a:cubicBezTo>
                  <a:pt x="1364985" y="207368"/>
                  <a:pt x="1372499" y="211138"/>
                  <a:pt x="1372499" y="211138"/>
                </a:cubicBezTo>
                <a:cubicBezTo>
                  <a:pt x="1368742" y="211138"/>
                  <a:pt x="1368742" y="211138"/>
                  <a:pt x="1368742" y="211138"/>
                </a:cubicBezTo>
                <a:cubicBezTo>
                  <a:pt x="1380013" y="214908"/>
                  <a:pt x="1368742" y="211138"/>
                  <a:pt x="1376256" y="214908"/>
                </a:cubicBezTo>
                <a:cubicBezTo>
                  <a:pt x="1372499" y="214908"/>
                  <a:pt x="1372499" y="218678"/>
                  <a:pt x="1368742" y="214908"/>
                </a:cubicBezTo>
                <a:cubicBezTo>
                  <a:pt x="1368742" y="218678"/>
                  <a:pt x="1372499" y="222449"/>
                  <a:pt x="1368742" y="222449"/>
                </a:cubicBezTo>
                <a:cubicBezTo>
                  <a:pt x="1368742" y="222449"/>
                  <a:pt x="1368742" y="222449"/>
                  <a:pt x="1364985" y="218678"/>
                </a:cubicBezTo>
                <a:cubicBezTo>
                  <a:pt x="1364985" y="218678"/>
                  <a:pt x="1364985" y="218678"/>
                  <a:pt x="1364985" y="222449"/>
                </a:cubicBezTo>
                <a:cubicBezTo>
                  <a:pt x="1364985" y="222449"/>
                  <a:pt x="1361228" y="218678"/>
                  <a:pt x="1357471" y="218678"/>
                </a:cubicBezTo>
                <a:cubicBezTo>
                  <a:pt x="1357471" y="222449"/>
                  <a:pt x="1364985" y="226219"/>
                  <a:pt x="1364985" y="226219"/>
                </a:cubicBezTo>
                <a:cubicBezTo>
                  <a:pt x="1357471" y="222449"/>
                  <a:pt x="1372499" y="233760"/>
                  <a:pt x="1361228" y="229990"/>
                </a:cubicBezTo>
                <a:cubicBezTo>
                  <a:pt x="1361228" y="226219"/>
                  <a:pt x="1357471" y="226219"/>
                  <a:pt x="1357471" y="226219"/>
                </a:cubicBezTo>
                <a:cubicBezTo>
                  <a:pt x="1346200" y="218678"/>
                  <a:pt x="1361228" y="229990"/>
                  <a:pt x="1357471" y="229990"/>
                </a:cubicBezTo>
                <a:cubicBezTo>
                  <a:pt x="1364985" y="233760"/>
                  <a:pt x="1364985" y="233760"/>
                  <a:pt x="1364985" y="233760"/>
                </a:cubicBezTo>
                <a:cubicBezTo>
                  <a:pt x="1357471" y="229990"/>
                  <a:pt x="1364985" y="237530"/>
                  <a:pt x="1361228" y="233760"/>
                </a:cubicBezTo>
                <a:cubicBezTo>
                  <a:pt x="1361228" y="233760"/>
                  <a:pt x="1357471" y="233760"/>
                  <a:pt x="1361228" y="237530"/>
                </a:cubicBezTo>
                <a:cubicBezTo>
                  <a:pt x="1357471" y="237530"/>
                  <a:pt x="1361228" y="245071"/>
                  <a:pt x="1349957" y="241301"/>
                </a:cubicBezTo>
                <a:cubicBezTo>
                  <a:pt x="1349957" y="241301"/>
                  <a:pt x="1349957" y="241301"/>
                  <a:pt x="1353714" y="241301"/>
                </a:cubicBezTo>
                <a:cubicBezTo>
                  <a:pt x="1353714" y="241301"/>
                  <a:pt x="1353714" y="245071"/>
                  <a:pt x="1357471" y="245071"/>
                </a:cubicBezTo>
                <a:cubicBezTo>
                  <a:pt x="1353714" y="245071"/>
                  <a:pt x="1353714" y="245071"/>
                  <a:pt x="1346200" y="241301"/>
                </a:cubicBezTo>
                <a:cubicBezTo>
                  <a:pt x="1342442" y="237530"/>
                  <a:pt x="1357471" y="248841"/>
                  <a:pt x="1353714" y="248841"/>
                </a:cubicBezTo>
                <a:cubicBezTo>
                  <a:pt x="1349957" y="248841"/>
                  <a:pt x="1349957" y="245071"/>
                  <a:pt x="1349957" y="248841"/>
                </a:cubicBezTo>
                <a:cubicBezTo>
                  <a:pt x="1353714" y="252612"/>
                  <a:pt x="1353714" y="252612"/>
                  <a:pt x="1353714" y="252612"/>
                </a:cubicBezTo>
                <a:cubicBezTo>
                  <a:pt x="1353714" y="252612"/>
                  <a:pt x="1346200" y="248841"/>
                  <a:pt x="1342442" y="245071"/>
                </a:cubicBezTo>
                <a:cubicBezTo>
                  <a:pt x="1342442" y="248841"/>
                  <a:pt x="1342442" y="248841"/>
                  <a:pt x="1346200" y="248841"/>
                </a:cubicBezTo>
                <a:lnTo>
                  <a:pt x="1342442" y="248841"/>
                </a:lnTo>
                <a:lnTo>
                  <a:pt x="1339624" y="248841"/>
                </a:lnTo>
                <a:cubicBezTo>
                  <a:pt x="1338685" y="248841"/>
                  <a:pt x="1338685" y="248841"/>
                  <a:pt x="1338685" y="248841"/>
                </a:cubicBezTo>
                <a:cubicBezTo>
                  <a:pt x="1342442" y="248841"/>
                  <a:pt x="1342442" y="248841"/>
                  <a:pt x="1342442" y="252612"/>
                </a:cubicBezTo>
                <a:cubicBezTo>
                  <a:pt x="1342442" y="252612"/>
                  <a:pt x="1346200" y="252612"/>
                  <a:pt x="1346200" y="252612"/>
                </a:cubicBezTo>
                <a:lnTo>
                  <a:pt x="1347825" y="255465"/>
                </a:lnTo>
                <a:lnTo>
                  <a:pt x="1346670" y="254968"/>
                </a:lnTo>
                <a:cubicBezTo>
                  <a:pt x="1346200" y="255440"/>
                  <a:pt x="1346200" y="256382"/>
                  <a:pt x="1346200" y="256382"/>
                </a:cubicBezTo>
                <a:cubicBezTo>
                  <a:pt x="1342442" y="256382"/>
                  <a:pt x="1338685" y="252612"/>
                  <a:pt x="1342442" y="256382"/>
                </a:cubicBezTo>
                <a:cubicBezTo>
                  <a:pt x="1338685" y="256382"/>
                  <a:pt x="1338685" y="256382"/>
                  <a:pt x="1338685" y="256382"/>
                </a:cubicBezTo>
                <a:cubicBezTo>
                  <a:pt x="1342442" y="260152"/>
                  <a:pt x="1342442" y="260152"/>
                  <a:pt x="1342442" y="260152"/>
                </a:cubicBezTo>
                <a:cubicBezTo>
                  <a:pt x="1346200" y="263923"/>
                  <a:pt x="1342442" y="263923"/>
                  <a:pt x="1346200" y="263923"/>
                </a:cubicBezTo>
                <a:cubicBezTo>
                  <a:pt x="1346200" y="267693"/>
                  <a:pt x="1342442" y="263923"/>
                  <a:pt x="1342442" y="263923"/>
                </a:cubicBezTo>
                <a:cubicBezTo>
                  <a:pt x="1338685" y="263923"/>
                  <a:pt x="1338685" y="267693"/>
                  <a:pt x="1342442" y="267693"/>
                </a:cubicBezTo>
                <a:cubicBezTo>
                  <a:pt x="1342442" y="267693"/>
                  <a:pt x="1342442" y="267693"/>
                  <a:pt x="1342442" y="271463"/>
                </a:cubicBezTo>
                <a:cubicBezTo>
                  <a:pt x="1338685" y="271463"/>
                  <a:pt x="1327414" y="263923"/>
                  <a:pt x="1331171" y="267693"/>
                </a:cubicBezTo>
                <a:cubicBezTo>
                  <a:pt x="1331171" y="267693"/>
                  <a:pt x="1338685" y="271463"/>
                  <a:pt x="1342442" y="275233"/>
                </a:cubicBezTo>
                <a:cubicBezTo>
                  <a:pt x="1338685" y="275233"/>
                  <a:pt x="1342442" y="279004"/>
                  <a:pt x="1334928" y="279004"/>
                </a:cubicBezTo>
                <a:cubicBezTo>
                  <a:pt x="1338685" y="282774"/>
                  <a:pt x="1338685" y="282774"/>
                  <a:pt x="1338685" y="282774"/>
                </a:cubicBezTo>
                <a:cubicBezTo>
                  <a:pt x="1334928" y="282774"/>
                  <a:pt x="1342442" y="290315"/>
                  <a:pt x="1331171" y="286545"/>
                </a:cubicBezTo>
                <a:cubicBezTo>
                  <a:pt x="1331171" y="286545"/>
                  <a:pt x="1327414" y="282774"/>
                  <a:pt x="1323657" y="282774"/>
                </a:cubicBezTo>
                <a:cubicBezTo>
                  <a:pt x="1327414" y="286545"/>
                  <a:pt x="1319900" y="282774"/>
                  <a:pt x="1327414" y="286545"/>
                </a:cubicBezTo>
                <a:cubicBezTo>
                  <a:pt x="1331171" y="286545"/>
                  <a:pt x="1331171" y="290315"/>
                  <a:pt x="1334928" y="290315"/>
                </a:cubicBezTo>
                <a:lnTo>
                  <a:pt x="1331834" y="293420"/>
                </a:lnTo>
                <a:lnTo>
                  <a:pt x="1328353" y="292671"/>
                </a:lnTo>
                <a:cubicBezTo>
                  <a:pt x="1327414" y="293143"/>
                  <a:pt x="1327414" y="294085"/>
                  <a:pt x="1327414" y="294085"/>
                </a:cubicBezTo>
                <a:lnTo>
                  <a:pt x="1330044" y="297855"/>
                </a:lnTo>
                <a:lnTo>
                  <a:pt x="1327414" y="297855"/>
                </a:lnTo>
                <a:lnTo>
                  <a:pt x="1330044" y="301626"/>
                </a:lnTo>
                <a:lnTo>
                  <a:pt x="1324596" y="301626"/>
                </a:lnTo>
                <a:cubicBezTo>
                  <a:pt x="1323657" y="301626"/>
                  <a:pt x="1323657" y="301626"/>
                  <a:pt x="1323657" y="301626"/>
                </a:cubicBezTo>
                <a:cubicBezTo>
                  <a:pt x="1323657" y="301626"/>
                  <a:pt x="1327414" y="305396"/>
                  <a:pt x="1327414" y="305396"/>
                </a:cubicBezTo>
                <a:cubicBezTo>
                  <a:pt x="1323657" y="305396"/>
                  <a:pt x="1323657" y="305396"/>
                  <a:pt x="1319900" y="301626"/>
                </a:cubicBezTo>
                <a:cubicBezTo>
                  <a:pt x="1327414" y="312937"/>
                  <a:pt x="1327414" y="316707"/>
                  <a:pt x="1323657" y="320477"/>
                </a:cubicBezTo>
                <a:cubicBezTo>
                  <a:pt x="1325536" y="320477"/>
                  <a:pt x="1323657" y="319535"/>
                  <a:pt x="1321779" y="319064"/>
                </a:cubicBezTo>
                <a:lnTo>
                  <a:pt x="1321056" y="319607"/>
                </a:lnTo>
                <a:lnTo>
                  <a:pt x="1312386" y="316707"/>
                </a:lnTo>
                <a:cubicBezTo>
                  <a:pt x="1308629" y="316707"/>
                  <a:pt x="1316143" y="320477"/>
                  <a:pt x="1319900" y="320477"/>
                </a:cubicBezTo>
                <a:cubicBezTo>
                  <a:pt x="1323657" y="324248"/>
                  <a:pt x="1316143" y="320477"/>
                  <a:pt x="1319900" y="324248"/>
                </a:cubicBezTo>
                <a:lnTo>
                  <a:pt x="1316143" y="320477"/>
                </a:lnTo>
                <a:cubicBezTo>
                  <a:pt x="1316143" y="324248"/>
                  <a:pt x="1316143" y="324248"/>
                  <a:pt x="1316143" y="324248"/>
                </a:cubicBezTo>
                <a:cubicBezTo>
                  <a:pt x="1308629" y="320477"/>
                  <a:pt x="1304872" y="312937"/>
                  <a:pt x="1297357" y="309167"/>
                </a:cubicBezTo>
                <a:cubicBezTo>
                  <a:pt x="1297357" y="312937"/>
                  <a:pt x="1297357" y="312937"/>
                  <a:pt x="1297357" y="312937"/>
                </a:cubicBezTo>
                <a:cubicBezTo>
                  <a:pt x="1289843" y="309167"/>
                  <a:pt x="1293600" y="305396"/>
                  <a:pt x="1289843" y="305396"/>
                </a:cubicBezTo>
                <a:cubicBezTo>
                  <a:pt x="1289843" y="309167"/>
                  <a:pt x="1297357" y="316707"/>
                  <a:pt x="1301114" y="316707"/>
                </a:cubicBezTo>
                <a:cubicBezTo>
                  <a:pt x="1301114" y="316707"/>
                  <a:pt x="1304871" y="318592"/>
                  <a:pt x="1308159" y="320477"/>
                </a:cubicBezTo>
                <a:lnTo>
                  <a:pt x="1308629" y="320896"/>
                </a:lnTo>
                <a:lnTo>
                  <a:pt x="1308629" y="322363"/>
                </a:lnTo>
                <a:cubicBezTo>
                  <a:pt x="1309568" y="323305"/>
                  <a:pt x="1310508" y="324248"/>
                  <a:pt x="1308629" y="324248"/>
                </a:cubicBezTo>
                <a:lnTo>
                  <a:pt x="1312386" y="328018"/>
                </a:lnTo>
                <a:lnTo>
                  <a:pt x="1319900" y="331788"/>
                </a:lnTo>
                <a:cubicBezTo>
                  <a:pt x="1327414" y="339329"/>
                  <a:pt x="1316143" y="331788"/>
                  <a:pt x="1319900" y="335559"/>
                </a:cubicBezTo>
                <a:cubicBezTo>
                  <a:pt x="1316143" y="335559"/>
                  <a:pt x="1308629" y="328018"/>
                  <a:pt x="1304872" y="328018"/>
                </a:cubicBezTo>
                <a:cubicBezTo>
                  <a:pt x="1308629" y="329903"/>
                  <a:pt x="1310508" y="331788"/>
                  <a:pt x="1312386" y="333674"/>
                </a:cubicBezTo>
                <a:lnTo>
                  <a:pt x="1313069" y="334188"/>
                </a:lnTo>
                <a:lnTo>
                  <a:pt x="1313325" y="335087"/>
                </a:lnTo>
                <a:cubicBezTo>
                  <a:pt x="1314265" y="336501"/>
                  <a:pt x="1314265" y="337444"/>
                  <a:pt x="1308629" y="335559"/>
                </a:cubicBezTo>
                <a:cubicBezTo>
                  <a:pt x="1308629" y="335559"/>
                  <a:pt x="1312386" y="343100"/>
                  <a:pt x="1304872" y="339329"/>
                </a:cubicBezTo>
                <a:cubicBezTo>
                  <a:pt x="1308629" y="339329"/>
                  <a:pt x="1304872" y="339329"/>
                  <a:pt x="1312386" y="343100"/>
                </a:cubicBezTo>
                <a:cubicBezTo>
                  <a:pt x="1316143" y="346869"/>
                  <a:pt x="1312386" y="346869"/>
                  <a:pt x="1316143" y="346869"/>
                </a:cubicBezTo>
                <a:cubicBezTo>
                  <a:pt x="1318022" y="348755"/>
                  <a:pt x="1316143" y="347812"/>
                  <a:pt x="1313795" y="346869"/>
                </a:cubicBezTo>
                <a:lnTo>
                  <a:pt x="1312386" y="346869"/>
                </a:lnTo>
                <a:lnTo>
                  <a:pt x="1310508" y="346869"/>
                </a:lnTo>
                <a:lnTo>
                  <a:pt x="1304872" y="343100"/>
                </a:lnTo>
                <a:cubicBezTo>
                  <a:pt x="1304872" y="343100"/>
                  <a:pt x="1304872" y="343100"/>
                  <a:pt x="1308629" y="346869"/>
                </a:cubicBezTo>
                <a:cubicBezTo>
                  <a:pt x="1308629" y="346869"/>
                  <a:pt x="1301114" y="346869"/>
                  <a:pt x="1301114" y="346869"/>
                </a:cubicBezTo>
                <a:cubicBezTo>
                  <a:pt x="1304872" y="346869"/>
                  <a:pt x="1308629" y="350639"/>
                  <a:pt x="1312386" y="354410"/>
                </a:cubicBezTo>
                <a:cubicBezTo>
                  <a:pt x="1308629" y="354410"/>
                  <a:pt x="1304872" y="354410"/>
                  <a:pt x="1301114" y="350639"/>
                </a:cubicBezTo>
                <a:cubicBezTo>
                  <a:pt x="1293600" y="346869"/>
                  <a:pt x="1293600" y="346869"/>
                  <a:pt x="1293600" y="346869"/>
                </a:cubicBezTo>
                <a:cubicBezTo>
                  <a:pt x="1286086" y="343100"/>
                  <a:pt x="1289843" y="343100"/>
                  <a:pt x="1282329" y="339329"/>
                </a:cubicBezTo>
                <a:cubicBezTo>
                  <a:pt x="1282329" y="339329"/>
                  <a:pt x="1282329" y="343100"/>
                  <a:pt x="1286086" y="343100"/>
                </a:cubicBezTo>
                <a:cubicBezTo>
                  <a:pt x="1293600" y="346869"/>
                  <a:pt x="1297357" y="354410"/>
                  <a:pt x="1304872" y="358180"/>
                </a:cubicBezTo>
                <a:cubicBezTo>
                  <a:pt x="1307690" y="361008"/>
                  <a:pt x="1293600" y="353232"/>
                  <a:pt x="1292720" y="353939"/>
                </a:cubicBezTo>
                <a:lnTo>
                  <a:pt x="1292791" y="354004"/>
                </a:lnTo>
                <a:lnTo>
                  <a:pt x="1286086" y="350639"/>
                </a:lnTo>
                <a:cubicBezTo>
                  <a:pt x="1286086" y="354410"/>
                  <a:pt x="1286086" y="354410"/>
                  <a:pt x="1289843" y="358180"/>
                </a:cubicBezTo>
                <a:cubicBezTo>
                  <a:pt x="1293600" y="358180"/>
                  <a:pt x="1289843" y="354410"/>
                  <a:pt x="1293600" y="358180"/>
                </a:cubicBezTo>
                <a:cubicBezTo>
                  <a:pt x="1297357" y="361951"/>
                  <a:pt x="1289843" y="358180"/>
                  <a:pt x="1297357" y="361951"/>
                </a:cubicBezTo>
                <a:cubicBezTo>
                  <a:pt x="1297357" y="361951"/>
                  <a:pt x="1301114" y="365721"/>
                  <a:pt x="1304872" y="365721"/>
                </a:cubicBezTo>
                <a:cubicBezTo>
                  <a:pt x="1301114" y="365721"/>
                  <a:pt x="1308629" y="369491"/>
                  <a:pt x="1308629" y="373262"/>
                </a:cubicBezTo>
                <a:cubicBezTo>
                  <a:pt x="1301114" y="369491"/>
                  <a:pt x="1301114" y="369491"/>
                  <a:pt x="1301114" y="369491"/>
                </a:cubicBezTo>
                <a:cubicBezTo>
                  <a:pt x="1293600" y="365721"/>
                  <a:pt x="1304872" y="365721"/>
                  <a:pt x="1293600" y="361951"/>
                </a:cubicBezTo>
                <a:cubicBezTo>
                  <a:pt x="1293600" y="361951"/>
                  <a:pt x="1294539" y="362893"/>
                  <a:pt x="1295009" y="363836"/>
                </a:cubicBezTo>
                <a:lnTo>
                  <a:pt x="1293922" y="365290"/>
                </a:lnTo>
                <a:lnTo>
                  <a:pt x="1293600" y="365721"/>
                </a:lnTo>
                <a:cubicBezTo>
                  <a:pt x="1293600" y="365721"/>
                  <a:pt x="1282329" y="358180"/>
                  <a:pt x="1286086" y="361951"/>
                </a:cubicBezTo>
                <a:lnTo>
                  <a:pt x="1289843" y="365721"/>
                </a:lnTo>
                <a:lnTo>
                  <a:pt x="1284971" y="364013"/>
                </a:lnTo>
                <a:cubicBezTo>
                  <a:pt x="1283033" y="363129"/>
                  <a:pt x="1287964" y="363836"/>
                  <a:pt x="1282329" y="358180"/>
                </a:cubicBezTo>
                <a:cubicBezTo>
                  <a:pt x="1282329" y="360066"/>
                  <a:pt x="1280450" y="360066"/>
                  <a:pt x="1277633" y="359123"/>
                </a:cubicBezTo>
                <a:lnTo>
                  <a:pt x="1274189" y="357552"/>
                </a:lnTo>
                <a:lnTo>
                  <a:pt x="1271058" y="354410"/>
                </a:lnTo>
                <a:cubicBezTo>
                  <a:pt x="1271058" y="354410"/>
                  <a:pt x="1267301" y="354410"/>
                  <a:pt x="1267301" y="354410"/>
                </a:cubicBezTo>
                <a:lnTo>
                  <a:pt x="1274189" y="357552"/>
                </a:lnTo>
                <a:lnTo>
                  <a:pt x="1278572" y="361951"/>
                </a:lnTo>
                <a:cubicBezTo>
                  <a:pt x="1278572" y="361951"/>
                  <a:pt x="1278572" y="365721"/>
                  <a:pt x="1282329" y="369491"/>
                </a:cubicBezTo>
                <a:cubicBezTo>
                  <a:pt x="1282329" y="369491"/>
                  <a:pt x="1274815" y="365721"/>
                  <a:pt x="1274815" y="365721"/>
                </a:cubicBezTo>
                <a:cubicBezTo>
                  <a:pt x="1278572" y="365721"/>
                  <a:pt x="1274815" y="369491"/>
                  <a:pt x="1271058" y="369491"/>
                </a:cubicBezTo>
                <a:cubicBezTo>
                  <a:pt x="1271058" y="373262"/>
                  <a:pt x="1267301" y="365721"/>
                  <a:pt x="1263544" y="369491"/>
                </a:cubicBezTo>
                <a:cubicBezTo>
                  <a:pt x="1267301" y="373262"/>
                  <a:pt x="1271058" y="373262"/>
                  <a:pt x="1271058" y="377032"/>
                </a:cubicBezTo>
                <a:cubicBezTo>
                  <a:pt x="1263544" y="377032"/>
                  <a:pt x="1267301" y="380802"/>
                  <a:pt x="1267301" y="384573"/>
                </a:cubicBezTo>
                <a:cubicBezTo>
                  <a:pt x="1263544" y="380802"/>
                  <a:pt x="1256030" y="377032"/>
                  <a:pt x="1256030" y="377032"/>
                </a:cubicBezTo>
                <a:cubicBezTo>
                  <a:pt x="1256030" y="380802"/>
                  <a:pt x="1263544" y="380802"/>
                  <a:pt x="1259787" y="380802"/>
                </a:cubicBezTo>
                <a:cubicBezTo>
                  <a:pt x="1256030" y="380802"/>
                  <a:pt x="1256030" y="380802"/>
                  <a:pt x="1256030" y="380802"/>
                </a:cubicBezTo>
                <a:cubicBezTo>
                  <a:pt x="1259787" y="380802"/>
                  <a:pt x="1252272" y="380802"/>
                  <a:pt x="1259787" y="384573"/>
                </a:cubicBezTo>
                <a:cubicBezTo>
                  <a:pt x="1252272" y="380802"/>
                  <a:pt x="1252272" y="380802"/>
                  <a:pt x="1252272" y="380802"/>
                </a:cubicBezTo>
                <a:cubicBezTo>
                  <a:pt x="1252272" y="380802"/>
                  <a:pt x="1256030" y="384573"/>
                  <a:pt x="1256030" y="384573"/>
                </a:cubicBezTo>
                <a:cubicBezTo>
                  <a:pt x="1252272" y="380802"/>
                  <a:pt x="1248515" y="380802"/>
                  <a:pt x="1248515" y="380802"/>
                </a:cubicBezTo>
                <a:cubicBezTo>
                  <a:pt x="1241001" y="377032"/>
                  <a:pt x="1248515" y="380802"/>
                  <a:pt x="1248515" y="384573"/>
                </a:cubicBezTo>
                <a:cubicBezTo>
                  <a:pt x="1252272" y="384573"/>
                  <a:pt x="1252272" y="384573"/>
                  <a:pt x="1252272" y="384573"/>
                </a:cubicBezTo>
                <a:cubicBezTo>
                  <a:pt x="1256030" y="388343"/>
                  <a:pt x="1248515" y="388343"/>
                  <a:pt x="1252272" y="392113"/>
                </a:cubicBezTo>
                <a:cubicBezTo>
                  <a:pt x="1244758" y="388343"/>
                  <a:pt x="1244758" y="388343"/>
                  <a:pt x="1244758" y="388343"/>
                </a:cubicBezTo>
                <a:cubicBezTo>
                  <a:pt x="1248515" y="388343"/>
                  <a:pt x="1248515" y="384573"/>
                  <a:pt x="1244758" y="384573"/>
                </a:cubicBezTo>
                <a:cubicBezTo>
                  <a:pt x="1241001" y="380802"/>
                  <a:pt x="1241001" y="380802"/>
                  <a:pt x="1237244" y="380802"/>
                </a:cubicBezTo>
                <a:cubicBezTo>
                  <a:pt x="1233487" y="377032"/>
                  <a:pt x="1233487" y="377032"/>
                  <a:pt x="1233487" y="377032"/>
                </a:cubicBezTo>
                <a:cubicBezTo>
                  <a:pt x="1237244" y="377032"/>
                  <a:pt x="1237244" y="377032"/>
                  <a:pt x="1241001" y="377032"/>
                </a:cubicBezTo>
                <a:cubicBezTo>
                  <a:pt x="1233487" y="377032"/>
                  <a:pt x="1233487" y="373262"/>
                  <a:pt x="1233487" y="373262"/>
                </a:cubicBezTo>
                <a:cubicBezTo>
                  <a:pt x="1241001" y="377032"/>
                  <a:pt x="1233487" y="369491"/>
                  <a:pt x="1233487" y="369491"/>
                </a:cubicBezTo>
                <a:cubicBezTo>
                  <a:pt x="1241001" y="373262"/>
                  <a:pt x="1244758" y="373262"/>
                  <a:pt x="1244758" y="377032"/>
                </a:cubicBezTo>
                <a:cubicBezTo>
                  <a:pt x="1248515" y="377032"/>
                  <a:pt x="1244758" y="377032"/>
                  <a:pt x="1248515" y="377032"/>
                </a:cubicBezTo>
                <a:lnTo>
                  <a:pt x="1241001" y="369491"/>
                </a:lnTo>
                <a:lnTo>
                  <a:pt x="1237714" y="365721"/>
                </a:lnTo>
                <a:cubicBezTo>
                  <a:pt x="1236305" y="364779"/>
                  <a:pt x="1235365" y="363836"/>
                  <a:pt x="1237244" y="361951"/>
                </a:cubicBezTo>
                <a:cubicBezTo>
                  <a:pt x="1241001" y="361951"/>
                  <a:pt x="1241001" y="358180"/>
                  <a:pt x="1244758" y="358180"/>
                </a:cubicBezTo>
                <a:cubicBezTo>
                  <a:pt x="1248515" y="361951"/>
                  <a:pt x="1248515" y="361951"/>
                  <a:pt x="1248515" y="361951"/>
                </a:cubicBezTo>
                <a:cubicBezTo>
                  <a:pt x="1237244" y="354410"/>
                  <a:pt x="1244758" y="354410"/>
                  <a:pt x="1241001" y="350639"/>
                </a:cubicBezTo>
                <a:cubicBezTo>
                  <a:pt x="1248515" y="350639"/>
                  <a:pt x="1241001" y="343100"/>
                  <a:pt x="1248515" y="346869"/>
                </a:cubicBezTo>
                <a:cubicBezTo>
                  <a:pt x="1248515" y="339329"/>
                  <a:pt x="1248515" y="335559"/>
                  <a:pt x="1252272" y="331788"/>
                </a:cubicBezTo>
                <a:cubicBezTo>
                  <a:pt x="1256030" y="335559"/>
                  <a:pt x="1256030" y="335559"/>
                  <a:pt x="1256030" y="335559"/>
                </a:cubicBezTo>
                <a:cubicBezTo>
                  <a:pt x="1252272" y="331788"/>
                  <a:pt x="1259787" y="339329"/>
                  <a:pt x="1259787" y="335559"/>
                </a:cubicBezTo>
                <a:cubicBezTo>
                  <a:pt x="1256030" y="335559"/>
                  <a:pt x="1256030" y="331788"/>
                  <a:pt x="1252272" y="328018"/>
                </a:cubicBezTo>
                <a:cubicBezTo>
                  <a:pt x="1256030" y="328018"/>
                  <a:pt x="1252272" y="324248"/>
                  <a:pt x="1252272" y="320477"/>
                </a:cubicBezTo>
                <a:cubicBezTo>
                  <a:pt x="1256030" y="324248"/>
                  <a:pt x="1256030" y="324248"/>
                  <a:pt x="1256030" y="324248"/>
                </a:cubicBezTo>
                <a:cubicBezTo>
                  <a:pt x="1248515" y="316707"/>
                  <a:pt x="1256030" y="316707"/>
                  <a:pt x="1259787" y="316707"/>
                </a:cubicBezTo>
                <a:cubicBezTo>
                  <a:pt x="1259787" y="316707"/>
                  <a:pt x="1263544" y="320477"/>
                  <a:pt x="1263544" y="320477"/>
                </a:cubicBezTo>
                <a:cubicBezTo>
                  <a:pt x="1259787" y="312937"/>
                  <a:pt x="1259787" y="312937"/>
                  <a:pt x="1256030" y="309167"/>
                </a:cubicBezTo>
                <a:cubicBezTo>
                  <a:pt x="1256030" y="309167"/>
                  <a:pt x="1259787" y="305396"/>
                  <a:pt x="1263544" y="305396"/>
                </a:cubicBezTo>
                <a:cubicBezTo>
                  <a:pt x="1256030" y="297855"/>
                  <a:pt x="1263544" y="294085"/>
                  <a:pt x="1263544" y="286545"/>
                </a:cubicBezTo>
                <a:cubicBezTo>
                  <a:pt x="1267301" y="290315"/>
                  <a:pt x="1267301" y="290315"/>
                  <a:pt x="1267301" y="290315"/>
                </a:cubicBezTo>
                <a:cubicBezTo>
                  <a:pt x="1259787" y="279004"/>
                  <a:pt x="1271058" y="279004"/>
                  <a:pt x="1267301" y="271463"/>
                </a:cubicBezTo>
                <a:cubicBezTo>
                  <a:pt x="1278572" y="279004"/>
                  <a:pt x="1278572" y="279004"/>
                  <a:pt x="1278572" y="279004"/>
                </a:cubicBezTo>
                <a:cubicBezTo>
                  <a:pt x="1278572" y="279004"/>
                  <a:pt x="1274815" y="271463"/>
                  <a:pt x="1271058" y="271463"/>
                </a:cubicBezTo>
                <a:cubicBezTo>
                  <a:pt x="1274815" y="271463"/>
                  <a:pt x="1267301" y="263923"/>
                  <a:pt x="1274815" y="267693"/>
                </a:cubicBezTo>
                <a:cubicBezTo>
                  <a:pt x="1278572" y="267693"/>
                  <a:pt x="1271058" y="263923"/>
                  <a:pt x="1271058" y="263923"/>
                </a:cubicBezTo>
                <a:cubicBezTo>
                  <a:pt x="1274815" y="262038"/>
                  <a:pt x="1276693" y="261095"/>
                  <a:pt x="1277633" y="260152"/>
                </a:cubicBezTo>
                <a:lnTo>
                  <a:pt x="1278155" y="258058"/>
                </a:lnTo>
                <a:lnTo>
                  <a:pt x="1282329" y="260152"/>
                </a:lnTo>
                <a:cubicBezTo>
                  <a:pt x="1278572" y="256382"/>
                  <a:pt x="1286086" y="260152"/>
                  <a:pt x="1274815" y="252612"/>
                </a:cubicBezTo>
                <a:cubicBezTo>
                  <a:pt x="1282329" y="252612"/>
                  <a:pt x="1274815" y="245071"/>
                  <a:pt x="1282329" y="245071"/>
                </a:cubicBezTo>
                <a:cubicBezTo>
                  <a:pt x="1282329" y="245071"/>
                  <a:pt x="1282329" y="245071"/>
                  <a:pt x="1278572" y="245071"/>
                </a:cubicBezTo>
                <a:cubicBezTo>
                  <a:pt x="1282329" y="241301"/>
                  <a:pt x="1286086" y="241301"/>
                  <a:pt x="1282329" y="237530"/>
                </a:cubicBezTo>
                <a:cubicBezTo>
                  <a:pt x="1286086" y="237530"/>
                  <a:pt x="1289843" y="241301"/>
                  <a:pt x="1289843" y="241301"/>
                </a:cubicBezTo>
                <a:cubicBezTo>
                  <a:pt x="1289843" y="237530"/>
                  <a:pt x="1286086" y="237530"/>
                  <a:pt x="1286086" y="237530"/>
                </a:cubicBezTo>
                <a:cubicBezTo>
                  <a:pt x="1282329" y="229990"/>
                  <a:pt x="1293600" y="229990"/>
                  <a:pt x="1293600" y="226219"/>
                </a:cubicBezTo>
                <a:cubicBezTo>
                  <a:pt x="1293600" y="218678"/>
                  <a:pt x="1297357" y="214908"/>
                  <a:pt x="1301114" y="207368"/>
                </a:cubicBezTo>
                <a:cubicBezTo>
                  <a:pt x="1304872" y="207368"/>
                  <a:pt x="1304872" y="207368"/>
                  <a:pt x="1304872" y="207368"/>
                </a:cubicBezTo>
                <a:cubicBezTo>
                  <a:pt x="1299236" y="204540"/>
                  <a:pt x="1306281" y="205954"/>
                  <a:pt x="1306985" y="203656"/>
                </a:cubicBezTo>
                <a:lnTo>
                  <a:pt x="1306177" y="202191"/>
                </a:lnTo>
                <a:lnTo>
                  <a:pt x="1308629" y="203597"/>
                </a:lnTo>
                <a:cubicBezTo>
                  <a:pt x="1304872" y="196057"/>
                  <a:pt x="1316143" y="199827"/>
                  <a:pt x="1312386" y="196057"/>
                </a:cubicBezTo>
                <a:cubicBezTo>
                  <a:pt x="1316143" y="196057"/>
                  <a:pt x="1312386" y="192287"/>
                  <a:pt x="1316143" y="192287"/>
                </a:cubicBezTo>
                <a:lnTo>
                  <a:pt x="1318961" y="192287"/>
                </a:lnTo>
                <a:cubicBezTo>
                  <a:pt x="1318022" y="191344"/>
                  <a:pt x="1318022" y="190401"/>
                  <a:pt x="1323657" y="192287"/>
                </a:cubicBezTo>
                <a:cubicBezTo>
                  <a:pt x="1323657" y="192287"/>
                  <a:pt x="1319900" y="188516"/>
                  <a:pt x="1319900" y="188516"/>
                </a:cubicBezTo>
                <a:cubicBezTo>
                  <a:pt x="1327414" y="184746"/>
                  <a:pt x="1323657" y="177205"/>
                  <a:pt x="1323657" y="169665"/>
                </a:cubicBezTo>
                <a:lnTo>
                  <a:pt x="1331547" y="173435"/>
                </a:lnTo>
                <a:lnTo>
                  <a:pt x="1333519" y="174378"/>
                </a:lnTo>
                <a:cubicBezTo>
                  <a:pt x="1335867" y="176263"/>
                  <a:pt x="1336806" y="177205"/>
                  <a:pt x="1334928" y="173435"/>
                </a:cubicBezTo>
                <a:lnTo>
                  <a:pt x="1337746" y="173435"/>
                </a:lnTo>
                <a:cubicBezTo>
                  <a:pt x="1340564" y="174378"/>
                  <a:pt x="1342442" y="175320"/>
                  <a:pt x="1338685" y="173435"/>
                </a:cubicBezTo>
                <a:cubicBezTo>
                  <a:pt x="1334928" y="169665"/>
                  <a:pt x="1338685" y="169665"/>
                  <a:pt x="1334928" y="169665"/>
                </a:cubicBezTo>
                <a:lnTo>
                  <a:pt x="1340939" y="166649"/>
                </a:lnTo>
                <a:lnTo>
                  <a:pt x="1342442" y="169665"/>
                </a:lnTo>
                <a:cubicBezTo>
                  <a:pt x="1342442" y="169665"/>
                  <a:pt x="1342442" y="169665"/>
                  <a:pt x="1342442" y="165895"/>
                </a:cubicBezTo>
                <a:lnTo>
                  <a:pt x="1340939" y="166649"/>
                </a:lnTo>
                <a:lnTo>
                  <a:pt x="1338685" y="162124"/>
                </a:lnTo>
                <a:cubicBezTo>
                  <a:pt x="1338685" y="160239"/>
                  <a:pt x="1338685" y="158354"/>
                  <a:pt x="1334928" y="154583"/>
                </a:cubicBezTo>
                <a:cubicBezTo>
                  <a:pt x="1338685" y="139502"/>
                  <a:pt x="1338685" y="124421"/>
                  <a:pt x="1346200" y="113110"/>
                </a:cubicBezTo>
                <a:cubicBezTo>
                  <a:pt x="1353714" y="105569"/>
                  <a:pt x="1357471" y="90488"/>
                  <a:pt x="1368742" y="82948"/>
                </a:cubicBezTo>
                <a:cubicBezTo>
                  <a:pt x="1376256" y="82948"/>
                  <a:pt x="1376256" y="82948"/>
                  <a:pt x="1376256" y="79177"/>
                </a:cubicBezTo>
                <a:cubicBezTo>
                  <a:pt x="1372499" y="75407"/>
                  <a:pt x="1380013" y="79177"/>
                  <a:pt x="1372499" y="75407"/>
                </a:cubicBezTo>
                <a:cubicBezTo>
                  <a:pt x="1376256" y="71636"/>
                  <a:pt x="1376256" y="64096"/>
                  <a:pt x="1380013" y="60325"/>
                </a:cubicBezTo>
                <a:cubicBezTo>
                  <a:pt x="1383770" y="60325"/>
                  <a:pt x="1383770" y="60325"/>
                  <a:pt x="1383770" y="60325"/>
                </a:cubicBezTo>
                <a:cubicBezTo>
                  <a:pt x="1380013" y="60325"/>
                  <a:pt x="1380013" y="56555"/>
                  <a:pt x="1376256" y="56555"/>
                </a:cubicBezTo>
                <a:cubicBezTo>
                  <a:pt x="1376256" y="45244"/>
                  <a:pt x="1395042" y="41474"/>
                  <a:pt x="1398799" y="26392"/>
                </a:cubicBezTo>
                <a:cubicBezTo>
                  <a:pt x="1402556" y="26392"/>
                  <a:pt x="1402556" y="22622"/>
                  <a:pt x="1402556" y="18852"/>
                </a:cubicBezTo>
                <a:cubicBezTo>
                  <a:pt x="1417584" y="15081"/>
                  <a:pt x="1428855" y="11311"/>
                  <a:pt x="1425098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0932C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任意多边形 37"/>
          <p:cNvSpPr/>
          <p:nvPr userDrawn="1"/>
        </p:nvSpPr>
        <p:spPr>
          <a:xfrm rot="1245866" flipH="1">
            <a:off x="4464458" y="4324157"/>
            <a:ext cx="344470" cy="522465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  <p:sp>
        <p:nvSpPr>
          <p:cNvPr id="30" name="任意多边形 37"/>
          <p:cNvSpPr/>
          <p:nvPr userDrawn="1"/>
        </p:nvSpPr>
        <p:spPr>
          <a:xfrm rot="1245866" flipH="1">
            <a:off x="1042861" y="2212504"/>
            <a:ext cx="133405" cy="202338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  <p:sp>
        <p:nvSpPr>
          <p:cNvPr id="31" name="任意多边形 37"/>
          <p:cNvSpPr/>
          <p:nvPr userDrawn="1"/>
        </p:nvSpPr>
        <p:spPr>
          <a:xfrm rot="1836612" flipH="1">
            <a:off x="8700896" y="1136536"/>
            <a:ext cx="184070" cy="279183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  <p:sp>
        <p:nvSpPr>
          <p:cNvPr id="32" name="任意多边形 84"/>
          <p:cNvSpPr/>
          <p:nvPr userDrawn="1"/>
        </p:nvSpPr>
        <p:spPr>
          <a:xfrm>
            <a:off x="7392681" y="208264"/>
            <a:ext cx="1286182" cy="466121"/>
          </a:xfrm>
          <a:custGeom>
            <a:avLst/>
            <a:gdLst>
              <a:gd name="connsiteX0" fmla="*/ 3108161 w 5108590"/>
              <a:gd name="connsiteY0" fmla="*/ 0 h 2871537"/>
              <a:gd name="connsiteX1" fmla="*/ 3989444 w 5108590"/>
              <a:gd name="connsiteY1" fmla="*/ 400035 h 2871537"/>
              <a:gd name="connsiteX2" fmla="*/ 4086693 w 5108590"/>
              <a:gd name="connsiteY2" fmla="*/ 563266 h 2871537"/>
              <a:gd name="connsiteX3" fmla="*/ 4131348 w 5108590"/>
              <a:gd name="connsiteY3" fmla="*/ 534900 h 2871537"/>
              <a:gd name="connsiteX4" fmla="*/ 4405156 w 5108590"/>
              <a:gd name="connsiteY4" fmla="*/ 465220 h 2871537"/>
              <a:gd name="connsiteX5" fmla="*/ 5108590 w 5108590"/>
              <a:gd name="connsiteY5" fmla="*/ 1102292 h 2871537"/>
              <a:gd name="connsiteX6" fmla="*/ 4798453 w 5108590"/>
              <a:gd name="connsiteY6" fmla="*/ 1640226 h 2871537"/>
              <a:gd name="connsiteX7" fmla="*/ 4794480 w 5108590"/>
              <a:gd name="connsiteY7" fmla="*/ 1642029 h 2871537"/>
              <a:gd name="connsiteX8" fmla="*/ 4815013 w 5108590"/>
              <a:gd name="connsiteY8" fmla="*/ 1704408 h 2871537"/>
              <a:gd name="connsiteX9" fmla="*/ 4832286 w 5108590"/>
              <a:gd name="connsiteY9" fmla="*/ 1872313 h 2871537"/>
              <a:gd name="connsiteX10" fmla="*/ 3982054 w 5108590"/>
              <a:gd name="connsiteY10" fmla="*/ 2642334 h 2871537"/>
              <a:gd name="connsiteX11" fmla="*/ 3380849 w 5108590"/>
              <a:gd name="connsiteY11" fmla="*/ 2353576 h 2871537"/>
              <a:gd name="connsiteX12" fmla="*/ 3379137 w 5108590"/>
              <a:gd name="connsiteY12" fmla="*/ 2351518 h 2871537"/>
              <a:gd name="connsiteX13" fmla="*/ 3307654 w 5108590"/>
              <a:gd name="connsiteY13" fmla="*/ 2471502 h 2871537"/>
              <a:gd name="connsiteX14" fmla="*/ 2426371 w 5108590"/>
              <a:gd name="connsiteY14" fmla="*/ 2871537 h 2871537"/>
              <a:gd name="connsiteX15" fmla="*/ 1447099 w 5108590"/>
              <a:gd name="connsiteY15" fmla="*/ 2194760 h 2871537"/>
              <a:gd name="connsiteX16" fmla="*/ 1418508 w 5108590"/>
              <a:gd name="connsiteY16" fmla="*/ 2124456 h 2871537"/>
              <a:gd name="connsiteX17" fmla="*/ 1325605 w 5108590"/>
              <a:gd name="connsiteY17" fmla="*/ 2190236 h 2871537"/>
              <a:gd name="connsiteX18" fmla="*/ 850232 w 5108590"/>
              <a:gd name="connsiteY18" fmla="*/ 2310063 h 2871537"/>
              <a:gd name="connsiteX19" fmla="*/ 0 w 5108590"/>
              <a:gd name="connsiteY19" fmla="*/ 1540042 h 2871537"/>
              <a:gd name="connsiteX20" fmla="*/ 850232 w 5108590"/>
              <a:gd name="connsiteY20" fmla="*/ 770021 h 2871537"/>
              <a:gd name="connsiteX21" fmla="*/ 1021583 w 5108590"/>
              <a:gd name="connsiteY21" fmla="*/ 783848 h 2871537"/>
              <a:gd name="connsiteX22" fmla="*/ 1029246 w 5108590"/>
              <a:gd name="connsiteY22" fmla="*/ 785791 h 2871537"/>
              <a:gd name="connsiteX23" fmla="*/ 1026695 w 5108590"/>
              <a:gd name="connsiteY23" fmla="*/ 770021 h 2871537"/>
              <a:gd name="connsiteX24" fmla="*/ 1876927 w 5108590"/>
              <a:gd name="connsiteY24" fmla="*/ 0 h 2871537"/>
              <a:gd name="connsiteX25" fmla="*/ 2478132 w 5108590"/>
              <a:gd name="connsiteY25" fmla="*/ 208922 h 2871537"/>
              <a:gd name="connsiteX26" fmla="*/ 2500065 w 5108590"/>
              <a:gd name="connsiteY26" fmla="*/ 232394 h 2871537"/>
              <a:gd name="connsiteX27" fmla="*/ 2513944 w 5108590"/>
              <a:gd name="connsiteY27" fmla="*/ 219952 h 2871537"/>
              <a:gd name="connsiteX28" fmla="*/ 3108161 w 5108590"/>
              <a:gd name="connsiteY28" fmla="*/ 0 h 287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08590" h="2871537">
                <a:moveTo>
                  <a:pt x="3108161" y="0"/>
                </a:moveTo>
                <a:cubicBezTo>
                  <a:pt x="3475013" y="0"/>
                  <a:pt x="3798453" y="146705"/>
                  <a:pt x="3989444" y="400035"/>
                </a:cubicBezTo>
                <a:lnTo>
                  <a:pt x="4086693" y="563266"/>
                </a:lnTo>
                <a:lnTo>
                  <a:pt x="4131348" y="534900"/>
                </a:lnTo>
                <a:cubicBezTo>
                  <a:pt x="4215506" y="491765"/>
                  <a:pt x="4308032" y="465220"/>
                  <a:pt x="4405156" y="465220"/>
                </a:cubicBezTo>
                <a:cubicBezTo>
                  <a:pt x="4793652" y="465220"/>
                  <a:pt x="5108590" y="713796"/>
                  <a:pt x="5108590" y="1102292"/>
                </a:cubicBezTo>
                <a:cubicBezTo>
                  <a:pt x="5108590" y="1345102"/>
                  <a:pt x="4985568" y="1533256"/>
                  <a:pt x="4798453" y="1640226"/>
                </a:cubicBezTo>
                <a:lnTo>
                  <a:pt x="4794480" y="1642029"/>
                </a:lnTo>
                <a:lnTo>
                  <a:pt x="4815013" y="1704408"/>
                </a:lnTo>
                <a:cubicBezTo>
                  <a:pt x="4826338" y="1757563"/>
                  <a:pt x="4832286" y="1813617"/>
                  <a:pt x="4832286" y="1872313"/>
                </a:cubicBezTo>
                <a:cubicBezTo>
                  <a:pt x="4832286" y="2341883"/>
                  <a:pt x="4451624" y="2642334"/>
                  <a:pt x="3982054" y="2642334"/>
                </a:cubicBezTo>
                <a:cubicBezTo>
                  <a:pt x="3747269" y="2642334"/>
                  <a:pt x="3534711" y="2513997"/>
                  <a:pt x="3380849" y="2353576"/>
                </a:cubicBezTo>
                <a:lnTo>
                  <a:pt x="3379137" y="2351518"/>
                </a:lnTo>
                <a:lnTo>
                  <a:pt x="3307654" y="2471502"/>
                </a:lnTo>
                <a:cubicBezTo>
                  <a:pt x="3116662" y="2724832"/>
                  <a:pt x="2793223" y="2871537"/>
                  <a:pt x="2426371" y="2871537"/>
                </a:cubicBezTo>
                <a:cubicBezTo>
                  <a:pt x="1986149" y="2871537"/>
                  <a:pt x="1608440" y="2510590"/>
                  <a:pt x="1447099" y="2194760"/>
                </a:cubicBezTo>
                <a:lnTo>
                  <a:pt x="1418508" y="2124456"/>
                </a:lnTo>
                <a:lnTo>
                  <a:pt x="1325605" y="2190236"/>
                </a:lnTo>
                <a:cubicBezTo>
                  <a:pt x="1189907" y="2267812"/>
                  <a:pt x="1026321" y="2310063"/>
                  <a:pt x="850232" y="2310063"/>
                </a:cubicBezTo>
                <a:cubicBezTo>
                  <a:pt x="380662" y="2310063"/>
                  <a:pt x="0" y="1796716"/>
                  <a:pt x="0" y="1540042"/>
                </a:cubicBezTo>
                <a:cubicBezTo>
                  <a:pt x="0" y="1283368"/>
                  <a:pt x="380662" y="770021"/>
                  <a:pt x="850232" y="770021"/>
                </a:cubicBezTo>
                <a:cubicBezTo>
                  <a:pt x="908928" y="770021"/>
                  <a:pt x="966235" y="774716"/>
                  <a:pt x="1021583" y="783848"/>
                </a:cubicBezTo>
                <a:lnTo>
                  <a:pt x="1029246" y="785791"/>
                </a:lnTo>
                <a:lnTo>
                  <a:pt x="1026695" y="770021"/>
                </a:lnTo>
                <a:cubicBezTo>
                  <a:pt x="1026695" y="513347"/>
                  <a:pt x="1407357" y="0"/>
                  <a:pt x="1876927" y="0"/>
                </a:cubicBezTo>
                <a:cubicBezTo>
                  <a:pt x="2111712" y="0"/>
                  <a:pt x="2324270" y="75113"/>
                  <a:pt x="2478132" y="208922"/>
                </a:cubicBezTo>
                <a:lnTo>
                  <a:pt x="2500065" y="232394"/>
                </a:lnTo>
                <a:lnTo>
                  <a:pt x="2513944" y="219952"/>
                </a:lnTo>
                <a:cubicBezTo>
                  <a:pt x="2683567" y="90237"/>
                  <a:pt x="2888050" y="0"/>
                  <a:pt x="3108161" y="0"/>
                </a:cubicBezTo>
                <a:close/>
              </a:path>
            </a:pathLst>
          </a:custGeom>
          <a:noFill/>
          <a:ln w="25400">
            <a:solidFill>
              <a:srgbClr val="F5B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/>
            <a:endParaRPr lang="zh-CN" altLang="en-US"/>
          </a:p>
        </p:txBody>
      </p:sp>
      <p:sp>
        <p:nvSpPr>
          <p:cNvPr id="33" name="任意多边形 85"/>
          <p:cNvSpPr/>
          <p:nvPr userDrawn="1"/>
        </p:nvSpPr>
        <p:spPr>
          <a:xfrm>
            <a:off x="8382868" y="400475"/>
            <a:ext cx="561652" cy="273909"/>
          </a:xfrm>
          <a:custGeom>
            <a:avLst/>
            <a:gdLst>
              <a:gd name="connsiteX0" fmla="*/ 3108161 w 5108590"/>
              <a:gd name="connsiteY0" fmla="*/ 0 h 2871537"/>
              <a:gd name="connsiteX1" fmla="*/ 3989444 w 5108590"/>
              <a:gd name="connsiteY1" fmla="*/ 400035 h 2871537"/>
              <a:gd name="connsiteX2" fmla="*/ 4086693 w 5108590"/>
              <a:gd name="connsiteY2" fmla="*/ 563266 h 2871537"/>
              <a:gd name="connsiteX3" fmla="*/ 4131348 w 5108590"/>
              <a:gd name="connsiteY3" fmla="*/ 534900 h 2871537"/>
              <a:gd name="connsiteX4" fmla="*/ 4405156 w 5108590"/>
              <a:gd name="connsiteY4" fmla="*/ 465220 h 2871537"/>
              <a:gd name="connsiteX5" fmla="*/ 5108590 w 5108590"/>
              <a:gd name="connsiteY5" fmla="*/ 1102292 h 2871537"/>
              <a:gd name="connsiteX6" fmla="*/ 4798453 w 5108590"/>
              <a:gd name="connsiteY6" fmla="*/ 1640226 h 2871537"/>
              <a:gd name="connsiteX7" fmla="*/ 4794480 w 5108590"/>
              <a:gd name="connsiteY7" fmla="*/ 1642029 h 2871537"/>
              <a:gd name="connsiteX8" fmla="*/ 4815013 w 5108590"/>
              <a:gd name="connsiteY8" fmla="*/ 1704408 h 2871537"/>
              <a:gd name="connsiteX9" fmla="*/ 4832286 w 5108590"/>
              <a:gd name="connsiteY9" fmla="*/ 1872313 h 2871537"/>
              <a:gd name="connsiteX10" fmla="*/ 3982054 w 5108590"/>
              <a:gd name="connsiteY10" fmla="*/ 2642334 h 2871537"/>
              <a:gd name="connsiteX11" fmla="*/ 3380849 w 5108590"/>
              <a:gd name="connsiteY11" fmla="*/ 2353576 h 2871537"/>
              <a:gd name="connsiteX12" fmla="*/ 3379137 w 5108590"/>
              <a:gd name="connsiteY12" fmla="*/ 2351518 h 2871537"/>
              <a:gd name="connsiteX13" fmla="*/ 3307654 w 5108590"/>
              <a:gd name="connsiteY13" fmla="*/ 2471502 h 2871537"/>
              <a:gd name="connsiteX14" fmla="*/ 2426371 w 5108590"/>
              <a:gd name="connsiteY14" fmla="*/ 2871537 h 2871537"/>
              <a:gd name="connsiteX15" fmla="*/ 1447099 w 5108590"/>
              <a:gd name="connsiteY15" fmla="*/ 2194760 h 2871537"/>
              <a:gd name="connsiteX16" fmla="*/ 1418508 w 5108590"/>
              <a:gd name="connsiteY16" fmla="*/ 2124456 h 2871537"/>
              <a:gd name="connsiteX17" fmla="*/ 1325605 w 5108590"/>
              <a:gd name="connsiteY17" fmla="*/ 2190236 h 2871537"/>
              <a:gd name="connsiteX18" fmla="*/ 850232 w 5108590"/>
              <a:gd name="connsiteY18" fmla="*/ 2310063 h 2871537"/>
              <a:gd name="connsiteX19" fmla="*/ 0 w 5108590"/>
              <a:gd name="connsiteY19" fmla="*/ 1540042 h 2871537"/>
              <a:gd name="connsiteX20" fmla="*/ 850232 w 5108590"/>
              <a:gd name="connsiteY20" fmla="*/ 770021 h 2871537"/>
              <a:gd name="connsiteX21" fmla="*/ 1021583 w 5108590"/>
              <a:gd name="connsiteY21" fmla="*/ 783848 h 2871537"/>
              <a:gd name="connsiteX22" fmla="*/ 1029246 w 5108590"/>
              <a:gd name="connsiteY22" fmla="*/ 785791 h 2871537"/>
              <a:gd name="connsiteX23" fmla="*/ 1026695 w 5108590"/>
              <a:gd name="connsiteY23" fmla="*/ 770021 h 2871537"/>
              <a:gd name="connsiteX24" fmla="*/ 1876927 w 5108590"/>
              <a:gd name="connsiteY24" fmla="*/ 0 h 2871537"/>
              <a:gd name="connsiteX25" fmla="*/ 2478132 w 5108590"/>
              <a:gd name="connsiteY25" fmla="*/ 208922 h 2871537"/>
              <a:gd name="connsiteX26" fmla="*/ 2500065 w 5108590"/>
              <a:gd name="connsiteY26" fmla="*/ 232394 h 2871537"/>
              <a:gd name="connsiteX27" fmla="*/ 2513944 w 5108590"/>
              <a:gd name="connsiteY27" fmla="*/ 219952 h 2871537"/>
              <a:gd name="connsiteX28" fmla="*/ 3108161 w 5108590"/>
              <a:gd name="connsiteY28" fmla="*/ 0 h 287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08590" h="2871537">
                <a:moveTo>
                  <a:pt x="3108161" y="0"/>
                </a:moveTo>
                <a:cubicBezTo>
                  <a:pt x="3475013" y="0"/>
                  <a:pt x="3798453" y="146705"/>
                  <a:pt x="3989444" y="400035"/>
                </a:cubicBezTo>
                <a:lnTo>
                  <a:pt x="4086693" y="563266"/>
                </a:lnTo>
                <a:lnTo>
                  <a:pt x="4131348" y="534900"/>
                </a:lnTo>
                <a:cubicBezTo>
                  <a:pt x="4215506" y="491765"/>
                  <a:pt x="4308032" y="465220"/>
                  <a:pt x="4405156" y="465220"/>
                </a:cubicBezTo>
                <a:cubicBezTo>
                  <a:pt x="4793652" y="465220"/>
                  <a:pt x="5108590" y="713796"/>
                  <a:pt x="5108590" y="1102292"/>
                </a:cubicBezTo>
                <a:cubicBezTo>
                  <a:pt x="5108590" y="1345102"/>
                  <a:pt x="4985568" y="1533256"/>
                  <a:pt x="4798453" y="1640226"/>
                </a:cubicBezTo>
                <a:lnTo>
                  <a:pt x="4794480" y="1642029"/>
                </a:lnTo>
                <a:lnTo>
                  <a:pt x="4815013" y="1704408"/>
                </a:lnTo>
                <a:cubicBezTo>
                  <a:pt x="4826338" y="1757563"/>
                  <a:pt x="4832286" y="1813617"/>
                  <a:pt x="4832286" y="1872313"/>
                </a:cubicBezTo>
                <a:cubicBezTo>
                  <a:pt x="4832286" y="2341883"/>
                  <a:pt x="4451624" y="2642334"/>
                  <a:pt x="3982054" y="2642334"/>
                </a:cubicBezTo>
                <a:cubicBezTo>
                  <a:pt x="3747269" y="2642334"/>
                  <a:pt x="3534711" y="2513997"/>
                  <a:pt x="3380849" y="2353576"/>
                </a:cubicBezTo>
                <a:lnTo>
                  <a:pt x="3379137" y="2351518"/>
                </a:lnTo>
                <a:lnTo>
                  <a:pt x="3307654" y="2471502"/>
                </a:lnTo>
                <a:cubicBezTo>
                  <a:pt x="3116662" y="2724832"/>
                  <a:pt x="2793223" y="2871537"/>
                  <a:pt x="2426371" y="2871537"/>
                </a:cubicBezTo>
                <a:cubicBezTo>
                  <a:pt x="1986149" y="2871537"/>
                  <a:pt x="1608440" y="2510590"/>
                  <a:pt x="1447099" y="2194760"/>
                </a:cubicBezTo>
                <a:lnTo>
                  <a:pt x="1418508" y="2124456"/>
                </a:lnTo>
                <a:lnTo>
                  <a:pt x="1325605" y="2190236"/>
                </a:lnTo>
                <a:cubicBezTo>
                  <a:pt x="1189907" y="2267812"/>
                  <a:pt x="1026321" y="2310063"/>
                  <a:pt x="850232" y="2310063"/>
                </a:cubicBezTo>
                <a:cubicBezTo>
                  <a:pt x="380662" y="2310063"/>
                  <a:pt x="0" y="1796716"/>
                  <a:pt x="0" y="1540042"/>
                </a:cubicBezTo>
                <a:cubicBezTo>
                  <a:pt x="0" y="1283368"/>
                  <a:pt x="380662" y="770021"/>
                  <a:pt x="850232" y="770021"/>
                </a:cubicBezTo>
                <a:cubicBezTo>
                  <a:pt x="908928" y="770021"/>
                  <a:pt x="966235" y="774716"/>
                  <a:pt x="1021583" y="783848"/>
                </a:cubicBezTo>
                <a:lnTo>
                  <a:pt x="1029246" y="785791"/>
                </a:lnTo>
                <a:lnTo>
                  <a:pt x="1026695" y="770021"/>
                </a:lnTo>
                <a:cubicBezTo>
                  <a:pt x="1026695" y="513347"/>
                  <a:pt x="1407357" y="0"/>
                  <a:pt x="1876927" y="0"/>
                </a:cubicBezTo>
                <a:cubicBezTo>
                  <a:pt x="2111712" y="0"/>
                  <a:pt x="2324270" y="75113"/>
                  <a:pt x="2478132" y="208922"/>
                </a:cubicBezTo>
                <a:lnTo>
                  <a:pt x="2500065" y="232394"/>
                </a:lnTo>
                <a:lnTo>
                  <a:pt x="2513944" y="219952"/>
                </a:lnTo>
                <a:cubicBezTo>
                  <a:pt x="2683567" y="90237"/>
                  <a:pt x="2888050" y="0"/>
                  <a:pt x="3108161" y="0"/>
                </a:cubicBezTo>
                <a:close/>
              </a:path>
            </a:pathLst>
          </a:custGeom>
          <a:noFill/>
          <a:ln w="25400">
            <a:solidFill>
              <a:srgbClr val="F5B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01D97-85D8-4D49-AFDD-78196376FE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CD8AD-8F7C-42DF-B24E-A6748CF919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01D97-85D8-4D49-AFDD-78196376FE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CD8AD-8F7C-42DF-B24E-A6748CF919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FBED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"/>
            <a:ext cx="9144000" cy="5143500"/>
          </a:xfrm>
          <a:prstGeom prst="rect">
            <a:avLst/>
          </a:prstGeom>
          <a:solidFill>
            <a:srgbClr val="FBED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42543" y="176566"/>
            <a:ext cx="3999999" cy="538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2162" y="1"/>
            <a:ext cx="9099677" cy="507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6"/>
          <p:cNvSpPr>
            <a:spLocks noEditPoints="1"/>
          </p:cNvSpPr>
          <p:nvPr/>
        </p:nvSpPr>
        <p:spPr bwMode="auto">
          <a:xfrm rot="21063611">
            <a:off x="148780" y="316054"/>
            <a:ext cx="601218" cy="293753"/>
          </a:xfrm>
          <a:custGeom>
            <a:avLst/>
            <a:gdLst>
              <a:gd name="T0" fmla="*/ 612 w 703"/>
              <a:gd name="T1" fmla="*/ 61 h 344"/>
              <a:gd name="T2" fmla="*/ 465 w 703"/>
              <a:gd name="T3" fmla="*/ 68 h 344"/>
              <a:gd name="T4" fmla="*/ 468 w 703"/>
              <a:gd name="T5" fmla="*/ 92 h 344"/>
              <a:gd name="T6" fmla="*/ 576 w 703"/>
              <a:gd name="T7" fmla="*/ 87 h 344"/>
              <a:gd name="T8" fmla="*/ 631 w 703"/>
              <a:gd name="T9" fmla="*/ 99 h 344"/>
              <a:gd name="T10" fmla="*/ 605 w 703"/>
              <a:gd name="T11" fmla="*/ 154 h 344"/>
              <a:gd name="T12" fmla="*/ 503 w 703"/>
              <a:gd name="T13" fmla="*/ 193 h 344"/>
              <a:gd name="T14" fmla="*/ 500 w 703"/>
              <a:gd name="T15" fmla="*/ 158 h 344"/>
              <a:gd name="T16" fmla="*/ 403 w 703"/>
              <a:gd name="T17" fmla="*/ 55 h 344"/>
              <a:gd name="T18" fmla="*/ 392 w 703"/>
              <a:gd name="T19" fmla="*/ 73 h 344"/>
              <a:gd name="T20" fmla="*/ 470 w 703"/>
              <a:gd name="T21" fmla="*/ 158 h 344"/>
              <a:gd name="T22" fmla="*/ 474 w 703"/>
              <a:gd name="T23" fmla="*/ 201 h 344"/>
              <a:gd name="T24" fmla="*/ 310 w 703"/>
              <a:gd name="T25" fmla="*/ 235 h 344"/>
              <a:gd name="T26" fmla="*/ 250 w 703"/>
              <a:gd name="T27" fmla="*/ 249 h 344"/>
              <a:gd name="T28" fmla="*/ 264 w 703"/>
              <a:gd name="T29" fmla="*/ 105 h 344"/>
              <a:gd name="T30" fmla="*/ 366 w 703"/>
              <a:gd name="T31" fmla="*/ 62 h 344"/>
              <a:gd name="T32" fmla="*/ 378 w 703"/>
              <a:gd name="T33" fmla="*/ 54 h 344"/>
              <a:gd name="T34" fmla="*/ 247 w 703"/>
              <a:gd name="T35" fmla="*/ 80 h 344"/>
              <a:gd name="T36" fmla="*/ 220 w 703"/>
              <a:gd name="T37" fmla="*/ 255 h 344"/>
              <a:gd name="T38" fmla="*/ 99 w 703"/>
              <a:gd name="T39" fmla="*/ 255 h 344"/>
              <a:gd name="T40" fmla="*/ 89 w 703"/>
              <a:gd name="T41" fmla="*/ 189 h 344"/>
              <a:gd name="T42" fmla="*/ 190 w 703"/>
              <a:gd name="T43" fmla="*/ 148 h 344"/>
              <a:gd name="T44" fmla="*/ 197 w 703"/>
              <a:gd name="T45" fmla="*/ 132 h 344"/>
              <a:gd name="T46" fmla="*/ 46 w 703"/>
              <a:gd name="T47" fmla="*/ 257 h 344"/>
              <a:gd name="T48" fmla="*/ 154 w 703"/>
              <a:gd name="T49" fmla="*/ 291 h 344"/>
              <a:gd name="T50" fmla="*/ 240 w 703"/>
              <a:gd name="T51" fmla="*/ 282 h 344"/>
              <a:gd name="T52" fmla="*/ 460 w 703"/>
              <a:gd name="T53" fmla="*/ 283 h 344"/>
              <a:gd name="T54" fmla="*/ 496 w 703"/>
              <a:gd name="T55" fmla="*/ 228 h 344"/>
              <a:gd name="T56" fmla="*/ 661 w 703"/>
              <a:gd name="T57" fmla="*/ 154 h 344"/>
              <a:gd name="T58" fmla="*/ 612 w 703"/>
              <a:gd name="T59" fmla="*/ 61 h 344"/>
              <a:gd name="T60" fmla="*/ 278 w 703"/>
              <a:gd name="T61" fmla="*/ 275 h 344"/>
              <a:gd name="T62" fmla="*/ 304 w 703"/>
              <a:gd name="T63" fmla="*/ 269 h 344"/>
              <a:gd name="T64" fmla="*/ 460 w 703"/>
              <a:gd name="T65" fmla="*/ 236 h 344"/>
              <a:gd name="T66" fmla="*/ 439 w 703"/>
              <a:gd name="T67" fmla="*/ 262 h 344"/>
              <a:gd name="T68" fmla="*/ 278 w 703"/>
              <a:gd name="T69" fmla="*/ 27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03" h="344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noFill/>
          <a:ln>
            <a:solidFill>
              <a:srgbClr val="F08D20"/>
            </a:solidFill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任意多边形 37"/>
          <p:cNvSpPr/>
          <p:nvPr/>
        </p:nvSpPr>
        <p:spPr>
          <a:xfrm rot="1836612" flipH="1">
            <a:off x="8573605" y="203978"/>
            <a:ext cx="184070" cy="279183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  <p:sp>
        <p:nvSpPr>
          <p:cNvPr id="25" name="任意多边形 37"/>
          <p:cNvSpPr/>
          <p:nvPr/>
        </p:nvSpPr>
        <p:spPr>
          <a:xfrm rot="1836612" flipH="1">
            <a:off x="784856" y="715778"/>
            <a:ext cx="123517" cy="187341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84.xml"/><Relationship Id="rId21" Type="http://schemas.openxmlformats.org/officeDocument/2006/relationships/image" Target="../media/image11.png"/><Relationship Id="rId20" Type="http://schemas.openxmlformats.org/officeDocument/2006/relationships/tags" Target="../tags/tag83.xml"/><Relationship Id="rId2" Type="http://schemas.openxmlformats.org/officeDocument/2006/relationships/tags" Target="../tags/tag65.xml"/><Relationship Id="rId19" Type="http://schemas.openxmlformats.org/officeDocument/2006/relationships/tags" Target="../tags/tag82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21.xml"/><Relationship Id="rId21" Type="http://schemas.openxmlformats.org/officeDocument/2006/relationships/image" Target="../media/image11.png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42.xml"/><Relationship Id="rId21" Type="http://schemas.openxmlformats.org/officeDocument/2006/relationships/image" Target="../media/image11.png"/><Relationship Id="rId20" Type="http://schemas.openxmlformats.org/officeDocument/2006/relationships/tags" Target="../tags/tag41.xml"/><Relationship Id="rId2" Type="http://schemas.openxmlformats.org/officeDocument/2006/relationships/tags" Target="../tags/tag23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63.xml"/><Relationship Id="rId21" Type="http://schemas.openxmlformats.org/officeDocument/2006/relationships/image" Target="../media/image11.png"/><Relationship Id="rId20" Type="http://schemas.openxmlformats.org/officeDocument/2006/relationships/tags" Target="../tags/tag62.xml"/><Relationship Id="rId2" Type="http://schemas.openxmlformats.org/officeDocument/2006/relationships/tags" Target="../tags/tag44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8264">
            <a:off x="6550159" y="1681462"/>
            <a:ext cx="514632" cy="517143"/>
          </a:xfrm>
          <a:prstGeom prst="rect">
            <a:avLst/>
          </a:prstGeom>
        </p:spPr>
      </p:pic>
      <p:sp>
        <p:nvSpPr>
          <p:cNvPr id="4" name="文本框 6"/>
          <p:cNvSpPr txBox="1"/>
          <p:nvPr/>
        </p:nvSpPr>
        <p:spPr>
          <a:xfrm>
            <a:off x="761228" y="1478369"/>
            <a:ext cx="7621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Scratch</a:t>
            </a:r>
            <a:r>
              <a:rPr lang="zh-CN" altLang="en-US" sz="5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之猫和老鼠（上）</a:t>
            </a:r>
            <a:endParaRPr lang="zh-CN" altLang="en-US" sz="5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212" y="3356618"/>
            <a:ext cx="3055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主讲人：张慧楠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指导教师：王素坤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138">
            <a:off x="6753541" y="3511090"/>
            <a:ext cx="2006349" cy="115555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8" y="2783725"/>
            <a:ext cx="2172739" cy="6518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4335">
            <a:off x="7190939" y="359677"/>
            <a:ext cx="2172739" cy="65182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94" y="1035803"/>
            <a:ext cx="609806" cy="58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598342" y="397565"/>
            <a:ext cx="2952188" cy="2438501"/>
            <a:chOff x="4866615" y="930302"/>
            <a:chExt cx="3755486" cy="294893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615" y="930302"/>
              <a:ext cx="3755486" cy="294893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20872304">
              <a:off x="5243510" y="1278554"/>
              <a:ext cx="1514260" cy="48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学校新闻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0146">
            <a:off x="4104425" y="971028"/>
            <a:ext cx="1503902" cy="15039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17" y="2202518"/>
            <a:ext cx="2512068" cy="20981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85" y="1972428"/>
            <a:ext cx="1403847" cy="24470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4" y="493731"/>
            <a:ext cx="1054320" cy="105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255785" y="1224499"/>
            <a:ext cx="2687392" cy="1899333"/>
            <a:chOff x="2603977" y="1001864"/>
            <a:chExt cx="3126824" cy="2038483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603977" y="1001864"/>
              <a:ext cx="3126824" cy="2038483"/>
            </a:xfrm>
            <a:custGeom>
              <a:avLst/>
              <a:gdLst>
                <a:gd name="T0" fmla="*/ 942 w 948"/>
                <a:gd name="T1" fmla="*/ 384 h 609"/>
                <a:gd name="T2" fmla="*/ 845 w 948"/>
                <a:gd name="T3" fmla="*/ 300 h 609"/>
                <a:gd name="T4" fmla="*/ 906 w 948"/>
                <a:gd name="T5" fmla="*/ 173 h 609"/>
                <a:gd name="T6" fmla="*/ 899 w 948"/>
                <a:gd name="T7" fmla="*/ 164 h 609"/>
                <a:gd name="T8" fmla="*/ 797 w 948"/>
                <a:gd name="T9" fmla="*/ 94 h 609"/>
                <a:gd name="T10" fmla="*/ 790 w 948"/>
                <a:gd name="T11" fmla="*/ 85 h 609"/>
                <a:gd name="T12" fmla="*/ 726 w 948"/>
                <a:gd name="T13" fmla="*/ 11 h 609"/>
                <a:gd name="T14" fmla="*/ 716 w 948"/>
                <a:gd name="T15" fmla="*/ 5 h 609"/>
                <a:gd name="T16" fmla="*/ 608 w 948"/>
                <a:gd name="T17" fmla="*/ 82 h 609"/>
                <a:gd name="T18" fmla="*/ 547 w 948"/>
                <a:gd name="T19" fmla="*/ 80 h 609"/>
                <a:gd name="T20" fmla="*/ 510 w 948"/>
                <a:gd name="T21" fmla="*/ 12 h 609"/>
                <a:gd name="T22" fmla="*/ 500 w 948"/>
                <a:gd name="T23" fmla="*/ 10 h 609"/>
                <a:gd name="T24" fmla="*/ 434 w 948"/>
                <a:gd name="T25" fmla="*/ 91 h 609"/>
                <a:gd name="T26" fmla="*/ 314 w 948"/>
                <a:gd name="T27" fmla="*/ 49 h 609"/>
                <a:gd name="T28" fmla="*/ 312 w 948"/>
                <a:gd name="T29" fmla="*/ 46 h 609"/>
                <a:gd name="T30" fmla="*/ 304 w 948"/>
                <a:gd name="T31" fmla="*/ 46 h 609"/>
                <a:gd name="T32" fmla="*/ 157 w 948"/>
                <a:gd name="T33" fmla="*/ 26 h 609"/>
                <a:gd name="T34" fmla="*/ 149 w 948"/>
                <a:gd name="T35" fmla="*/ 32 h 609"/>
                <a:gd name="T36" fmla="*/ 47 w 948"/>
                <a:gd name="T37" fmla="*/ 181 h 609"/>
                <a:gd name="T38" fmla="*/ 43 w 948"/>
                <a:gd name="T39" fmla="*/ 189 h 609"/>
                <a:gd name="T40" fmla="*/ 5 w 948"/>
                <a:gd name="T41" fmla="*/ 391 h 609"/>
                <a:gd name="T42" fmla="*/ 7 w 948"/>
                <a:gd name="T43" fmla="*/ 401 h 609"/>
                <a:gd name="T44" fmla="*/ 117 w 948"/>
                <a:gd name="T45" fmla="*/ 513 h 609"/>
                <a:gd name="T46" fmla="*/ 126 w 948"/>
                <a:gd name="T47" fmla="*/ 515 h 609"/>
                <a:gd name="T48" fmla="*/ 290 w 948"/>
                <a:gd name="T49" fmla="*/ 605 h 609"/>
                <a:gd name="T50" fmla="*/ 300 w 948"/>
                <a:gd name="T51" fmla="*/ 606 h 609"/>
                <a:gd name="T52" fmla="*/ 394 w 948"/>
                <a:gd name="T53" fmla="*/ 536 h 609"/>
                <a:gd name="T54" fmla="*/ 480 w 948"/>
                <a:gd name="T55" fmla="*/ 592 h 609"/>
                <a:gd name="T56" fmla="*/ 491 w 948"/>
                <a:gd name="T57" fmla="*/ 592 h 609"/>
                <a:gd name="T58" fmla="*/ 606 w 948"/>
                <a:gd name="T59" fmla="*/ 601 h 609"/>
                <a:gd name="T60" fmla="*/ 616 w 948"/>
                <a:gd name="T61" fmla="*/ 604 h 609"/>
                <a:gd name="T62" fmla="*/ 683 w 948"/>
                <a:gd name="T63" fmla="*/ 538 h 609"/>
                <a:gd name="T64" fmla="*/ 769 w 948"/>
                <a:gd name="T65" fmla="*/ 583 h 609"/>
                <a:gd name="T66" fmla="*/ 779 w 948"/>
                <a:gd name="T67" fmla="*/ 582 h 609"/>
                <a:gd name="T68" fmla="*/ 833 w 948"/>
                <a:gd name="T69" fmla="*/ 447 h 609"/>
                <a:gd name="T70" fmla="*/ 887 w 948"/>
                <a:gd name="T71" fmla="*/ 407 h 609"/>
                <a:gd name="T72" fmla="*/ 924 w 948"/>
                <a:gd name="T73" fmla="*/ 393 h 609"/>
                <a:gd name="T74" fmla="*/ 941 w 948"/>
                <a:gd name="T75" fmla="*/ 395 h 609"/>
                <a:gd name="T76" fmla="*/ 942 w 948"/>
                <a:gd name="T77" fmla="*/ 384 h 609"/>
                <a:gd name="T78" fmla="*/ 831 w 948"/>
                <a:gd name="T79" fmla="*/ 434 h 609"/>
                <a:gd name="T80" fmla="*/ 769 w 948"/>
                <a:gd name="T81" fmla="*/ 553 h 609"/>
                <a:gd name="T82" fmla="*/ 701 w 948"/>
                <a:gd name="T83" fmla="*/ 525 h 609"/>
                <a:gd name="T84" fmla="*/ 614 w 948"/>
                <a:gd name="T85" fmla="*/ 584 h 609"/>
                <a:gd name="T86" fmla="*/ 485 w 948"/>
                <a:gd name="T87" fmla="*/ 572 h 609"/>
                <a:gd name="T88" fmla="*/ 400 w 948"/>
                <a:gd name="T89" fmla="*/ 525 h 609"/>
                <a:gd name="T90" fmla="*/ 297 w 948"/>
                <a:gd name="T91" fmla="*/ 591 h 609"/>
                <a:gd name="T92" fmla="*/ 125 w 948"/>
                <a:gd name="T93" fmla="*/ 500 h 609"/>
                <a:gd name="T94" fmla="*/ 26 w 948"/>
                <a:gd name="T95" fmla="*/ 393 h 609"/>
                <a:gd name="T96" fmla="*/ 56 w 948"/>
                <a:gd name="T97" fmla="*/ 192 h 609"/>
                <a:gd name="T98" fmla="*/ 163 w 948"/>
                <a:gd name="T99" fmla="*/ 43 h 609"/>
                <a:gd name="T100" fmla="*/ 309 w 948"/>
                <a:gd name="T101" fmla="*/ 57 h 609"/>
                <a:gd name="T102" fmla="*/ 414 w 948"/>
                <a:gd name="T103" fmla="*/ 109 h 609"/>
                <a:gd name="T104" fmla="*/ 502 w 948"/>
                <a:gd name="T105" fmla="*/ 30 h 609"/>
                <a:gd name="T106" fmla="*/ 592 w 948"/>
                <a:gd name="T107" fmla="*/ 97 h 609"/>
                <a:gd name="T108" fmla="*/ 712 w 948"/>
                <a:gd name="T109" fmla="*/ 28 h 609"/>
                <a:gd name="T110" fmla="*/ 776 w 948"/>
                <a:gd name="T111" fmla="*/ 107 h 609"/>
                <a:gd name="T112" fmla="*/ 794 w 948"/>
                <a:gd name="T113" fmla="*/ 172 h 609"/>
                <a:gd name="T114" fmla="*/ 880 w 948"/>
                <a:gd name="T115" fmla="*/ 184 h 609"/>
                <a:gd name="T116" fmla="*/ 834 w 948"/>
                <a:gd name="T117" fmla="*/ 307 h 609"/>
                <a:gd name="T118" fmla="*/ 910 w 948"/>
                <a:gd name="T119" fmla="*/ 386 h 609"/>
                <a:gd name="T120" fmla="*/ 893 w 948"/>
                <a:gd name="T121" fmla="*/ 392 h 609"/>
                <a:gd name="T122" fmla="*/ 831 w 948"/>
                <a:gd name="T123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8" h="609">
                  <a:moveTo>
                    <a:pt x="942" y="384"/>
                  </a:moveTo>
                  <a:cubicBezTo>
                    <a:pt x="899" y="372"/>
                    <a:pt x="850" y="350"/>
                    <a:pt x="845" y="300"/>
                  </a:cubicBezTo>
                  <a:cubicBezTo>
                    <a:pt x="840" y="254"/>
                    <a:pt x="875" y="204"/>
                    <a:pt x="906" y="173"/>
                  </a:cubicBezTo>
                  <a:cubicBezTo>
                    <a:pt x="911" y="169"/>
                    <a:pt x="905" y="161"/>
                    <a:pt x="899" y="164"/>
                  </a:cubicBezTo>
                  <a:cubicBezTo>
                    <a:pt x="849" y="192"/>
                    <a:pt x="743" y="164"/>
                    <a:pt x="797" y="94"/>
                  </a:cubicBezTo>
                  <a:cubicBezTo>
                    <a:pt x="801" y="90"/>
                    <a:pt x="796" y="81"/>
                    <a:pt x="790" y="85"/>
                  </a:cubicBezTo>
                  <a:cubicBezTo>
                    <a:pt x="736" y="126"/>
                    <a:pt x="716" y="53"/>
                    <a:pt x="726" y="11"/>
                  </a:cubicBezTo>
                  <a:cubicBezTo>
                    <a:pt x="728" y="5"/>
                    <a:pt x="720" y="0"/>
                    <a:pt x="716" y="5"/>
                  </a:cubicBezTo>
                  <a:cubicBezTo>
                    <a:pt x="688" y="39"/>
                    <a:pt x="650" y="68"/>
                    <a:pt x="608" y="82"/>
                  </a:cubicBezTo>
                  <a:cubicBezTo>
                    <a:pt x="588" y="88"/>
                    <a:pt x="566" y="90"/>
                    <a:pt x="547" y="80"/>
                  </a:cubicBezTo>
                  <a:cubicBezTo>
                    <a:pt x="522" y="68"/>
                    <a:pt x="514" y="37"/>
                    <a:pt x="510" y="12"/>
                  </a:cubicBezTo>
                  <a:cubicBezTo>
                    <a:pt x="509" y="7"/>
                    <a:pt x="502" y="6"/>
                    <a:pt x="500" y="10"/>
                  </a:cubicBezTo>
                  <a:cubicBezTo>
                    <a:pt x="483" y="42"/>
                    <a:pt x="466" y="74"/>
                    <a:pt x="434" y="91"/>
                  </a:cubicBezTo>
                  <a:cubicBezTo>
                    <a:pt x="391" y="114"/>
                    <a:pt x="330" y="95"/>
                    <a:pt x="314" y="49"/>
                  </a:cubicBezTo>
                  <a:cubicBezTo>
                    <a:pt x="314" y="47"/>
                    <a:pt x="313" y="47"/>
                    <a:pt x="312" y="46"/>
                  </a:cubicBezTo>
                  <a:cubicBezTo>
                    <a:pt x="310" y="44"/>
                    <a:pt x="307" y="43"/>
                    <a:pt x="304" y="46"/>
                  </a:cubicBezTo>
                  <a:cubicBezTo>
                    <a:pt x="268" y="87"/>
                    <a:pt x="192" y="53"/>
                    <a:pt x="157" y="26"/>
                  </a:cubicBezTo>
                  <a:cubicBezTo>
                    <a:pt x="153" y="23"/>
                    <a:pt x="148" y="28"/>
                    <a:pt x="149" y="32"/>
                  </a:cubicBezTo>
                  <a:cubicBezTo>
                    <a:pt x="170" y="98"/>
                    <a:pt x="125" y="189"/>
                    <a:pt x="47" y="181"/>
                  </a:cubicBezTo>
                  <a:cubicBezTo>
                    <a:pt x="43" y="181"/>
                    <a:pt x="41" y="186"/>
                    <a:pt x="43" y="189"/>
                  </a:cubicBezTo>
                  <a:cubicBezTo>
                    <a:pt x="78" y="254"/>
                    <a:pt x="89" y="358"/>
                    <a:pt x="5" y="391"/>
                  </a:cubicBezTo>
                  <a:cubicBezTo>
                    <a:pt x="0" y="393"/>
                    <a:pt x="0" y="401"/>
                    <a:pt x="7" y="401"/>
                  </a:cubicBezTo>
                  <a:cubicBezTo>
                    <a:pt x="74" y="405"/>
                    <a:pt x="104" y="451"/>
                    <a:pt x="117" y="513"/>
                  </a:cubicBezTo>
                  <a:cubicBezTo>
                    <a:pt x="118" y="517"/>
                    <a:pt x="123" y="518"/>
                    <a:pt x="126" y="515"/>
                  </a:cubicBezTo>
                  <a:cubicBezTo>
                    <a:pt x="193" y="438"/>
                    <a:pt x="273" y="536"/>
                    <a:pt x="290" y="605"/>
                  </a:cubicBezTo>
                  <a:cubicBezTo>
                    <a:pt x="291" y="609"/>
                    <a:pt x="297" y="609"/>
                    <a:pt x="300" y="606"/>
                  </a:cubicBezTo>
                  <a:cubicBezTo>
                    <a:pt x="325" y="572"/>
                    <a:pt x="348" y="537"/>
                    <a:pt x="394" y="536"/>
                  </a:cubicBezTo>
                  <a:cubicBezTo>
                    <a:pt x="430" y="535"/>
                    <a:pt x="474" y="553"/>
                    <a:pt x="480" y="592"/>
                  </a:cubicBezTo>
                  <a:cubicBezTo>
                    <a:pt x="481" y="597"/>
                    <a:pt x="490" y="597"/>
                    <a:pt x="491" y="592"/>
                  </a:cubicBezTo>
                  <a:cubicBezTo>
                    <a:pt x="504" y="520"/>
                    <a:pt x="602" y="530"/>
                    <a:pt x="606" y="601"/>
                  </a:cubicBezTo>
                  <a:cubicBezTo>
                    <a:pt x="606" y="606"/>
                    <a:pt x="614" y="609"/>
                    <a:pt x="616" y="604"/>
                  </a:cubicBezTo>
                  <a:cubicBezTo>
                    <a:pt x="630" y="573"/>
                    <a:pt x="649" y="547"/>
                    <a:pt x="683" y="538"/>
                  </a:cubicBezTo>
                  <a:cubicBezTo>
                    <a:pt x="720" y="528"/>
                    <a:pt x="763" y="542"/>
                    <a:pt x="769" y="583"/>
                  </a:cubicBezTo>
                  <a:cubicBezTo>
                    <a:pt x="770" y="589"/>
                    <a:pt x="780" y="588"/>
                    <a:pt x="779" y="582"/>
                  </a:cubicBezTo>
                  <a:cubicBezTo>
                    <a:pt x="775" y="531"/>
                    <a:pt x="797" y="482"/>
                    <a:pt x="833" y="447"/>
                  </a:cubicBezTo>
                  <a:cubicBezTo>
                    <a:pt x="849" y="431"/>
                    <a:pt x="869" y="419"/>
                    <a:pt x="887" y="407"/>
                  </a:cubicBezTo>
                  <a:cubicBezTo>
                    <a:pt x="898" y="400"/>
                    <a:pt x="911" y="395"/>
                    <a:pt x="924" y="393"/>
                  </a:cubicBezTo>
                  <a:cubicBezTo>
                    <a:pt x="930" y="392"/>
                    <a:pt x="935" y="395"/>
                    <a:pt x="941" y="395"/>
                  </a:cubicBezTo>
                  <a:cubicBezTo>
                    <a:pt x="947" y="395"/>
                    <a:pt x="948" y="386"/>
                    <a:pt x="942" y="384"/>
                  </a:cubicBezTo>
                  <a:close/>
                  <a:moveTo>
                    <a:pt x="831" y="434"/>
                  </a:moveTo>
                  <a:cubicBezTo>
                    <a:pt x="796" y="463"/>
                    <a:pt x="773" y="508"/>
                    <a:pt x="769" y="553"/>
                  </a:cubicBezTo>
                  <a:cubicBezTo>
                    <a:pt x="755" y="533"/>
                    <a:pt x="729" y="525"/>
                    <a:pt x="701" y="525"/>
                  </a:cubicBezTo>
                  <a:cubicBezTo>
                    <a:pt x="661" y="525"/>
                    <a:pt x="633" y="551"/>
                    <a:pt x="614" y="584"/>
                  </a:cubicBezTo>
                  <a:cubicBezTo>
                    <a:pt x="597" y="522"/>
                    <a:pt x="511" y="512"/>
                    <a:pt x="485" y="572"/>
                  </a:cubicBezTo>
                  <a:cubicBezTo>
                    <a:pt x="471" y="541"/>
                    <a:pt x="433" y="527"/>
                    <a:pt x="400" y="525"/>
                  </a:cubicBezTo>
                  <a:cubicBezTo>
                    <a:pt x="351" y="522"/>
                    <a:pt x="323" y="557"/>
                    <a:pt x="297" y="591"/>
                  </a:cubicBezTo>
                  <a:cubicBezTo>
                    <a:pt x="274" y="518"/>
                    <a:pt x="194" y="433"/>
                    <a:pt x="125" y="500"/>
                  </a:cubicBezTo>
                  <a:cubicBezTo>
                    <a:pt x="112" y="445"/>
                    <a:pt x="82" y="403"/>
                    <a:pt x="26" y="393"/>
                  </a:cubicBezTo>
                  <a:cubicBezTo>
                    <a:pt x="94" y="353"/>
                    <a:pt x="89" y="259"/>
                    <a:pt x="56" y="192"/>
                  </a:cubicBezTo>
                  <a:cubicBezTo>
                    <a:pt x="130" y="193"/>
                    <a:pt x="175" y="111"/>
                    <a:pt x="163" y="43"/>
                  </a:cubicBezTo>
                  <a:cubicBezTo>
                    <a:pt x="204" y="70"/>
                    <a:pt x="271" y="93"/>
                    <a:pt x="309" y="57"/>
                  </a:cubicBezTo>
                  <a:cubicBezTo>
                    <a:pt x="325" y="98"/>
                    <a:pt x="370" y="118"/>
                    <a:pt x="414" y="109"/>
                  </a:cubicBezTo>
                  <a:cubicBezTo>
                    <a:pt x="458" y="100"/>
                    <a:pt x="482" y="67"/>
                    <a:pt x="502" y="30"/>
                  </a:cubicBezTo>
                  <a:cubicBezTo>
                    <a:pt x="513" y="73"/>
                    <a:pt x="542" y="104"/>
                    <a:pt x="592" y="97"/>
                  </a:cubicBezTo>
                  <a:cubicBezTo>
                    <a:pt x="637" y="92"/>
                    <a:pt x="680" y="62"/>
                    <a:pt x="712" y="28"/>
                  </a:cubicBezTo>
                  <a:cubicBezTo>
                    <a:pt x="710" y="72"/>
                    <a:pt x="734" y="123"/>
                    <a:pt x="776" y="107"/>
                  </a:cubicBezTo>
                  <a:cubicBezTo>
                    <a:pt x="766" y="130"/>
                    <a:pt x="769" y="154"/>
                    <a:pt x="794" y="172"/>
                  </a:cubicBezTo>
                  <a:cubicBezTo>
                    <a:pt x="818" y="189"/>
                    <a:pt x="852" y="192"/>
                    <a:pt x="880" y="184"/>
                  </a:cubicBezTo>
                  <a:cubicBezTo>
                    <a:pt x="851" y="218"/>
                    <a:pt x="829" y="262"/>
                    <a:pt x="834" y="307"/>
                  </a:cubicBezTo>
                  <a:cubicBezTo>
                    <a:pt x="838" y="348"/>
                    <a:pt x="874" y="372"/>
                    <a:pt x="910" y="386"/>
                  </a:cubicBezTo>
                  <a:cubicBezTo>
                    <a:pt x="905" y="387"/>
                    <a:pt x="899" y="389"/>
                    <a:pt x="893" y="392"/>
                  </a:cubicBezTo>
                  <a:cubicBezTo>
                    <a:pt x="871" y="403"/>
                    <a:pt x="850" y="419"/>
                    <a:pt x="831" y="43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3"/>
            <p:cNvSpPr txBox="1"/>
            <p:nvPr/>
          </p:nvSpPr>
          <p:spPr>
            <a:xfrm>
              <a:off x="2766042" y="1433560"/>
              <a:ext cx="2744807" cy="102688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4000" b="1" dirty="0" smtClean="0">
                  <a:solidFill>
                    <a:srgbClr val="FF8B1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所有角色</a:t>
              </a:r>
              <a:endParaRPr lang="en-US" altLang="zh-CN" sz="7200" b="1" dirty="0">
                <a:solidFill>
                  <a:srgbClr val="FF8B17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255092" y="1290765"/>
            <a:ext cx="2593302" cy="1809214"/>
            <a:chOff x="2576224" y="1001864"/>
            <a:chExt cx="3126824" cy="2038483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576224" y="1001864"/>
              <a:ext cx="3126824" cy="2038483"/>
            </a:xfrm>
            <a:custGeom>
              <a:avLst/>
              <a:gdLst>
                <a:gd name="T0" fmla="*/ 942 w 948"/>
                <a:gd name="T1" fmla="*/ 384 h 609"/>
                <a:gd name="T2" fmla="*/ 845 w 948"/>
                <a:gd name="T3" fmla="*/ 300 h 609"/>
                <a:gd name="T4" fmla="*/ 906 w 948"/>
                <a:gd name="T5" fmla="*/ 173 h 609"/>
                <a:gd name="T6" fmla="*/ 899 w 948"/>
                <a:gd name="T7" fmla="*/ 164 h 609"/>
                <a:gd name="T8" fmla="*/ 797 w 948"/>
                <a:gd name="T9" fmla="*/ 94 h 609"/>
                <a:gd name="T10" fmla="*/ 790 w 948"/>
                <a:gd name="T11" fmla="*/ 85 h 609"/>
                <a:gd name="T12" fmla="*/ 726 w 948"/>
                <a:gd name="T13" fmla="*/ 11 h 609"/>
                <a:gd name="T14" fmla="*/ 716 w 948"/>
                <a:gd name="T15" fmla="*/ 5 h 609"/>
                <a:gd name="T16" fmla="*/ 608 w 948"/>
                <a:gd name="T17" fmla="*/ 82 h 609"/>
                <a:gd name="T18" fmla="*/ 547 w 948"/>
                <a:gd name="T19" fmla="*/ 80 h 609"/>
                <a:gd name="T20" fmla="*/ 510 w 948"/>
                <a:gd name="T21" fmla="*/ 12 h 609"/>
                <a:gd name="T22" fmla="*/ 500 w 948"/>
                <a:gd name="T23" fmla="*/ 10 h 609"/>
                <a:gd name="T24" fmla="*/ 434 w 948"/>
                <a:gd name="T25" fmla="*/ 91 h 609"/>
                <a:gd name="T26" fmla="*/ 314 w 948"/>
                <a:gd name="T27" fmla="*/ 49 h 609"/>
                <a:gd name="T28" fmla="*/ 312 w 948"/>
                <a:gd name="T29" fmla="*/ 46 h 609"/>
                <a:gd name="T30" fmla="*/ 304 w 948"/>
                <a:gd name="T31" fmla="*/ 46 h 609"/>
                <a:gd name="T32" fmla="*/ 157 w 948"/>
                <a:gd name="T33" fmla="*/ 26 h 609"/>
                <a:gd name="T34" fmla="*/ 149 w 948"/>
                <a:gd name="T35" fmla="*/ 32 h 609"/>
                <a:gd name="T36" fmla="*/ 47 w 948"/>
                <a:gd name="T37" fmla="*/ 181 h 609"/>
                <a:gd name="T38" fmla="*/ 43 w 948"/>
                <a:gd name="T39" fmla="*/ 189 h 609"/>
                <a:gd name="T40" fmla="*/ 5 w 948"/>
                <a:gd name="T41" fmla="*/ 391 h 609"/>
                <a:gd name="T42" fmla="*/ 7 w 948"/>
                <a:gd name="T43" fmla="*/ 401 h 609"/>
                <a:gd name="T44" fmla="*/ 117 w 948"/>
                <a:gd name="T45" fmla="*/ 513 h 609"/>
                <a:gd name="T46" fmla="*/ 126 w 948"/>
                <a:gd name="T47" fmla="*/ 515 h 609"/>
                <a:gd name="T48" fmla="*/ 290 w 948"/>
                <a:gd name="T49" fmla="*/ 605 h 609"/>
                <a:gd name="T50" fmla="*/ 300 w 948"/>
                <a:gd name="T51" fmla="*/ 606 h 609"/>
                <a:gd name="T52" fmla="*/ 394 w 948"/>
                <a:gd name="T53" fmla="*/ 536 h 609"/>
                <a:gd name="T54" fmla="*/ 480 w 948"/>
                <a:gd name="T55" fmla="*/ 592 h 609"/>
                <a:gd name="T56" fmla="*/ 491 w 948"/>
                <a:gd name="T57" fmla="*/ 592 h 609"/>
                <a:gd name="T58" fmla="*/ 606 w 948"/>
                <a:gd name="T59" fmla="*/ 601 h 609"/>
                <a:gd name="T60" fmla="*/ 616 w 948"/>
                <a:gd name="T61" fmla="*/ 604 h 609"/>
                <a:gd name="T62" fmla="*/ 683 w 948"/>
                <a:gd name="T63" fmla="*/ 538 h 609"/>
                <a:gd name="T64" fmla="*/ 769 w 948"/>
                <a:gd name="T65" fmla="*/ 583 h 609"/>
                <a:gd name="T66" fmla="*/ 779 w 948"/>
                <a:gd name="T67" fmla="*/ 582 h 609"/>
                <a:gd name="T68" fmla="*/ 833 w 948"/>
                <a:gd name="T69" fmla="*/ 447 h 609"/>
                <a:gd name="T70" fmla="*/ 887 w 948"/>
                <a:gd name="T71" fmla="*/ 407 h 609"/>
                <a:gd name="T72" fmla="*/ 924 w 948"/>
                <a:gd name="T73" fmla="*/ 393 h 609"/>
                <a:gd name="T74" fmla="*/ 941 w 948"/>
                <a:gd name="T75" fmla="*/ 395 h 609"/>
                <a:gd name="T76" fmla="*/ 942 w 948"/>
                <a:gd name="T77" fmla="*/ 384 h 609"/>
                <a:gd name="T78" fmla="*/ 831 w 948"/>
                <a:gd name="T79" fmla="*/ 434 h 609"/>
                <a:gd name="T80" fmla="*/ 769 w 948"/>
                <a:gd name="T81" fmla="*/ 553 h 609"/>
                <a:gd name="T82" fmla="*/ 701 w 948"/>
                <a:gd name="T83" fmla="*/ 525 h 609"/>
                <a:gd name="T84" fmla="*/ 614 w 948"/>
                <a:gd name="T85" fmla="*/ 584 h 609"/>
                <a:gd name="T86" fmla="*/ 485 w 948"/>
                <a:gd name="T87" fmla="*/ 572 h 609"/>
                <a:gd name="T88" fmla="*/ 400 w 948"/>
                <a:gd name="T89" fmla="*/ 525 h 609"/>
                <a:gd name="T90" fmla="*/ 297 w 948"/>
                <a:gd name="T91" fmla="*/ 591 h 609"/>
                <a:gd name="T92" fmla="*/ 125 w 948"/>
                <a:gd name="T93" fmla="*/ 500 h 609"/>
                <a:gd name="T94" fmla="*/ 26 w 948"/>
                <a:gd name="T95" fmla="*/ 393 h 609"/>
                <a:gd name="T96" fmla="*/ 56 w 948"/>
                <a:gd name="T97" fmla="*/ 192 h 609"/>
                <a:gd name="T98" fmla="*/ 163 w 948"/>
                <a:gd name="T99" fmla="*/ 43 h 609"/>
                <a:gd name="T100" fmla="*/ 309 w 948"/>
                <a:gd name="T101" fmla="*/ 57 h 609"/>
                <a:gd name="T102" fmla="*/ 414 w 948"/>
                <a:gd name="T103" fmla="*/ 109 h 609"/>
                <a:gd name="T104" fmla="*/ 502 w 948"/>
                <a:gd name="T105" fmla="*/ 30 h 609"/>
                <a:gd name="T106" fmla="*/ 592 w 948"/>
                <a:gd name="T107" fmla="*/ 97 h 609"/>
                <a:gd name="T108" fmla="*/ 712 w 948"/>
                <a:gd name="T109" fmla="*/ 28 h 609"/>
                <a:gd name="T110" fmla="*/ 776 w 948"/>
                <a:gd name="T111" fmla="*/ 107 h 609"/>
                <a:gd name="T112" fmla="*/ 794 w 948"/>
                <a:gd name="T113" fmla="*/ 172 h 609"/>
                <a:gd name="T114" fmla="*/ 880 w 948"/>
                <a:gd name="T115" fmla="*/ 184 h 609"/>
                <a:gd name="T116" fmla="*/ 834 w 948"/>
                <a:gd name="T117" fmla="*/ 307 h 609"/>
                <a:gd name="T118" fmla="*/ 910 w 948"/>
                <a:gd name="T119" fmla="*/ 386 h 609"/>
                <a:gd name="T120" fmla="*/ 893 w 948"/>
                <a:gd name="T121" fmla="*/ 392 h 609"/>
                <a:gd name="T122" fmla="*/ 831 w 948"/>
                <a:gd name="T123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8" h="609">
                  <a:moveTo>
                    <a:pt x="942" y="384"/>
                  </a:moveTo>
                  <a:cubicBezTo>
                    <a:pt x="899" y="372"/>
                    <a:pt x="850" y="350"/>
                    <a:pt x="845" y="300"/>
                  </a:cubicBezTo>
                  <a:cubicBezTo>
                    <a:pt x="840" y="254"/>
                    <a:pt x="875" y="204"/>
                    <a:pt x="906" y="173"/>
                  </a:cubicBezTo>
                  <a:cubicBezTo>
                    <a:pt x="911" y="169"/>
                    <a:pt x="905" y="161"/>
                    <a:pt x="899" y="164"/>
                  </a:cubicBezTo>
                  <a:cubicBezTo>
                    <a:pt x="849" y="192"/>
                    <a:pt x="743" y="164"/>
                    <a:pt x="797" y="94"/>
                  </a:cubicBezTo>
                  <a:cubicBezTo>
                    <a:pt x="801" y="90"/>
                    <a:pt x="796" y="81"/>
                    <a:pt x="790" y="85"/>
                  </a:cubicBezTo>
                  <a:cubicBezTo>
                    <a:pt x="736" y="126"/>
                    <a:pt x="716" y="53"/>
                    <a:pt x="726" y="11"/>
                  </a:cubicBezTo>
                  <a:cubicBezTo>
                    <a:pt x="728" y="5"/>
                    <a:pt x="720" y="0"/>
                    <a:pt x="716" y="5"/>
                  </a:cubicBezTo>
                  <a:cubicBezTo>
                    <a:pt x="688" y="39"/>
                    <a:pt x="650" y="68"/>
                    <a:pt x="608" y="82"/>
                  </a:cubicBezTo>
                  <a:cubicBezTo>
                    <a:pt x="588" y="88"/>
                    <a:pt x="566" y="90"/>
                    <a:pt x="547" y="80"/>
                  </a:cubicBezTo>
                  <a:cubicBezTo>
                    <a:pt x="522" y="68"/>
                    <a:pt x="514" y="37"/>
                    <a:pt x="510" y="12"/>
                  </a:cubicBezTo>
                  <a:cubicBezTo>
                    <a:pt x="509" y="7"/>
                    <a:pt x="502" y="6"/>
                    <a:pt x="500" y="10"/>
                  </a:cubicBezTo>
                  <a:cubicBezTo>
                    <a:pt x="483" y="42"/>
                    <a:pt x="466" y="74"/>
                    <a:pt x="434" y="91"/>
                  </a:cubicBezTo>
                  <a:cubicBezTo>
                    <a:pt x="391" y="114"/>
                    <a:pt x="330" y="95"/>
                    <a:pt x="314" y="49"/>
                  </a:cubicBezTo>
                  <a:cubicBezTo>
                    <a:pt x="314" y="47"/>
                    <a:pt x="313" y="47"/>
                    <a:pt x="312" y="46"/>
                  </a:cubicBezTo>
                  <a:cubicBezTo>
                    <a:pt x="310" y="44"/>
                    <a:pt x="307" y="43"/>
                    <a:pt x="304" y="46"/>
                  </a:cubicBezTo>
                  <a:cubicBezTo>
                    <a:pt x="268" y="87"/>
                    <a:pt x="192" y="53"/>
                    <a:pt x="157" y="26"/>
                  </a:cubicBezTo>
                  <a:cubicBezTo>
                    <a:pt x="153" y="23"/>
                    <a:pt x="148" y="28"/>
                    <a:pt x="149" y="32"/>
                  </a:cubicBezTo>
                  <a:cubicBezTo>
                    <a:pt x="170" y="98"/>
                    <a:pt x="125" y="189"/>
                    <a:pt x="47" y="181"/>
                  </a:cubicBezTo>
                  <a:cubicBezTo>
                    <a:pt x="43" y="181"/>
                    <a:pt x="41" y="186"/>
                    <a:pt x="43" y="189"/>
                  </a:cubicBezTo>
                  <a:cubicBezTo>
                    <a:pt x="78" y="254"/>
                    <a:pt x="89" y="358"/>
                    <a:pt x="5" y="391"/>
                  </a:cubicBezTo>
                  <a:cubicBezTo>
                    <a:pt x="0" y="393"/>
                    <a:pt x="0" y="401"/>
                    <a:pt x="7" y="401"/>
                  </a:cubicBezTo>
                  <a:cubicBezTo>
                    <a:pt x="74" y="405"/>
                    <a:pt x="104" y="451"/>
                    <a:pt x="117" y="513"/>
                  </a:cubicBezTo>
                  <a:cubicBezTo>
                    <a:pt x="118" y="517"/>
                    <a:pt x="123" y="518"/>
                    <a:pt x="126" y="515"/>
                  </a:cubicBezTo>
                  <a:cubicBezTo>
                    <a:pt x="193" y="438"/>
                    <a:pt x="273" y="536"/>
                    <a:pt x="290" y="605"/>
                  </a:cubicBezTo>
                  <a:cubicBezTo>
                    <a:pt x="291" y="609"/>
                    <a:pt x="297" y="609"/>
                    <a:pt x="300" y="606"/>
                  </a:cubicBezTo>
                  <a:cubicBezTo>
                    <a:pt x="325" y="572"/>
                    <a:pt x="348" y="537"/>
                    <a:pt x="394" y="536"/>
                  </a:cubicBezTo>
                  <a:cubicBezTo>
                    <a:pt x="430" y="535"/>
                    <a:pt x="474" y="553"/>
                    <a:pt x="480" y="592"/>
                  </a:cubicBezTo>
                  <a:cubicBezTo>
                    <a:pt x="481" y="597"/>
                    <a:pt x="490" y="597"/>
                    <a:pt x="491" y="592"/>
                  </a:cubicBezTo>
                  <a:cubicBezTo>
                    <a:pt x="504" y="520"/>
                    <a:pt x="602" y="530"/>
                    <a:pt x="606" y="601"/>
                  </a:cubicBezTo>
                  <a:cubicBezTo>
                    <a:pt x="606" y="606"/>
                    <a:pt x="614" y="609"/>
                    <a:pt x="616" y="604"/>
                  </a:cubicBezTo>
                  <a:cubicBezTo>
                    <a:pt x="630" y="573"/>
                    <a:pt x="649" y="547"/>
                    <a:pt x="683" y="538"/>
                  </a:cubicBezTo>
                  <a:cubicBezTo>
                    <a:pt x="720" y="528"/>
                    <a:pt x="763" y="542"/>
                    <a:pt x="769" y="583"/>
                  </a:cubicBezTo>
                  <a:cubicBezTo>
                    <a:pt x="770" y="589"/>
                    <a:pt x="780" y="588"/>
                    <a:pt x="779" y="582"/>
                  </a:cubicBezTo>
                  <a:cubicBezTo>
                    <a:pt x="775" y="531"/>
                    <a:pt x="797" y="482"/>
                    <a:pt x="833" y="447"/>
                  </a:cubicBezTo>
                  <a:cubicBezTo>
                    <a:pt x="849" y="431"/>
                    <a:pt x="869" y="419"/>
                    <a:pt x="887" y="407"/>
                  </a:cubicBezTo>
                  <a:cubicBezTo>
                    <a:pt x="898" y="400"/>
                    <a:pt x="911" y="395"/>
                    <a:pt x="924" y="393"/>
                  </a:cubicBezTo>
                  <a:cubicBezTo>
                    <a:pt x="930" y="392"/>
                    <a:pt x="935" y="395"/>
                    <a:pt x="941" y="395"/>
                  </a:cubicBezTo>
                  <a:cubicBezTo>
                    <a:pt x="947" y="395"/>
                    <a:pt x="948" y="386"/>
                    <a:pt x="942" y="384"/>
                  </a:cubicBezTo>
                  <a:close/>
                  <a:moveTo>
                    <a:pt x="831" y="434"/>
                  </a:moveTo>
                  <a:cubicBezTo>
                    <a:pt x="796" y="463"/>
                    <a:pt x="773" y="508"/>
                    <a:pt x="769" y="553"/>
                  </a:cubicBezTo>
                  <a:cubicBezTo>
                    <a:pt x="755" y="533"/>
                    <a:pt x="729" y="525"/>
                    <a:pt x="701" y="525"/>
                  </a:cubicBezTo>
                  <a:cubicBezTo>
                    <a:pt x="661" y="525"/>
                    <a:pt x="633" y="551"/>
                    <a:pt x="614" y="584"/>
                  </a:cubicBezTo>
                  <a:cubicBezTo>
                    <a:pt x="597" y="522"/>
                    <a:pt x="511" y="512"/>
                    <a:pt x="485" y="572"/>
                  </a:cubicBezTo>
                  <a:cubicBezTo>
                    <a:pt x="471" y="541"/>
                    <a:pt x="433" y="527"/>
                    <a:pt x="400" y="525"/>
                  </a:cubicBezTo>
                  <a:cubicBezTo>
                    <a:pt x="351" y="522"/>
                    <a:pt x="323" y="557"/>
                    <a:pt x="297" y="591"/>
                  </a:cubicBezTo>
                  <a:cubicBezTo>
                    <a:pt x="274" y="518"/>
                    <a:pt x="194" y="433"/>
                    <a:pt x="125" y="500"/>
                  </a:cubicBezTo>
                  <a:cubicBezTo>
                    <a:pt x="112" y="445"/>
                    <a:pt x="82" y="403"/>
                    <a:pt x="26" y="393"/>
                  </a:cubicBezTo>
                  <a:cubicBezTo>
                    <a:pt x="94" y="353"/>
                    <a:pt x="89" y="259"/>
                    <a:pt x="56" y="192"/>
                  </a:cubicBezTo>
                  <a:cubicBezTo>
                    <a:pt x="130" y="193"/>
                    <a:pt x="175" y="111"/>
                    <a:pt x="163" y="43"/>
                  </a:cubicBezTo>
                  <a:cubicBezTo>
                    <a:pt x="204" y="70"/>
                    <a:pt x="271" y="93"/>
                    <a:pt x="309" y="57"/>
                  </a:cubicBezTo>
                  <a:cubicBezTo>
                    <a:pt x="325" y="98"/>
                    <a:pt x="370" y="118"/>
                    <a:pt x="414" y="109"/>
                  </a:cubicBezTo>
                  <a:cubicBezTo>
                    <a:pt x="458" y="100"/>
                    <a:pt x="482" y="67"/>
                    <a:pt x="502" y="30"/>
                  </a:cubicBezTo>
                  <a:cubicBezTo>
                    <a:pt x="513" y="73"/>
                    <a:pt x="542" y="104"/>
                    <a:pt x="592" y="97"/>
                  </a:cubicBezTo>
                  <a:cubicBezTo>
                    <a:pt x="637" y="92"/>
                    <a:pt x="680" y="62"/>
                    <a:pt x="712" y="28"/>
                  </a:cubicBezTo>
                  <a:cubicBezTo>
                    <a:pt x="710" y="72"/>
                    <a:pt x="734" y="123"/>
                    <a:pt x="776" y="107"/>
                  </a:cubicBezTo>
                  <a:cubicBezTo>
                    <a:pt x="766" y="130"/>
                    <a:pt x="769" y="154"/>
                    <a:pt x="794" y="172"/>
                  </a:cubicBezTo>
                  <a:cubicBezTo>
                    <a:pt x="818" y="189"/>
                    <a:pt x="852" y="192"/>
                    <a:pt x="880" y="184"/>
                  </a:cubicBezTo>
                  <a:cubicBezTo>
                    <a:pt x="851" y="218"/>
                    <a:pt x="829" y="262"/>
                    <a:pt x="834" y="307"/>
                  </a:cubicBezTo>
                  <a:cubicBezTo>
                    <a:pt x="838" y="348"/>
                    <a:pt x="874" y="372"/>
                    <a:pt x="910" y="386"/>
                  </a:cubicBezTo>
                  <a:cubicBezTo>
                    <a:pt x="905" y="387"/>
                    <a:pt x="899" y="389"/>
                    <a:pt x="893" y="392"/>
                  </a:cubicBezTo>
                  <a:cubicBezTo>
                    <a:pt x="871" y="403"/>
                    <a:pt x="850" y="419"/>
                    <a:pt x="831" y="4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文本框 3"/>
            <p:cNvSpPr txBox="1"/>
            <p:nvPr/>
          </p:nvSpPr>
          <p:spPr>
            <a:xfrm>
              <a:off x="2929480" y="1441910"/>
              <a:ext cx="2283278" cy="102688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4800" b="1" dirty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角色</a:t>
              </a:r>
              <a:endParaRPr lang="en-US" altLang="zh-CN" sz="88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0082">
            <a:off x="4014030" y="1731613"/>
            <a:ext cx="1162989" cy="967607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 rot="19981224">
            <a:off x="3793261" y="1154262"/>
            <a:ext cx="1979875" cy="1749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861318" y="2247216"/>
            <a:ext cx="1923898" cy="1749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081609">
            <a:off x="3826867" y="3219407"/>
            <a:ext cx="1979875" cy="1749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925047" y="2082583"/>
            <a:ext cx="1429910" cy="461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播放声音</a:t>
            </a: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25047" y="470452"/>
            <a:ext cx="874644" cy="461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移动</a:t>
            </a: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25047" y="3366051"/>
            <a:ext cx="1429910" cy="461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改变位置</a:t>
            </a: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93675E-7 L -0.44826 0.0015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1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62880" y="1585080"/>
            <a:ext cx="2163081" cy="1478154"/>
            <a:chOff x="2576224" y="1001865"/>
            <a:chExt cx="3126824" cy="2038484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576224" y="1001865"/>
              <a:ext cx="3126824" cy="2038484"/>
            </a:xfrm>
            <a:custGeom>
              <a:avLst/>
              <a:gdLst>
                <a:gd name="T0" fmla="*/ 942 w 948"/>
                <a:gd name="T1" fmla="*/ 384 h 609"/>
                <a:gd name="T2" fmla="*/ 845 w 948"/>
                <a:gd name="T3" fmla="*/ 300 h 609"/>
                <a:gd name="T4" fmla="*/ 906 w 948"/>
                <a:gd name="T5" fmla="*/ 173 h 609"/>
                <a:gd name="T6" fmla="*/ 899 w 948"/>
                <a:gd name="T7" fmla="*/ 164 h 609"/>
                <a:gd name="T8" fmla="*/ 797 w 948"/>
                <a:gd name="T9" fmla="*/ 94 h 609"/>
                <a:gd name="T10" fmla="*/ 790 w 948"/>
                <a:gd name="T11" fmla="*/ 85 h 609"/>
                <a:gd name="T12" fmla="*/ 726 w 948"/>
                <a:gd name="T13" fmla="*/ 11 h 609"/>
                <a:gd name="T14" fmla="*/ 716 w 948"/>
                <a:gd name="T15" fmla="*/ 5 h 609"/>
                <a:gd name="T16" fmla="*/ 608 w 948"/>
                <a:gd name="T17" fmla="*/ 82 h 609"/>
                <a:gd name="T18" fmla="*/ 547 w 948"/>
                <a:gd name="T19" fmla="*/ 80 h 609"/>
                <a:gd name="T20" fmla="*/ 510 w 948"/>
                <a:gd name="T21" fmla="*/ 12 h 609"/>
                <a:gd name="T22" fmla="*/ 500 w 948"/>
                <a:gd name="T23" fmla="*/ 10 h 609"/>
                <a:gd name="T24" fmla="*/ 434 w 948"/>
                <a:gd name="T25" fmla="*/ 91 h 609"/>
                <a:gd name="T26" fmla="*/ 314 w 948"/>
                <a:gd name="T27" fmla="*/ 49 h 609"/>
                <a:gd name="T28" fmla="*/ 312 w 948"/>
                <a:gd name="T29" fmla="*/ 46 h 609"/>
                <a:gd name="T30" fmla="*/ 304 w 948"/>
                <a:gd name="T31" fmla="*/ 46 h 609"/>
                <a:gd name="T32" fmla="*/ 157 w 948"/>
                <a:gd name="T33" fmla="*/ 26 h 609"/>
                <a:gd name="T34" fmla="*/ 149 w 948"/>
                <a:gd name="T35" fmla="*/ 32 h 609"/>
                <a:gd name="T36" fmla="*/ 47 w 948"/>
                <a:gd name="T37" fmla="*/ 181 h 609"/>
                <a:gd name="T38" fmla="*/ 43 w 948"/>
                <a:gd name="T39" fmla="*/ 189 h 609"/>
                <a:gd name="T40" fmla="*/ 5 w 948"/>
                <a:gd name="T41" fmla="*/ 391 h 609"/>
                <a:gd name="T42" fmla="*/ 7 w 948"/>
                <a:gd name="T43" fmla="*/ 401 h 609"/>
                <a:gd name="T44" fmla="*/ 117 w 948"/>
                <a:gd name="T45" fmla="*/ 513 h 609"/>
                <a:gd name="T46" fmla="*/ 126 w 948"/>
                <a:gd name="T47" fmla="*/ 515 h 609"/>
                <a:gd name="T48" fmla="*/ 290 w 948"/>
                <a:gd name="T49" fmla="*/ 605 h 609"/>
                <a:gd name="T50" fmla="*/ 300 w 948"/>
                <a:gd name="T51" fmla="*/ 606 h 609"/>
                <a:gd name="T52" fmla="*/ 394 w 948"/>
                <a:gd name="T53" fmla="*/ 536 h 609"/>
                <a:gd name="T54" fmla="*/ 480 w 948"/>
                <a:gd name="T55" fmla="*/ 592 h 609"/>
                <a:gd name="T56" fmla="*/ 491 w 948"/>
                <a:gd name="T57" fmla="*/ 592 h 609"/>
                <a:gd name="T58" fmla="*/ 606 w 948"/>
                <a:gd name="T59" fmla="*/ 601 h 609"/>
                <a:gd name="T60" fmla="*/ 616 w 948"/>
                <a:gd name="T61" fmla="*/ 604 h 609"/>
                <a:gd name="T62" fmla="*/ 683 w 948"/>
                <a:gd name="T63" fmla="*/ 538 h 609"/>
                <a:gd name="T64" fmla="*/ 769 w 948"/>
                <a:gd name="T65" fmla="*/ 583 h 609"/>
                <a:gd name="T66" fmla="*/ 779 w 948"/>
                <a:gd name="T67" fmla="*/ 582 h 609"/>
                <a:gd name="T68" fmla="*/ 833 w 948"/>
                <a:gd name="T69" fmla="*/ 447 h 609"/>
                <a:gd name="T70" fmla="*/ 887 w 948"/>
                <a:gd name="T71" fmla="*/ 407 h 609"/>
                <a:gd name="T72" fmla="*/ 924 w 948"/>
                <a:gd name="T73" fmla="*/ 393 h 609"/>
                <a:gd name="T74" fmla="*/ 941 w 948"/>
                <a:gd name="T75" fmla="*/ 395 h 609"/>
                <a:gd name="T76" fmla="*/ 942 w 948"/>
                <a:gd name="T77" fmla="*/ 384 h 609"/>
                <a:gd name="T78" fmla="*/ 831 w 948"/>
                <a:gd name="T79" fmla="*/ 434 h 609"/>
                <a:gd name="T80" fmla="*/ 769 w 948"/>
                <a:gd name="T81" fmla="*/ 553 h 609"/>
                <a:gd name="T82" fmla="*/ 701 w 948"/>
                <a:gd name="T83" fmla="*/ 525 h 609"/>
                <a:gd name="T84" fmla="*/ 614 w 948"/>
                <a:gd name="T85" fmla="*/ 584 h 609"/>
                <a:gd name="T86" fmla="*/ 485 w 948"/>
                <a:gd name="T87" fmla="*/ 572 h 609"/>
                <a:gd name="T88" fmla="*/ 400 w 948"/>
                <a:gd name="T89" fmla="*/ 525 h 609"/>
                <a:gd name="T90" fmla="*/ 297 w 948"/>
                <a:gd name="T91" fmla="*/ 591 h 609"/>
                <a:gd name="T92" fmla="*/ 125 w 948"/>
                <a:gd name="T93" fmla="*/ 500 h 609"/>
                <a:gd name="T94" fmla="*/ 26 w 948"/>
                <a:gd name="T95" fmla="*/ 393 h 609"/>
                <a:gd name="T96" fmla="*/ 56 w 948"/>
                <a:gd name="T97" fmla="*/ 192 h 609"/>
                <a:gd name="T98" fmla="*/ 163 w 948"/>
                <a:gd name="T99" fmla="*/ 43 h 609"/>
                <a:gd name="T100" fmla="*/ 309 w 948"/>
                <a:gd name="T101" fmla="*/ 57 h 609"/>
                <a:gd name="T102" fmla="*/ 414 w 948"/>
                <a:gd name="T103" fmla="*/ 109 h 609"/>
                <a:gd name="T104" fmla="*/ 502 w 948"/>
                <a:gd name="T105" fmla="*/ 30 h 609"/>
                <a:gd name="T106" fmla="*/ 592 w 948"/>
                <a:gd name="T107" fmla="*/ 97 h 609"/>
                <a:gd name="T108" fmla="*/ 712 w 948"/>
                <a:gd name="T109" fmla="*/ 28 h 609"/>
                <a:gd name="T110" fmla="*/ 776 w 948"/>
                <a:gd name="T111" fmla="*/ 107 h 609"/>
                <a:gd name="T112" fmla="*/ 794 w 948"/>
                <a:gd name="T113" fmla="*/ 172 h 609"/>
                <a:gd name="T114" fmla="*/ 880 w 948"/>
                <a:gd name="T115" fmla="*/ 184 h 609"/>
                <a:gd name="T116" fmla="*/ 834 w 948"/>
                <a:gd name="T117" fmla="*/ 307 h 609"/>
                <a:gd name="T118" fmla="*/ 910 w 948"/>
                <a:gd name="T119" fmla="*/ 386 h 609"/>
                <a:gd name="T120" fmla="*/ 893 w 948"/>
                <a:gd name="T121" fmla="*/ 392 h 609"/>
                <a:gd name="T122" fmla="*/ 831 w 948"/>
                <a:gd name="T123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8" h="609">
                  <a:moveTo>
                    <a:pt x="942" y="384"/>
                  </a:moveTo>
                  <a:cubicBezTo>
                    <a:pt x="899" y="372"/>
                    <a:pt x="850" y="350"/>
                    <a:pt x="845" y="300"/>
                  </a:cubicBezTo>
                  <a:cubicBezTo>
                    <a:pt x="840" y="254"/>
                    <a:pt x="875" y="204"/>
                    <a:pt x="906" y="173"/>
                  </a:cubicBezTo>
                  <a:cubicBezTo>
                    <a:pt x="911" y="169"/>
                    <a:pt x="905" y="161"/>
                    <a:pt x="899" y="164"/>
                  </a:cubicBezTo>
                  <a:cubicBezTo>
                    <a:pt x="849" y="192"/>
                    <a:pt x="743" y="164"/>
                    <a:pt x="797" y="94"/>
                  </a:cubicBezTo>
                  <a:cubicBezTo>
                    <a:pt x="801" y="90"/>
                    <a:pt x="796" y="81"/>
                    <a:pt x="790" y="85"/>
                  </a:cubicBezTo>
                  <a:cubicBezTo>
                    <a:pt x="736" y="126"/>
                    <a:pt x="716" y="53"/>
                    <a:pt x="726" y="11"/>
                  </a:cubicBezTo>
                  <a:cubicBezTo>
                    <a:pt x="728" y="5"/>
                    <a:pt x="720" y="0"/>
                    <a:pt x="716" y="5"/>
                  </a:cubicBezTo>
                  <a:cubicBezTo>
                    <a:pt x="688" y="39"/>
                    <a:pt x="650" y="68"/>
                    <a:pt x="608" y="82"/>
                  </a:cubicBezTo>
                  <a:cubicBezTo>
                    <a:pt x="588" y="88"/>
                    <a:pt x="566" y="90"/>
                    <a:pt x="547" y="80"/>
                  </a:cubicBezTo>
                  <a:cubicBezTo>
                    <a:pt x="522" y="68"/>
                    <a:pt x="514" y="37"/>
                    <a:pt x="510" y="12"/>
                  </a:cubicBezTo>
                  <a:cubicBezTo>
                    <a:pt x="509" y="7"/>
                    <a:pt x="502" y="6"/>
                    <a:pt x="500" y="10"/>
                  </a:cubicBezTo>
                  <a:cubicBezTo>
                    <a:pt x="483" y="42"/>
                    <a:pt x="466" y="74"/>
                    <a:pt x="434" y="91"/>
                  </a:cubicBezTo>
                  <a:cubicBezTo>
                    <a:pt x="391" y="114"/>
                    <a:pt x="330" y="95"/>
                    <a:pt x="314" y="49"/>
                  </a:cubicBezTo>
                  <a:cubicBezTo>
                    <a:pt x="314" y="47"/>
                    <a:pt x="313" y="47"/>
                    <a:pt x="312" y="46"/>
                  </a:cubicBezTo>
                  <a:cubicBezTo>
                    <a:pt x="310" y="44"/>
                    <a:pt x="307" y="43"/>
                    <a:pt x="304" y="46"/>
                  </a:cubicBezTo>
                  <a:cubicBezTo>
                    <a:pt x="268" y="87"/>
                    <a:pt x="192" y="53"/>
                    <a:pt x="157" y="26"/>
                  </a:cubicBezTo>
                  <a:cubicBezTo>
                    <a:pt x="153" y="23"/>
                    <a:pt x="148" y="28"/>
                    <a:pt x="149" y="32"/>
                  </a:cubicBezTo>
                  <a:cubicBezTo>
                    <a:pt x="170" y="98"/>
                    <a:pt x="125" y="189"/>
                    <a:pt x="47" y="181"/>
                  </a:cubicBezTo>
                  <a:cubicBezTo>
                    <a:pt x="43" y="181"/>
                    <a:pt x="41" y="186"/>
                    <a:pt x="43" y="189"/>
                  </a:cubicBezTo>
                  <a:cubicBezTo>
                    <a:pt x="78" y="254"/>
                    <a:pt x="89" y="358"/>
                    <a:pt x="5" y="391"/>
                  </a:cubicBezTo>
                  <a:cubicBezTo>
                    <a:pt x="0" y="393"/>
                    <a:pt x="0" y="401"/>
                    <a:pt x="7" y="401"/>
                  </a:cubicBezTo>
                  <a:cubicBezTo>
                    <a:pt x="74" y="405"/>
                    <a:pt x="104" y="451"/>
                    <a:pt x="117" y="513"/>
                  </a:cubicBezTo>
                  <a:cubicBezTo>
                    <a:pt x="118" y="517"/>
                    <a:pt x="123" y="518"/>
                    <a:pt x="126" y="515"/>
                  </a:cubicBezTo>
                  <a:cubicBezTo>
                    <a:pt x="193" y="438"/>
                    <a:pt x="273" y="536"/>
                    <a:pt x="290" y="605"/>
                  </a:cubicBezTo>
                  <a:cubicBezTo>
                    <a:pt x="291" y="609"/>
                    <a:pt x="297" y="609"/>
                    <a:pt x="300" y="606"/>
                  </a:cubicBezTo>
                  <a:cubicBezTo>
                    <a:pt x="325" y="572"/>
                    <a:pt x="348" y="537"/>
                    <a:pt x="394" y="536"/>
                  </a:cubicBezTo>
                  <a:cubicBezTo>
                    <a:pt x="430" y="535"/>
                    <a:pt x="474" y="553"/>
                    <a:pt x="480" y="592"/>
                  </a:cubicBezTo>
                  <a:cubicBezTo>
                    <a:pt x="481" y="597"/>
                    <a:pt x="490" y="597"/>
                    <a:pt x="491" y="592"/>
                  </a:cubicBezTo>
                  <a:cubicBezTo>
                    <a:pt x="504" y="520"/>
                    <a:pt x="602" y="530"/>
                    <a:pt x="606" y="601"/>
                  </a:cubicBezTo>
                  <a:cubicBezTo>
                    <a:pt x="606" y="606"/>
                    <a:pt x="614" y="609"/>
                    <a:pt x="616" y="604"/>
                  </a:cubicBezTo>
                  <a:cubicBezTo>
                    <a:pt x="630" y="573"/>
                    <a:pt x="649" y="547"/>
                    <a:pt x="683" y="538"/>
                  </a:cubicBezTo>
                  <a:cubicBezTo>
                    <a:pt x="720" y="528"/>
                    <a:pt x="763" y="542"/>
                    <a:pt x="769" y="583"/>
                  </a:cubicBezTo>
                  <a:cubicBezTo>
                    <a:pt x="770" y="589"/>
                    <a:pt x="780" y="588"/>
                    <a:pt x="779" y="582"/>
                  </a:cubicBezTo>
                  <a:cubicBezTo>
                    <a:pt x="775" y="531"/>
                    <a:pt x="797" y="482"/>
                    <a:pt x="833" y="447"/>
                  </a:cubicBezTo>
                  <a:cubicBezTo>
                    <a:pt x="849" y="431"/>
                    <a:pt x="869" y="419"/>
                    <a:pt x="887" y="407"/>
                  </a:cubicBezTo>
                  <a:cubicBezTo>
                    <a:pt x="898" y="400"/>
                    <a:pt x="911" y="395"/>
                    <a:pt x="924" y="393"/>
                  </a:cubicBezTo>
                  <a:cubicBezTo>
                    <a:pt x="930" y="392"/>
                    <a:pt x="935" y="395"/>
                    <a:pt x="941" y="395"/>
                  </a:cubicBezTo>
                  <a:cubicBezTo>
                    <a:pt x="947" y="395"/>
                    <a:pt x="948" y="386"/>
                    <a:pt x="942" y="384"/>
                  </a:cubicBezTo>
                  <a:close/>
                  <a:moveTo>
                    <a:pt x="831" y="434"/>
                  </a:moveTo>
                  <a:cubicBezTo>
                    <a:pt x="796" y="463"/>
                    <a:pt x="773" y="508"/>
                    <a:pt x="769" y="553"/>
                  </a:cubicBezTo>
                  <a:cubicBezTo>
                    <a:pt x="755" y="533"/>
                    <a:pt x="729" y="525"/>
                    <a:pt x="701" y="525"/>
                  </a:cubicBezTo>
                  <a:cubicBezTo>
                    <a:pt x="661" y="525"/>
                    <a:pt x="633" y="551"/>
                    <a:pt x="614" y="584"/>
                  </a:cubicBezTo>
                  <a:cubicBezTo>
                    <a:pt x="597" y="522"/>
                    <a:pt x="511" y="512"/>
                    <a:pt x="485" y="572"/>
                  </a:cubicBezTo>
                  <a:cubicBezTo>
                    <a:pt x="471" y="541"/>
                    <a:pt x="433" y="527"/>
                    <a:pt x="400" y="525"/>
                  </a:cubicBezTo>
                  <a:cubicBezTo>
                    <a:pt x="351" y="522"/>
                    <a:pt x="323" y="557"/>
                    <a:pt x="297" y="591"/>
                  </a:cubicBezTo>
                  <a:cubicBezTo>
                    <a:pt x="274" y="518"/>
                    <a:pt x="194" y="433"/>
                    <a:pt x="125" y="500"/>
                  </a:cubicBezTo>
                  <a:cubicBezTo>
                    <a:pt x="112" y="445"/>
                    <a:pt x="82" y="403"/>
                    <a:pt x="26" y="393"/>
                  </a:cubicBezTo>
                  <a:cubicBezTo>
                    <a:pt x="94" y="353"/>
                    <a:pt x="89" y="259"/>
                    <a:pt x="56" y="192"/>
                  </a:cubicBezTo>
                  <a:cubicBezTo>
                    <a:pt x="130" y="193"/>
                    <a:pt x="175" y="111"/>
                    <a:pt x="163" y="43"/>
                  </a:cubicBezTo>
                  <a:cubicBezTo>
                    <a:pt x="204" y="70"/>
                    <a:pt x="271" y="93"/>
                    <a:pt x="309" y="57"/>
                  </a:cubicBezTo>
                  <a:cubicBezTo>
                    <a:pt x="325" y="98"/>
                    <a:pt x="370" y="118"/>
                    <a:pt x="414" y="109"/>
                  </a:cubicBezTo>
                  <a:cubicBezTo>
                    <a:pt x="458" y="100"/>
                    <a:pt x="482" y="67"/>
                    <a:pt x="502" y="30"/>
                  </a:cubicBezTo>
                  <a:cubicBezTo>
                    <a:pt x="513" y="73"/>
                    <a:pt x="542" y="104"/>
                    <a:pt x="592" y="97"/>
                  </a:cubicBezTo>
                  <a:cubicBezTo>
                    <a:pt x="637" y="92"/>
                    <a:pt x="680" y="62"/>
                    <a:pt x="712" y="28"/>
                  </a:cubicBezTo>
                  <a:cubicBezTo>
                    <a:pt x="710" y="72"/>
                    <a:pt x="734" y="123"/>
                    <a:pt x="776" y="107"/>
                  </a:cubicBezTo>
                  <a:cubicBezTo>
                    <a:pt x="766" y="130"/>
                    <a:pt x="769" y="154"/>
                    <a:pt x="794" y="172"/>
                  </a:cubicBezTo>
                  <a:cubicBezTo>
                    <a:pt x="818" y="189"/>
                    <a:pt x="852" y="192"/>
                    <a:pt x="880" y="184"/>
                  </a:cubicBezTo>
                  <a:cubicBezTo>
                    <a:pt x="851" y="218"/>
                    <a:pt x="829" y="262"/>
                    <a:pt x="834" y="307"/>
                  </a:cubicBezTo>
                  <a:cubicBezTo>
                    <a:pt x="838" y="348"/>
                    <a:pt x="874" y="372"/>
                    <a:pt x="910" y="386"/>
                  </a:cubicBezTo>
                  <a:cubicBezTo>
                    <a:pt x="905" y="387"/>
                    <a:pt x="899" y="389"/>
                    <a:pt x="893" y="392"/>
                  </a:cubicBezTo>
                  <a:cubicBezTo>
                    <a:pt x="871" y="403"/>
                    <a:pt x="850" y="419"/>
                    <a:pt x="831" y="4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3"/>
            <p:cNvSpPr txBox="1"/>
            <p:nvPr/>
          </p:nvSpPr>
          <p:spPr>
            <a:xfrm>
              <a:off x="2719710" y="1446285"/>
              <a:ext cx="2744806" cy="102688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200" b="1" dirty="0" smtClean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角色</a:t>
              </a:r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en-US" altLang="zh-CN" sz="60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24927" y="1542574"/>
            <a:ext cx="2251450" cy="1589357"/>
            <a:chOff x="2576224" y="1001865"/>
            <a:chExt cx="3126824" cy="2038484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576224" y="1001865"/>
              <a:ext cx="3126824" cy="2038484"/>
            </a:xfrm>
            <a:custGeom>
              <a:avLst/>
              <a:gdLst>
                <a:gd name="T0" fmla="*/ 942 w 948"/>
                <a:gd name="T1" fmla="*/ 384 h 609"/>
                <a:gd name="T2" fmla="*/ 845 w 948"/>
                <a:gd name="T3" fmla="*/ 300 h 609"/>
                <a:gd name="T4" fmla="*/ 906 w 948"/>
                <a:gd name="T5" fmla="*/ 173 h 609"/>
                <a:gd name="T6" fmla="*/ 899 w 948"/>
                <a:gd name="T7" fmla="*/ 164 h 609"/>
                <a:gd name="T8" fmla="*/ 797 w 948"/>
                <a:gd name="T9" fmla="*/ 94 h 609"/>
                <a:gd name="T10" fmla="*/ 790 w 948"/>
                <a:gd name="T11" fmla="*/ 85 h 609"/>
                <a:gd name="T12" fmla="*/ 726 w 948"/>
                <a:gd name="T13" fmla="*/ 11 h 609"/>
                <a:gd name="T14" fmla="*/ 716 w 948"/>
                <a:gd name="T15" fmla="*/ 5 h 609"/>
                <a:gd name="T16" fmla="*/ 608 w 948"/>
                <a:gd name="T17" fmla="*/ 82 h 609"/>
                <a:gd name="T18" fmla="*/ 547 w 948"/>
                <a:gd name="T19" fmla="*/ 80 h 609"/>
                <a:gd name="T20" fmla="*/ 510 w 948"/>
                <a:gd name="T21" fmla="*/ 12 h 609"/>
                <a:gd name="T22" fmla="*/ 500 w 948"/>
                <a:gd name="T23" fmla="*/ 10 h 609"/>
                <a:gd name="T24" fmla="*/ 434 w 948"/>
                <a:gd name="T25" fmla="*/ 91 h 609"/>
                <a:gd name="T26" fmla="*/ 314 w 948"/>
                <a:gd name="T27" fmla="*/ 49 h 609"/>
                <a:gd name="T28" fmla="*/ 312 w 948"/>
                <a:gd name="T29" fmla="*/ 46 h 609"/>
                <a:gd name="T30" fmla="*/ 304 w 948"/>
                <a:gd name="T31" fmla="*/ 46 h 609"/>
                <a:gd name="T32" fmla="*/ 157 w 948"/>
                <a:gd name="T33" fmla="*/ 26 h 609"/>
                <a:gd name="T34" fmla="*/ 149 w 948"/>
                <a:gd name="T35" fmla="*/ 32 h 609"/>
                <a:gd name="T36" fmla="*/ 47 w 948"/>
                <a:gd name="T37" fmla="*/ 181 h 609"/>
                <a:gd name="T38" fmla="*/ 43 w 948"/>
                <a:gd name="T39" fmla="*/ 189 h 609"/>
                <a:gd name="T40" fmla="*/ 5 w 948"/>
                <a:gd name="T41" fmla="*/ 391 h 609"/>
                <a:gd name="T42" fmla="*/ 7 w 948"/>
                <a:gd name="T43" fmla="*/ 401 h 609"/>
                <a:gd name="T44" fmla="*/ 117 w 948"/>
                <a:gd name="T45" fmla="*/ 513 h 609"/>
                <a:gd name="T46" fmla="*/ 126 w 948"/>
                <a:gd name="T47" fmla="*/ 515 h 609"/>
                <a:gd name="T48" fmla="*/ 290 w 948"/>
                <a:gd name="T49" fmla="*/ 605 h 609"/>
                <a:gd name="T50" fmla="*/ 300 w 948"/>
                <a:gd name="T51" fmla="*/ 606 h 609"/>
                <a:gd name="T52" fmla="*/ 394 w 948"/>
                <a:gd name="T53" fmla="*/ 536 h 609"/>
                <a:gd name="T54" fmla="*/ 480 w 948"/>
                <a:gd name="T55" fmla="*/ 592 h 609"/>
                <a:gd name="T56" fmla="*/ 491 w 948"/>
                <a:gd name="T57" fmla="*/ 592 h 609"/>
                <a:gd name="T58" fmla="*/ 606 w 948"/>
                <a:gd name="T59" fmla="*/ 601 h 609"/>
                <a:gd name="T60" fmla="*/ 616 w 948"/>
                <a:gd name="T61" fmla="*/ 604 h 609"/>
                <a:gd name="T62" fmla="*/ 683 w 948"/>
                <a:gd name="T63" fmla="*/ 538 h 609"/>
                <a:gd name="T64" fmla="*/ 769 w 948"/>
                <a:gd name="T65" fmla="*/ 583 h 609"/>
                <a:gd name="T66" fmla="*/ 779 w 948"/>
                <a:gd name="T67" fmla="*/ 582 h 609"/>
                <a:gd name="T68" fmla="*/ 833 w 948"/>
                <a:gd name="T69" fmla="*/ 447 h 609"/>
                <a:gd name="T70" fmla="*/ 887 w 948"/>
                <a:gd name="T71" fmla="*/ 407 h 609"/>
                <a:gd name="T72" fmla="*/ 924 w 948"/>
                <a:gd name="T73" fmla="*/ 393 h 609"/>
                <a:gd name="T74" fmla="*/ 941 w 948"/>
                <a:gd name="T75" fmla="*/ 395 h 609"/>
                <a:gd name="T76" fmla="*/ 942 w 948"/>
                <a:gd name="T77" fmla="*/ 384 h 609"/>
                <a:gd name="T78" fmla="*/ 831 w 948"/>
                <a:gd name="T79" fmla="*/ 434 h 609"/>
                <a:gd name="T80" fmla="*/ 769 w 948"/>
                <a:gd name="T81" fmla="*/ 553 h 609"/>
                <a:gd name="T82" fmla="*/ 701 w 948"/>
                <a:gd name="T83" fmla="*/ 525 h 609"/>
                <a:gd name="T84" fmla="*/ 614 w 948"/>
                <a:gd name="T85" fmla="*/ 584 h 609"/>
                <a:gd name="T86" fmla="*/ 485 w 948"/>
                <a:gd name="T87" fmla="*/ 572 h 609"/>
                <a:gd name="T88" fmla="*/ 400 w 948"/>
                <a:gd name="T89" fmla="*/ 525 h 609"/>
                <a:gd name="T90" fmla="*/ 297 w 948"/>
                <a:gd name="T91" fmla="*/ 591 h 609"/>
                <a:gd name="T92" fmla="*/ 125 w 948"/>
                <a:gd name="T93" fmla="*/ 500 h 609"/>
                <a:gd name="T94" fmla="*/ 26 w 948"/>
                <a:gd name="T95" fmla="*/ 393 h 609"/>
                <a:gd name="T96" fmla="*/ 56 w 948"/>
                <a:gd name="T97" fmla="*/ 192 h 609"/>
                <a:gd name="T98" fmla="*/ 163 w 948"/>
                <a:gd name="T99" fmla="*/ 43 h 609"/>
                <a:gd name="T100" fmla="*/ 309 w 948"/>
                <a:gd name="T101" fmla="*/ 57 h 609"/>
                <a:gd name="T102" fmla="*/ 414 w 948"/>
                <a:gd name="T103" fmla="*/ 109 h 609"/>
                <a:gd name="T104" fmla="*/ 502 w 948"/>
                <a:gd name="T105" fmla="*/ 30 h 609"/>
                <a:gd name="T106" fmla="*/ 592 w 948"/>
                <a:gd name="T107" fmla="*/ 97 h 609"/>
                <a:gd name="T108" fmla="*/ 712 w 948"/>
                <a:gd name="T109" fmla="*/ 28 h 609"/>
                <a:gd name="T110" fmla="*/ 776 w 948"/>
                <a:gd name="T111" fmla="*/ 107 h 609"/>
                <a:gd name="T112" fmla="*/ 794 w 948"/>
                <a:gd name="T113" fmla="*/ 172 h 609"/>
                <a:gd name="T114" fmla="*/ 880 w 948"/>
                <a:gd name="T115" fmla="*/ 184 h 609"/>
                <a:gd name="T116" fmla="*/ 834 w 948"/>
                <a:gd name="T117" fmla="*/ 307 h 609"/>
                <a:gd name="T118" fmla="*/ 910 w 948"/>
                <a:gd name="T119" fmla="*/ 386 h 609"/>
                <a:gd name="T120" fmla="*/ 893 w 948"/>
                <a:gd name="T121" fmla="*/ 392 h 609"/>
                <a:gd name="T122" fmla="*/ 831 w 948"/>
                <a:gd name="T123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8" h="609">
                  <a:moveTo>
                    <a:pt x="942" y="384"/>
                  </a:moveTo>
                  <a:cubicBezTo>
                    <a:pt x="899" y="372"/>
                    <a:pt x="850" y="350"/>
                    <a:pt x="845" y="300"/>
                  </a:cubicBezTo>
                  <a:cubicBezTo>
                    <a:pt x="840" y="254"/>
                    <a:pt x="875" y="204"/>
                    <a:pt x="906" y="173"/>
                  </a:cubicBezTo>
                  <a:cubicBezTo>
                    <a:pt x="911" y="169"/>
                    <a:pt x="905" y="161"/>
                    <a:pt x="899" y="164"/>
                  </a:cubicBezTo>
                  <a:cubicBezTo>
                    <a:pt x="849" y="192"/>
                    <a:pt x="743" y="164"/>
                    <a:pt x="797" y="94"/>
                  </a:cubicBezTo>
                  <a:cubicBezTo>
                    <a:pt x="801" y="90"/>
                    <a:pt x="796" y="81"/>
                    <a:pt x="790" y="85"/>
                  </a:cubicBezTo>
                  <a:cubicBezTo>
                    <a:pt x="736" y="126"/>
                    <a:pt x="716" y="53"/>
                    <a:pt x="726" y="11"/>
                  </a:cubicBezTo>
                  <a:cubicBezTo>
                    <a:pt x="728" y="5"/>
                    <a:pt x="720" y="0"/>
                    <a:pt x="716" y="5"/>
                  </a:cubicBezTo>
                  <a:cubicBezTo>
                    <a:pt x="688" y="39"/>
                    <a:pt x="650" y="68"/>
                    <a:pt x="608" y="82"/>
                  </a:cubicBezTo>
                  <a:cubicBezTo>
                    <a:pt x="588" y="88"/>
                    <a:pt x="566" y="90"/>
                    <a:pt x="547" y="80"/>
                  </a:cubicBezTo>
                  <a:cubicBezTo>
                    <a:pt x="522" y="68"/>
                    <a:pt x="514" y="37"/>
                    <a:pt x="510" y="12"/>
                  </a:cubicBezTo>
                  <a:cubicBezTo>
                    <a:pt x="509" y="7"/>
                    <a:pt x="502" y="6"/>
                    <a:pt x="500" y="10"/>
                  </a:cubicBezTo>
                  <a:cubicBezTo>
                    <a:pt x="483" y="42"/>
                    <a:pt x="466" y="74"/>
                    <a:pt x="434" y="91"/>
                  </a:cubicBezTo>
                  <a:cubicBezTo>
                    <a:pt x="391" y="114"/>
                    <a:pt x="330" y="95"/>
                    <a:pt x="314" y="49"/>
                  </a:cubicBezTo>
                  <a:cubicBezTo>
                    <a:pt x="314" y="47"/>
                    <a:pt x="313" y="47"/>
                    <a:pt x="312" y="46"/>
                  </a:cubicBezTo>
                  <a:cubicBezTo>
                    <a:pt x="310" y="44"/>
                    <a:pt x="307" y="43"/>
                    <a:pt x="304" y="46"/>
                  </a:cubicBezTo>
                  <a:cubicBezTo>
                    <a:pt x="268" y="87"/>
                    <a:pt x="192" y="53"/>
                    <a:pt x="157" y="26"/>
                  </a:cubicBezTo>
                  <a:cubicBezTo>
                    <a:pt x="153" y="23"/>
                    <a:pt x="148" y="28"/>
                    <a:pt x="149" y="32"/>
                  </a:cubicBezTo>
                  <a:cubicBezTo>
                    <a:pt x="170" y="98"/>
                    <a:pt x="125" y="189"/>
                    <a:pt x="47" y="181"/>
                  </a:cubicBezTo>
                  <a:cubicBezTo>
                    <a:pt x="43" y="181"/>
                    <a:pt x="41" y="186"/>
                    <a:pt x="43" y="189"/>
                  </a:cubicBezTo>
                  <a:cubicBezTo>
                    <a:pt x="78" y="254"/>
                    <a:pt x="89" y="358"/>
                    <a:pt x="5" y="391"/>
                  </a:cubicBezTo>
                  <a:cubicBezTo>
                    <a:pt x="0" y="393"/>
                    <a:pt x="0" y="401"/>
                    <a:pt x="7" y="401"/>
                  </a:cubicBezTo>
                  <a:cubicBezTo>
                    <a:pt x="74" y="405"/>
                    <a:pt x="104" y="451"/>
                    <a:pt x="117" y="513"/>
                  </a:cubicBezTo>
                  <a:cubicBezTo>
                    <a:pt x="118" y="517"/>
                    <a:pt x="123" y="518"/>
                    <a:pt x="126" y="515"/>
                  </a:cubicBezTo>
                  <a:cubicBezTo>
                    <a:pt x="193" y="438"/>
                    <a:pt x="273" y="536"/>
                    <a:pt x="290" y="605"/>
                  </a:cubicBezTo>
                  <a:cubicBezTo>
                    <a:pt x="291" y="609"/>
                    <a:pt x="297" y="609"/>
                    <a:pt x="300" y="606"/>
                  </a:cubicBezTo>
                  <a:cubicBezTo>
                    <a:pt x="325" y="572"/>
                    <a:pt x="348" y="537"/>
                    <a:pt x="394" y="536"/>
                  </a:cubicBezTo>
                  <a:cubicBezTo>
                    <a:pt x="430" y="535"/>
                    <a:pt x="474" y="553"/>
                    <a:pt x="480" y="592"/>
                  </a:cubicBezTo>
                  <a:cubicBezTo>
                    <a:pt x="481" y="597"/>
                    <a:pt x="490" y="597"/>
                    <a:pt x="491" y="592"/>
                  </a:cubicBezTo>
                  <a:cubicBezTo>
                    <a:pt x="504" y="520"/>
                    <a:pt x="602" y="530"/>
                    <a:pt x="606" y="601"/>
                  </a:cubicBezTo>
                  <a:cubicBezTo>
                    <a:pt x="606" y="606"/>
                    <a:pt x="614" y="609"/>
                    <a:pt x="616" y="604"/>
                  </a:cubicBezTo>
                  <a:cubicBezTo>
                    <a:pt x="630" y="573"/>
                    <a:pt x="649" y="547"/>
                    <a:pt x="683" y="538"/>
                  </a:cubicBezTo>
                  <a:cubicBezTo>
                    <a:pt x="720" y="528"/>
                    <a:pt x="763" y="542"/>
                    <a:pt x="769" y="583"/>
                  </a:cubicBezTo>
                  <a:cubicBezTo>
                    <a:pt x="770" y="589"/>
                    <a:pt x="780" y="588"/>
                    <a:pt x="779" y="582"/>
                  </a:cubicBezTo>
                  <a:cubicBezTo>
                    <a:pt x="775" y="531"/>
                    <a:pt x="797" y="482"/>
                    <a:pt x="833" y="447"/>
                  </a:cubicBezTo>
                  <a:cubicBezTo>
                    <a:pt x="849" y="431"/>
                    <a:pt x="869" y="419"/>
                    <a:pt x="887" y="407"/>
                  </a:cubicBezTo>
                  <a:cubicBezTo>
                    <a:pt x="898" y="400"/>
                    <a:pt x="911" y="395"/>
                    <a:pt x="924" y="393"/>
                  </a:cubicBezTo>
                  <a:cubicBezTo>
                    <a:pt x="930" y="392"/>
                    <a:pt x="935" y="395"/>
                    <a:pt x="941" y="395"/>
                  </a:cubicBezTo>
                  <a:cubicBezTo>
                    <a:pt x="947" y="395"/>
                    <a:pt x="948" y="386"/>
                    <a:pt x="942" y="384"/>
                  </a:cubicBezTo>
                  <a:close/>
                  <a:moveTo>
                    <a:pt x="831" y="434"/>
                  </a:moveTo>
                  <a:cubicBezTo>
                    <a:pt x="796" y="463"/>
                    <a:pt x="773" y="508"/>
                    <a:pt x="769" y="553"/>
                  </a:cubicBezTo>
                  <a:cubicBezTo>
                    <a:pt x="755" y="533"/>
                    <a:pt x="729" y="525"/>
                    <a:pt x="701" y="525"/>
                  </a:cubicBezTo>
                  <a:cubicBezTo>
                    <a:pt x="661" y="525"/>
                    <a:pt x="633" y="551"/>
                    <a:pt x="614" y="584"/>
                  </a:cubicBezTo>
                  <a:cubicBezTo>
                    <a:pt x="597" y="522"/>
                    <a:pt x="511" y="512"/>
                    <a:pt x="485" y="572"/>
                  </a:cubicBezTo>
                  <a:cubicBezTo>
                    <a:pt x="471" y="541"/>
                    <a:pt x="433" y="527"/>
                    <a:pt x="400" y="525"/>
                  </a:cubicBezTo>
                  <a:cubicBezTo>
                    <a:pt x="351" y="522"/>
                    <a:pt x="323" y="557"/>
                    <a:pt x="297" y="591"/>
                  </a:cubicBezTo>
                  <a:cubicBezTo>
                    <a:pt x="274" y="518"/>
                    <a:pt x="194" y="433"/>
                    <a:pt x="125" y="500"/>
                  </a:cubicBezTo>
                  <a:cubicBezTo>
                    <a:pt x="112" y="445"/>
                    <a:pt x="82" y="403"/>
                    <a:pt x="26" y="393"/>
                  </a:cubicBezTo>
                  <a:cubicBezTo>
                    <a:pt x="94" y="353"/>
                    <a:pt x="89" y="259"/>
                    <a:pt x="56" y="192"/>
                  </a:cubicBezTo>
                  <a:cubicBezTo>
                    <a:pt x="130" y="193"/>
                    <a:pt x="175" y="111"/>
                    <a:pt x="163" y="43"/>
                  </a:cubicBezTo>
                  <a:cubicBezTo>
                    <a:pt x="204" y="70"/>
                    <a:pt x="271" y="93"/>
                    <a:pt x="309" y="57"/>
                  </a:cubicBezTo>
                  <a:cubicBezTo>
                    <a:pt x="325" y="98"/>
                    <a:pt x="370" y="118"/>
                    <a:pt x="414" y="109"/>
                  </a:cubicBezTo>
                  <a:cubicBezTo>
                    <a:pt x="458" y="100"/>
                    <a:pt x="482" y="67"/>
                    <a:pt x="502" y="30"/>
                  </a:cubicBezTo>
                  <a:cubicBezTo>
                    <a:pt x="513" y="73"/>
                    <a:pt x="542" y="104"/>
                    <a:pt x="592" y="97"/>
                  </a:cubicBezTo>
                  <a:cubicBezTo>
                    <a:pt x="637" y="92"/>
                    <a:pt x="680" y="62"/>
                    <a:pt x="712" y="28"/>
                  </a:cubicBezTo>
                  <a:cubicBezTo>
                    <a:pt x="710" y="72"/>
                    <a:pt x="734" y="123"/>
                    <a:pt x="776" y="107"/>
                  </a:cubicBezTo>
                  <a:cubicBezTo>
                    <a:pt x="766" y="130"/>
                    <a:pt x="769" y="154"/>
                    <a:pt x="794" y="172"/>
                  </a:cubicBezTo>
                  <a:cubicBezTo>
                    <a:pt x="818" y="189"/>
                    <a:pt x="852" y="192"/>
                    <a:pt x="880" y="184"/>
                  </a:cubicBezTo>
                  <a:cubicBezTo>
                    <a:pt x="851" y="218"/>
                    <a:pt x="829" y="262"/>
                    <a:pt x="834" y="307"/>
                  </a:cubicBezTo>
                  <a:cubicBezTo>
                    <a:pt x="838" y="348"/>
                    <a:pt x="874" y="372"/>
                    <a:pt x="910" y="386"/>
                  </a:cubicBezTo>
                  <a:cubicBezTo>
                    <a:pt x="905" y="387"/>
                    <a:pt x="899" y="389"/>
                    <a:pt x="893" y="392"/>
                  </a:cubicBezTo>
                  <a:cubicBezTo>
                    <a:pt x="871" y="403"/>
                    <a:pt x="850" y="419"/>
                    <a:pt x="831" y="4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文本框 3"/>
            <p:cNvSpPr txBox="1"/>
            <p:nvPr/>
          </p:nvSpPr>
          <p:spPr>
            <a:xfrm>
              <a:off x="2719710" y="1446285"/>
              <a:ext cx="2744806" cy="102688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200" b="1" dirty="0" smtClean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角色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en-US" altLang="zh-CN" sz="60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56" y="799980"/>
            <a:ext cx="1595849" cy="1124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617">
            <a:off x="3696707" y="774034"/>
            <a:ext cx="1369899" cy="12408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18024" y="1025737"/>
            <a:ext cx="2714943" cy="612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我被抓</a:t>
            </a:r>
            <a:r>
              <a:rPr lang="zh-CN" altLang="en-US" sz="36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到啦</a:t>
            </a:r>
            <a:endParaRPr lang="zh-CN" altLang="en-US" sz="3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80" y="2539892"/>
            <a:ext cx="1905000" cy="1908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478">
            <a:off x="3602338" y="915704"/>
            <a:ext cx="1520593" cy="152363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15" y="1486894"/>
            <a:ext cx="2159211" cy="182565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7976">
            <a:off x="3593395" y="2860395"/>
            <a:ext cx="1399632" cy="126780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5677326" y="2984115"/>
            <a:ext cx="1563412" cy="1020361"/>
            <a:chOff x="2576224" y="1001865"/>
            <a:chExt cx="3126824" cy="2038484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2576224" y="1001865"/>
              <a:ext cx="3126824" cy="2038484"/>
            </a:xfrm>
            <a:custGeom>
              <a:avLst/>
              <a:gdLst>
                <a:gd name="T0" fmla="*/ 942 w 948"/>
                <a:gd name="T1" fmla="*/ 384 h 609"/>
                <a:gd name="T2" fmla="*/ 845 w 948"/>
                <a:gd name="T3" fmla="*/ 300 h 609"/>
                <a:gd name="T4" fmla="*/ 906 w 948"/>
                <a:gd name="T5" fmla="*/ 173 h 609"/>
                <a:gd name="T6" fmla="*/ 899 w 948"/>
                <a:gd name="T7" fmla="*/ 164 h 609"/>
                <a:gd name="T8" fmla="*/ 797 w 948"/>
                <a:gd name="T9" fmla="*/ 94 h 609"/>
                <a:gd name="T10" fmla="*/ 790 w 948"/>
                <a:gd name="T11" fmla="*/ 85 h 609"/>
                <a:gd name="T12" fmla="*/ 726 w 948"/>
                <a:gd name="T13" fmla="*/ 11 h 609"/>
                <a:gd name="T14" fmla="*/ 716 w 948"/>
                <a:gd name="T15" fmla="*/ 5 h 609"/>
                <a:gd name="T16" fmla="*/ 608 w 948"/>
                <a:gd name="T17" fmla="*/ 82 h 609"/>
                <a:gd name="T18" fmla="*/ 547 w 948"/>
                <a:gd name="T19" fmla="*/ 80 h 609"/>
                <a:gd name="T20" fmla="*/ 510 w 948"/>
                <a:gd name="T21" fmla="*/ 12 h 609"/>
                <a:gd name="T22" fmla="*/ 500 w 948"/>
                <a:gd name="T23" fmla="*/ 10 h 609"/>
                <a:gd name="T24" fmla="*/ 434 w 948"/>
                <a:gd name="T25" fmla="*/ 91 h 609"/>
                <a:gd name="T26" fmla="*/ 314 w 948"/>
                <a:gd name="T27" fmla="*/ 49 h 609"/>
                <a:gd name="T28" fmla="*/ 312 w 948"/>
                <a:gd name="T29" fmla="*/ 46 h 609"/>
                <a:gd name="T30" fmla="*/ 304 w 948"/>
                <a:gd name="T31" fmla="*/ 46 h 609"/>
                <a:gd name="T32" fmla="*/ 157 w 948"/>
                <a:gd name="T33" fmla="*/ 26 h 609"/>
                <a:gd name="T34" fmla="*/ 149 w 948"/>
                <a:gd name="T35" fmla="*/ 32 h 609"/>
                <a:gd name="T36" fmla="*/ 47 w 948"/>
                <a:gd name="T37" fmla="*/ 181 h 609"/>
                <a:gd name="T38" fmla="*/ 43 w 948"/>
                <a:gd name="T39" fmla="*/ 189 h 609"/>
                <a:gd name="T40" fmla="*/ 5 w 948"/>
                <a:gd name="T41" fmla="*/ 391 h 609"/>
                <a:gd name="T42" fmla="*/ 7 w 948"/>
                <a:gd name="T43" fmla="*/ 401 h 609"/>
                <a:gd name="T44" fmla="*/ 117 w 948"/>
                <a:gd name="T45" fmla="*/ 513 h 609"/>
                <a:gd name="T46" fmla="*/ 126 w 948"/>
                <a:gd name="T47" fmla="*/ 515 h 609"/>
                <a:gd name="T48" fmla="*/ 290 w 948"/>
                <a:gd name="T49" fmla="*/ 605 h 609"/>
                <a:gd name="T50" fmla="*/ 300 w 948"/>
                <a:gd name="T51" fmla="*/ 606 h 609"/>
                <a:gd name="T52" fmla="*/ 394 w 948"/>
                <a:gd name="T53" fmla="*/ 536 h 609"/>
                <a:gd name="T54" fmla="*/ 480 w 948"/>
                <a:gd name="T55" fmla="*/ 592 h 609"/>
                <a:gd name="T56" fmla="*/ 491 w 948"/>
                <a:gd name="T57" fmla="*/ 592 h 609"/>
                <a:gd name="T58" fmla="*/ 606 w 948"/>
                <a:gd name="T59" fmla="*/ 601 h 609"/>
                <a:gd name="T60" fmla="*/ 616 w 948"/>
                <a:gd name="T61" fmla="*/ 604 h 609"/>
                <a:gd name="T62" fmla="*/ 683 w 948"/>
                <a:gd name="T63" fmla="*/ 538 h 609"/>
                <a:gd name="T64" fmla="*/ 769 w 948"/>
                <a:gd name="T65" fmla="*/ 583 h 609"/>
                <a:gd name="T66" fmla="*/ 779 w 948"/>
                <a:gd name="T67" fmla="*/ 582 h 609"/>
                <a:gd name="T68" fmla="*/ 833 w 948"/>
                <a:gd name="T69" fmla="*/ 447 h 609"/>
                <a:gd name="T70" fmla="*/ 887 w 948"/>
                <a:gd name="T71" fmla="*/ 407 h 609"/>
                <a:gd name="T72" fmla="*/ 924 w 948"/>
                <a:gd name="T73" fmla="*/ 393 h 609"/>
                <a:gd name="T74" fmla="*/ 941 w 948"/>
                <a:gd name="T75" fmla="*/ 395 h 609"/>
                <a:gd name="T76" fmla="*/ 942 w 948"/>
                <a:gd name="T77" fmla="*/ 384 h 609"/>
                <a:gd name="T78" fmla="*/ 831 w 948"/>
                <a:gd name="T79" fmla="*/ 434 h 609"/>
                <a:gd name="T80" fmla="*/ 769 w 948"/>
                <a:gd name="T81" fmla="*/ 553 h 609"/>
                <a:gd name="T82" fmla="*/ 701 w 948"/>
                <a:gd name="T83" fmla="*/ 525 h 609"/>
                <a:gd name="T84" fmla="*/ 614 w 948"/>
                <a:gd name="T85" fmla="*/ 584 h 609"/>
                <a:gd name="T86" fmla="*/ 485 w 948"/>
                <a:gd name="T87" fmla="*/ 572 h 609"/>
                <a:gd name="T88" fmla="*/ 400 w 948"/>
                <a:gd name="T89" fmla="*/ 525 h 609"/>
                <a:gd name="T90" fmla="*/ 297 w 948"/>
                <a:gd name="T91" fmla="*/ 591 h 609"/>
                <a:gd name="T92" fmla="*/ 125 w 948"/>
                <a:gd name="T93" fmla="*/ 500 h 609"/>
                <a:gd name="T94" fmla="*/ 26 w 948"/>
                <a:gd name="T95" fmla="*/ 393 h 609"/>
                <a:gd name="T96" fmla="*/ 56 w 948"/>
                <a:gd name="T97" fmla="*/ 192 h 609"/>
                <a:gd name="T98" fmla="*/ 163 w 948"/>
                <a:gd name="T99" fmla="*/ 43 h 609"/>
                <a:gd name="T100" fmla="*/ 309 w 948"/>
                <a:gd name="T101" fmla="*/ 57 h 609"/>
                <a:gd name="T102" fmla="*/ 414 w 948"/>
                <a:gd name="T103" fmla="*/ 109 h 609"/>
                <a:gd name="T104" fmla="*/ 502 w 948"/>
                <a:gd name="T105" fmla="*/ 30 h 609"/>
                <a:gd name="T106" fmla="*/ 592 w 948"/>
                <a:gd name="T107" fmla="*/ 97 h 609"/>
                <a:gd name="T108" fmla="*/ 712 w 948"/>
                <a:gd name="T109" fmla="*/ 28 h 609"/>
                <a:gd name="T110" fmla="*/ 776 w 948"/>
                <a:gd name="T111" fmla="*/ 107 h 609"/>
                <a:gd name="T112" fmla="*/ 794 w 948"/>
                <a:gd name="T113" fmla="*/ 172 h 609"/>
                <a:gd name="T114" fmla="*/ 880 w 948"/>
                <a:gd name="T115" fmla="*/ 184 h 609"/>
                <a:gd name="T116" fmla="*/ 834 w 948"/>
                <a:gd name="T117" fmla="*/ 307 h 609"/>
                <a:gd name="T118" fmla="*/ 910 w 948"/>
                <a:gd name="T119" fmla="*/ 386 h 609"/>
                <a:gd name="T120" fmla="*/ 893 w 948"/>
                <a:gd name="T121" fmla="*/ 392 h 609"/>
                <a:gd name="T122" fmla="*/ 831 w 948"/>
                <a:gd name="T123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8" h="609">
                  <a:moveTo>
                    <a:pt x="942" y="384"/>
                  </a:moveTo>
                  <a:cubicBezTo>
                    <a:pt x="899" y="372"/>
                    <a:pt x="850" y="350"/>
                    <a:pt x="845" y="300"/>
                  </a:cubicBezTo>
                  <a:cubicBezTo>
                    <a:pt x="840" y="254"/>
                    <a:pt x="875" y="204"/>
                    <a:pt x="906" y="173"/>
                  </a:cubicBezTo>
                  <a:cubicBezTo>
                    <a:pt x="911" y="169"/>
                    <a:pt x="905" y="161"/>
                    <a:pt x="899" y="164"/>
                  </a:cubicBezTo>
                  <a:cubicBezTo>
                    <a:pt x="849" y="192"/>
                    <a:pt x="743" y="164"/>
                    <a:pt x="797" y="94"/>
                  </a:cubicBezTo>
                  <a:cubicBezTo>
                    <a:pt x="801" y="90"/>
                    <a:pt x="796" y="81"/>
                    <a:pt x="790" y="85"/>
                  </a:cubicBezTo>
                  <a:cubicBezTo>
                    <a:pt x="736" y="126"/>
                    <a:pt x="716" y="53"/>
                    <a:pt x="726" y="11"/>
                  </a:cubicBezTo>
                  <a:cubicBezTo>
                    <a:pt x="728" y="5"/>
                    <a:pt x="720" y="0"/>
                    <a:pt x="716" y="5"/>
                  </a:cubicBezTo>
                  <a:cubicBezTo>
                    <a:pt x="688" y="39"/>
                    <a:pt x="650" y="68"/>
                    <a:pt x="608" y="82"/>
                  </a:cubicBezTo>
                  <a:cubicBezTo>
                    <a:pt x="588" y="88"/>
                    <a:pt x="566" y="90"/>
                    <a:pt x="547" y="80"/>
                  </a:cubicBezTo>
                  <a:cubicBezTo>
                    <a:pt x="522" y="68"/>
                    <a:pt x="514" y="37"/>
                    <a:pt x="510" y="12"/>
                  </a:cubicBezTo>
                  <a:cubicBezTo>
                    <a:pt x="509" y="7"/>
                    <a:pt x="502" y="6"/>
                    <a:pt x="500" y="10"/>
                  </a:cubicBezTo>
                  <a:cubicBezTo>
                    <a:pt x="483" y="42"/>
                    <a:pt x="466" y="74"/>
                    <a:pt x="434" y="91"/>
                  </a:cubicBezTo>
                  <a:cubicBezTo>
                    <a:pt x="391" y="114"/>
                    <a:pt x="330" y="95"/>
                    <a:pt x="314" y="49"/>
                  </a:cubicBezTo>
                  <a:cubicBezTo>
                    <a:pt x="314" y="47"/>
                    <a:pt x="313" y="47"/>
                    <a:pt x="312" y="46"/>
                  </a:cubicBezTo>
                  <a:cubicBezTo>
                    <a:pt x="310" y="44"/>
                    <a:pt x="307" y="43"/>
                    <a:pt x="304" y="46"/>
                  </a:cubicBezTo>
                  <a:cubicBezTo>
                    <a:pt x="268" y="87"/>
                    <a:pt x="192" y="53"/>
                    <a:pt x="157" y="26"/>
                  </a:cubicBezTo>
                  <a:cubicBezTo>
                    <a:pt x="153" y="23"/>
                    <a:pt x="148" y="28"/>
                    <a:pt x="149" y="32"/>
                  </a:cubicBezTo>
                  <a:cubicBezTo>
                    <a:pt x="170" y="98"/>
                    <a:pt x="125" y="189"/>
                    <a:pt x="47" y="181"/>
                  </a:cubicBezTo>
                  <a:cubicBezTo>
                    <a:pt x="43" y="181"/>
                    <a:pt x="41" y="186"/>
                    <a:pt x="43" y="189"/>
                  </a:cubicBezTo>
                  <a:cubicBezTo>
                    <a:pt x="78" y="254"/>
                    <a:pt x="89" y="358"/>
                    <a:pt x="5" y="391"/>
                  </a:cubicBezTo>
                  <a:cubicBezTo>
                    <a:pt x="0" y="393"/>
                    <a:pt x="0" y="401"/>
                    <a:pt x="7" y="401"/>
                  </a:cubicBezTo>
                  <a:cubicBezTo>
                    <a:pt x="74" y="405"/>
                    <a:pt x="104" y="451"/>
                    <a:pt x="117" y="513"/>
                  </a:cubicBezTo>
                  <a:cubicBezTo>
                    <a:pt x="118" y="517"/>
                    <a:pt x="123" y="518"/>
                    <a:pt x="126" y="515"/>
                  </a:cubicBezTo>
                  <a:cubicBezTo>
                    <a:pt x="193" y="438"/>
                    <a:pt x="273" y="536"/>
                    <a:pt x="290" y="605"/>
                  </a:cubicBezTo>
                  <a:cubicBezTo>
                    <a:pt x="291" y="609"/>
                    <a:pt x="297" y="609"/>
                    <a:pt x="300" y="606"/>
                  </a:cubicBezTo>
                  <a:cubicBezTo>
                    <a:pt x="325" y="572"/>
                    <a:pt x="348" y="537"/>
                    <a:pt x="394" y="536"/>
                  </a:cubicBezTo>
                  <a:cubicBezTo>
                    <a:pt x="430" y="535"/>
                    <a:pt x="474" y="553"/>
                    <a:pt x="480" y="592"/>
                  </a:cubicBezTo>
                  <a:cubicBezTo>
                    <a:pt x="481" y="597"/>
                    <a:pt x="490" y="597"/>
                    <a:pt x="491" y="592"/>
                  </a:cubicBezTo>
                  <a:cubicBezTo>
                    <a:pt x="504" y="520"/>
                    <a:pt x="602" y="530"/>
                    <a:pt x="606" y="601"/>
                  </a:cubicBezTo>
                  <a:cubicBezTo>
                    <a:pt x="606" y="606"/>
                    <a:pt x="614" y="609"/>
                    <a:pt x="616" y="604"/>
                  </a:cubicBezTo>
                  <a:cubicBezTo>
                    <a:pt x="630" y="573"/>
                    <a:pt x="649" y="547"/>
                    <a:pt x="683" y="538"/>
                  </a:cubicBezTo>
                  <a:cubicBezTo>
                    <a:pt x="720" y="528"/>
                    <a:pt x="763" y="542"/>
                    <a:pt x="769" y="583"/>
                  </a:cubicBezTo>
                  <a:cubicBezTo>
                    <a:pt x="770" y="589"/>
                    <a:pt x="780" y="588"/>
                    <a:pt x="779" y="582"/>
                  </a:cubicBezTo>
                  <a:cubicBezTo>
                    <a:pt x="775" y="531"/>
                    <a:pt x="797" y="482"/>
                    <a:pt x="833" y="447"/>
                  </a:cubicBezTo>
                  <a:cubicBezTo>
                    <a:pt x="849" y="431"/>
                    <a:pt x="869" y="419"/>
                    <a:pt x="887" y="407"/>
                  </a:cubicBezTo>
                  <a:cubicBezTo>
                    <a:pt x="898" y="400"/>
                    <a:pt x="911" y="395"/>
                    <a:pt x="924" y="393"/>
                  </a:cubicBezTo>
                  <a:cubicBezTo>
                    <a:pt x="930" y="392"/>
                    <a:pt x="935" y="395"/>
                    <a:pt x="941" y="395"/>
                  </a:cubicBezTo>
                  <a:cubicBezTo>
                    <a:pt x="947" y="395"/>
                    <a:pt x="948" y="386"/>
                    <a:pt x="942" y="384"/>
                  </a:cubicBezTo>
                  <a:close/>
                  <a:moveTo>
                    <a:pt x="831" y="434"/>
                  </a:moveTo>
                  <a:cubicBezTo>
                    <a:pt x="796" y="463"/>
                    <a:pt x="773" y="508"/>
                    <a:pt x="769" y="553"/>
                  </a:cubicBezTo>
                  <a:cubicBezTo>
                    <a:pt x="755" y="533"/>
                    <a:pt x="729" y="525"/>
                    <a:pt x="701" y="525"/>
                  </a:cubicBezTo>
                  <a:cubicBezTo>
                    <a:pt x="661" y="525"/>
                    <a:pt x="633" y="551"/>
                    <a:pt x="614" y="584"/>
                  </a:cubicBezTo>
                  <a:cubicBezTo>
                    <a:pt x="597" y="522"/>
                    <a:pt x="511" y="512"/>
                    <a:pt x="485" y="572"/>
                  </a:cubicBezTo>
                  <a:cubicBezTo>
                    <a:pt x="471" y="541"/>
                    <a:pt x="433" y="527"/>
                    <a:pt x="400" y="525"/>
                  </a:cubicBezTo>
                  <a:cubicBezTo>
                    <a:pt x="351" y="522"/>
                    <a:pt x="323" y="557"/>
                    <a:pt x="297" y="591"/>
                  </a:cubicBezTo>
                  <a:cubicBezTo>
                    <a:pt x="274" y="518"/>
                    <a:pt x="194" y="433"/>
                    <a:pt x="125" y="500"/>
                  </a:cubicBezTo>
                  <a:cubicBezTo>
                    <a:pt x="112" y="445"/>
                    <a:pt x="82" y="403"/>
                    <a:pt x="26" y="393"/>
                  </a:cubicBezTo>
                  <a:cubicBezTo>
                    <a:pt x="94" y="353"/>
                    <a:pt x="89" y="259"/>
                    <a:pt x="56" y="192"/>
                  </a:cubicBezTo>
                  <a:cubicBezTo>
                    <a:pt x="130" y="193"/>
                    <a:pt x="175" y="111"/>
                    <a:pt x="163" y="43"/>
                  </a:cubicBezTo>
                  <a:cubicBezTo>
                    <a:pt x="204" y="70"/>
                    <a:pt x="271" y="93"/>
                    <a:pt x="309" y="57"/>
                  </a:cubicBezTo>
                  <a:cubicBezTo>
                    <a:pt x="325" y="98"/>
                    <a:pt x="370" y="118"/>
                    <a:pt x="414" y="109"/>
                  </a:cubicBezTo>
                  <a:cubicBezTo>
                    <a:pt x="458" y="100"/>
                    <a:pt x="482" y="67"/>
                    <a:pt x="502" y="30"/>
                  </a:cubicBezTo>
                  <a:cubicBezTo>
                    <a:pt x="513" y="73"/>
                    <a:pt x="542" y="104"/>
                    <a:pt x="592" y="97"/>
                  </a:cubicBezTo>
                  <a:cubicBezTo>
                    <a:pt x="637" y="92"/>
                    <a:pt x="680" y="62"/>
                    <a:pt x="712" y="28"/>
                  </a:cubicBezTo>
                  <a:cubicBezTo>
                    <a:pt x="710" y="72"/>
                    <a:pt x="734" y="123"/>
                    <a:pt x="776" y="107"/>
                  </a:cubicBezTo>
                  <a:cubicBezTo>
                    <a:pt x="766" y="130"/>
                    <a:pt x="769" y="154"/>
                    <a:pt x="794" y="172"/>
                  </a:cubicBezTo>
                  <a:cubicBezTo>
                    <a:pt x="818" y="189"/>
                    <a:pt x="852" y="192"/>
                    <a:pt x="880" y="184"/>
                  </a:cubicBezTo>
                  <a:cubicBezTo>
                    <a:pt x="851" y="218"/>
                    <a:pt x="829" y="262"/>
                    <a:pt x="834" y="307"/>
                  </a:cubicBezTo>
                  <a:cubicBezTo>
                    <a:pt x="838" y="348"/>
                    <a:pt x="874" y="372"/>
                    <a:pt x="910" y="386"/>
                  </a:cubicBezTo>
                  <a:cubicBezTo>
                    <a:pt x="905" y="387"/>
                    <a:pt x="899" y="389"/>
                    <a:pt x="893" y="392"/>
                  </a:cubicBezTo>
                  <a:cubicBezTo>
                    <a:pt x="871" y="403"/>
                    <a:pt x="850" y="419"/>
                    <a:pt x="831" y="4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文本框 3"/>
            <p:cNvSpPr txBox="1"/>
            <p:nvPr/>
          </p:nvSpPr>
          <p:spPr>
            <a:xfrm>
              <a:off x="2608396" y="1319209"/>
              <a:ext cx="2744806" cy="102688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4400" b="1" dirty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喵</a:t>
              </a:r>
              <a:endParaRPr lang="en-US" altLang="zh-CN" sz="80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MH_Other_1"/>
          <p:cNvCxnSpPr/>
          <p:nvPr>
            <p:custDataLst>
              <p:tags r:id="rId1"/>
            </p:custDataLst>
          </p:nvPr>
        </p:nvCxnSpPr>
        <p:spPr>
          <a:xfrm flipH="1">
            <a:off x="1756461" y="2521378"/>
            <a:ext cx="850244" cy="50944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H_Other_2"/>
          <p:cNvCxnSpPr/>
          <p:nvPr>
            <p:custDataLst>
              <p:tags r:id="rId2"/>
            </p:custDataLst>
          </p:nvPr>
        </p:nvCxnSpPr>
        <p:spPr>
          <a:xfrm flipH="1" flipV="1">
            <a:off x="2957364" y="2496744"/>
            <a:ext cx="1173062" cy="44707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MH_Other_3"/>
          <p:cNvCxnSpPr>
            <a:stCxn id="24" idx="3"/>
            <a:endCxn id="20" idx="7"/>
          </p:cNvCxnSpPr>
          <p:nvPr>
            <p:custDataLst>
              <p:tags r:id="rId3"/>
            </p:custDataLst>
          </p:nvPr>
        </p:nvCxnSpPr>
        <p:spPr>
          <a:xfrm flipH="1">
            <a:off x="4392712" y="2248936"/>
            <a:ext cx="812390" cy="58057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_4"/>
          <p:cNvCxnSpPr>
            <a:endCxn id="24" idx="6"/>
          </p:cNvCxnSpPr>
          <p:nvPr>
            <p:custDataLst>
              <p:tags r:id="rId4"/>
            </p:custDataLst>
          </p:nvPr>
        </p:nvCxnSpPr>
        <p:spPr>
          <a:xfrm flipH="1">
            <a:off x="5508626" y="1853510"/>
            <a:ext cx="1357314" cy="275035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456566" y="2964363"/>
            <a:ext cx="372235" cy="559594"/>
            <a:chOff x="1376364" y="2713511"/>
            <a:chExt cx="452437" cy="559594"/>
          </a:xfrm>
        </p:grpSpPr>
        <p:sp>
          <p:nvSpPr>
            <p:cNvPr id="10" name="MH_Other_6"/>
            <p:cNvSpPr/>
            <p:nvPr>
              <p:custDataLst>
                <p:tags r:id="rId5"/>
              </p:custDataLst>
            </p:nvPr>
          </p:nvSpPr>
          <p:spPr bwMode="auto">
            <a:xfrm>
              <a:off x="1376364" y="2713511"/>
              <a:ext cx="452437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MH_Other_7"/>
            <p:cNvSpPr/>
            <p:nvPr>
              <p:custDataLst>
                <p:tags r:id="rId6"/>
              </p:custDataLst>
            </p:nvPr>
          </p:nvSpPr>
          <p:spPr bwMode="auto">
            <a:xfrm>
              <a:off x="1533526" y="2749230"/>
              <a:ext cx="138113" cy="239316"/>
            </a:xfrm>
            <a:custGeom>
              <a:avLst/>
              <a:gdLst>
                <a:gd name="T0" fmla="*/ 484604 w 1488"/>
                <a:gd name="T1" fmla="*/ 425334 h 3386"/>
                <a:gd name="T2" fmla="*/ 461555 w 1488"/>
                <a:gd name="T3" fmla="*/ 402267 h 3386"/>
                <a:gd name="T4" fmla="*/ 283342 w 1488"/>
                <a:gd name="T5" fmla="*/ 400016 h 3386"/>
                <a:gd name="T6" fmla="*/ 255795 w 1488"/>
                <a:gd name="T7" fmla="*/ 418582 h 3386"/>
                <a:gd name="T8" fmla="*/ 215879 w 1488"/>
                <a:gd name="T9" fmla="*/ 473718 h 3386"/>
                <a:gd name="T10" fmla="*/ 206885 w 1488"/>
                <a:gd name="T11" fmla="*/ 24192 h 3386"/>
                <a:gd name="T12" fmla="*/ 171467 w 1488"/>
                <a:gd name="T13" fmla="*/ 563 h 3386"/>
                <a:gd name="T14" fmla="*/ 133238 w 1488"/>
                <a:gd name="T15" fmla="*/ 6751 h 3386"/>
                <a:gd name="T16" fmla="*/ 106253 w 1488"/>
                <a:gd name="T17" fmla="*/ 39383 h 3386"/>
                <a:gd name="T18" fmla="*/ 51159 w 1488"/>
                <a:gd name="T19" fmla="*/ 475406 h 3386"/>
                <a:gd name="T20" fmla="*/ 10682 w 1488"/>
                <a:gd name="T21" fmla="*/ 501849 h 3386"/>
                <a:gd name="T22" fmla="*/ 0 w 1488"/>
                <a:gd name="T23" fmla="*/ 1840300 h 3386"/>
                <a:gd name="T24" fmla="*/ 18552 w 1488"/>
                <a:gd name="T25" fmla="*/ 1885871 h 3386"/>
                <a:gd name="T26" fmla="*/ 64089 w 1488"/>
                <a:gd name="T27" fmla="*/ 1905000 h 3386"/>
                <a:gd name="T28" fmla="*/ 807862 w 1488"/>
                <a:gd name="T29" fmla="*/ 1893748 h 3386"/>
                <a:gd name="T30" fmla="*/ 834846 w 1488"/>
                <a:gd name="T31" fmla="*/ 1853240 h 3386"/>
                <a:gd name="T32" fmla="*/ 830911 w 1488"/>
                <a:gd name="T33" fmla="*/ 513101 h 3386"/>
                <a:gd name="T34" fmla="*/ 796618 w 1488"/>
                <a:gd name="T35" fmla="*/ 478782 h 3386"/>
                <a:gd name="T36" fmla="*/ 263665 w 1488"/>
                <a:gd name="T37" fmla="*/ 1577561 h 3386"/>
                <a:gd name="T38" fmla="*/ 178213 w 1488"/>
                <a:gd name="T39" fmla="*/ 1549430 h 3386"/>
                <a:gd name="T40" fmla="*/ 148417 w 1488"/>
                <a:gd name="T41" fmla="*/ 1499920 h 3386"/>
                <a:gd name="T42" fmla="*/ 186646 w 1488"/>
                <a:gd name="T43" fmla="*/ 1445347 h 3386"/>
                <a:gd name="T44" fmla="*/ 277158 w 1488"/>
                <a:gd name="T45" fmla="*/ 1422280 h 3386"/>
                <a:gd name="T46" fmla="*/ 313138 w 1488"/>
                <a:gd name="T47" fmla="*/ 1441409 h 3386"/>
                <a:gd name="T48" fmla="*/ 330003 w 1488"/>
                <a:gd name="T49" fmla="*/ 1493169 h 3386"/>
                <a:gd name="T50" fmla="*/ 319884 w 1488"/>
                <a:gd name="T51" fmla="*/ 1547742 h 3386"/>
                <a:gd name="T52" fmla="*/ 283342 w 1488"/>
                <a:gd name="T53" fmla="*/ 1577561 h 3386"/>
                <a:gd name="T54" fmla="*/ 385098 w 1488"/>
                <a:gd name="T55" fmla="*/ 1749719 h 3386"/>
                <a:gd name="T56" fmla="*/ 344058 w 1488"/>
                <a:gd name="T57" fmla="*/ 1681644 h 3386"/>
                <a:gd name="T58" fmla="*/ 341809 w 1488"/>
                <a:gd name="T59" fmla="*/ 1613568 h 3386"/>
                <a:gd name="T60" fmla="*/ 380600 w 1488"/>
                <a:gd name="T61" fmla="*/ 1583749 h 3386"/>
                <a:gd name="T62" fmla="*/ 436819 w 1488"/>
                <a:gd name="T63" fmla="*/ 1580374 h 3386"/>
                <a:gd name="T64" fmla="*/ 482918 w 1488"/>
                <a:gd name="T65" fmla="*/ 1603441 h 3386"/>
                <a:gd name="T66" fmla="*/ 491351 w 1488"/>
                <a:gd name="T67" fmla="*/ 1657451 h 3386"/>
                <a:gd name="T68" fmla="*/ 458744 w 1488"/>
                <a:gd name="T69" fmla="*/ 1737905 h 3386"/>
                <a:gd name="T70" fmla="*/ 337874 w 1488"/>
                <a:gd name="T71" fmla="*/ 1368832 h 3386"/>
                <a:gd name="T72" fmla="*/ 355302 w 1488"/>
                <a:gd name="T73" fmla="*/ 1287253 h 3386"/>
                <a:gd name="T74" fmla="*/ 407585 w 1488"/>
                <a:gd name="T75" fmla="*/ 1241119 h 3386"/>
                <a:gd name="T76" fmla="*/ 458744 w 1488"/>
                <a:gd name="T77" fmla="*/ 1261936 h 3386"/>
                <a:gd name="T78" fmla="*/ 491351 w 1488"/>
                <a:gd name="T79" fmla="*/ 1342952 h 3386"/>
                <a:gd name="T80" fmla="*/ 482918 w 1488"/>
                <a:gd name="T81" fmla="*/ 1396962 h 3386"/>
                <a:gd name="T82" fmla="*/ 436819 w 1488"/>
                <a:gd name="T83" fmla="*/ 1420030 h 3386"/>
                <a:gd name="T84" fmla="*/ 380600 w 1488"/>
                <a:gd name="T85" fmla="*/ 1417216 h 3386"/>
                <a:gd name="T86" fmla="*/ 341809 w 1488"/>
                <a:gd name="T87" fmla="*/ 1386835 h 3386"/>
                <a:gd name="T88" fmla="*/ 546445 w 1488"/>
                <a:gd name="T89" fmla="*/ 1575873 h 3386"/>
                <a:gd name="T90" fmla="*/ 513276 w 1488"/>
                <a:gd name="T91" fmla="*/ 1541553 h 3386"/>
                <a:gd name="T92" fmla="*/ 506530 w 1488"/>
                <a:gd name="T93" fmla="*/ 1485855 h 3386"/>
                <a:gd name="T94" fmla="*/ 526768 w 1488"/>
                <a:gd name="T95" fmla="*/ 1436908 h 3386"/>
                <a:gd name="T96" fmla="*/ 572306 w 1488"/>
                <a:gd name="T97" fmla="*/ 1422843 h 3386"/>
                <a:gd name="T98" fmla="*/ 657758 w 1488"/>
                <a:gd name="T99" fmla="*/ 1450973 h 3386"/>
                <a:gd name="T100" fmla="*/ 687554 w 1488"/>
                <a:gd name="T101" fmla="*/ 1499920 h 3386"/>
                <a:gd name="T102" fmla="*/ 650449 w 1488"/>
                <a:gd name="T103" fmla="*/ 1554494 h 3386"/>
                <a:gd name="T104" fmla="*/ 558813 w 1488"/>
                <a:gd name="T105" fmla="*/ 1578123 h 3386"/>
                <a:gd name="T106" fmla="*/ 736464 w 1488"/>
                <a:gd name="T107" fmla="*/ 1104405 h 3386"/>
                <a:gd name="T108" fmla="*/ 698797 w 1488"/>
                <a:gd name="T109" fmla="*/ 1135348 h 3386"/>
                <a:gd name="T110" fmla="*/ 148979 w 1488"/>
                <a:gd name="T111" fmla="*/ 1135348 h 3386"/>
                <a:gd name="T112" fmla="*/ 111875 w 1488"/>
                <a:gd name="T113" fmla="*/ 1104405 h 3386"/>
                <a:gd name="T114" fmla="*/ 104004 w 1488"/>
                <a:gd name="T115" fmla="*/ 656004 h 3386"/>
                <a:gd name="T116" fmla="*/ 127054 w 1488"/>
                <a:gd name="T117" fmla="*/ 612683 h 3386"/>
                <a:gd name="T118" fmla="*/ 679683 w 1488"/>
                <a:gd name="T119" fmla="*/ 597493 h 3386"/>
                <a:gd name="T120" fmla="*/ 720723 w 1488"/>
                <a:gd name="T121" fmla="*/ 612683 h 3386"/>
                <a:gd name="T122" fmla="*/ 743772 w 1488"/>
                <a:gd name="T123" fmla="*/ 656004 h 338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88" h="3386">
                  <a:moveTo>
                    <a:pt x="1373" y="842"/>
                  </a:moveTo>
                  <a:lnTo>
                    <a:pt x="869" y="842"/>
                  </a:lnTo>
                  <a:lnTo>
                    <a:pt x="869" y="787"/>
                  </a:lnTo>
                  <a:lnTo>
                    <a:pt x="869" y="780"/>
                  </a:lnTo>
                  <a:lnTo>
                    <a:pt x="867" y="771"/>
                  </a:lnTo>
                  <a:lnTo>
                    <a:pt x="865" y="764"/>
                  </a:lnTo>
                  <a:lnTo>
                    <a:pt x="862" y="756"/>
                  </a:lnTo>
                  <a:lnTo>
                    <a:pt x="859" y="750"/>
                  </a:lnTo>
                  <a:lnTo>
                    <a:pt x="855" y="744"/>
                  </a:lnTo>
                  <a:lnTo>
                    <a:pt x="851" y="737"/>
                  </a:lnTo>
                  <a:lnTo>
                    <a:pt x="845" y="732"/>
                  </a:lnTo>
                  <a:lnTo>
                    <a:pt x="840" y="727"/>
                  </a:lnTo>
                  <a:lnTo>
                    <a:pt x="834" y="723"/>
                  </a:lnTo>
                  <a:lnTo>
                    <a:pt x="827" y="718"/>
                  </a:lnTo>
                  <a:lnTo>
                    <a:pt x="821" y="715"/>
                  </a:lnTo>
                  <a:lnTo>
                    <a:pt x="814" y="713"/>
                  </a:lnTo>
                  <a:lnTo>
                    <a:pt x="806" y="711"/>
                  </a:lnTo>
                  <a:lnTo>
                    <a:pt x="799" y="710"/>
                  </a:lnTo>
                  <a:lnTo>
                    <a:pt x="791" y="709"/>
                  </a:lnTo>
                  <a:lnTo>
                    <a:pt x="519" y="709"/>
                  </a:lnTo>
                  <a:lnTo>
                    <a:pt x="511" y="710"/>
                  </a:lnTo>
                  <a:lnTo>
                    <a:pt x="504" y="711"/>
                  </a:lnTo>
                  <a:lnTo>
                    <a:pt x="496" y="713"/>
                  </a:lnTo>
                  <a:lnTo>
                    <a:pt x="489" y="715"/>
                  </a:lnTo>
                  <a:lnTo>
                    <a:pt x="483" y="718"/>
                  </a:lnTo>
                  <a:lnTo>
                    <a:pt x="476" y="723"/>
                  </a:lnTo>
                  <a:lnTo>
                    <a:pt x="470" y="727"/>
                  </a:lnTo>
                  <a:lnTo>
                    <a:pt x="465" y="732"/>
                  </a:lnTo>
                  <a:lnTo>
                    <a:pt x="459" y="737"/>
                  </a:lnTo>
                  <a:lnTo>
                    <a:pt x="455" y="744"/>
                  </a:lnTo>
                  <a:lnTo>
                    <a:pt x="451" y="750"/>
                  </a:lnTo>
                  <a:lnTo>
                    <a:pt x="448" y="756"/>
                  </a:lnTo>
                  <a:lnTo>
                    <a:pt x="445" y="764"/>
                  </a:lnTo>
                  <a:lnTo>
                    <a:pt x="444" y="771"/>
                  </a:lnTo>
                  <a:lnTo>
                    <a:pt x="442" y="780"/>
                  </a:lnTo>
                  <a:lnTo>
                    <a:pt x="441" y="787"/>
                  </a:lnTo>
                  <a:lnTo>
                    <a:pt x="441" y="842"/>
                  </a:lnTo>
                  <a:lnTo>
                    <a:pt x="384" y="842"/>
                  </a:lnTo>
                  <a:lnTo>
                    <a:pt x="384" y="99"/>
                  </a:lnTo>
                  <a:lnTo>
                    <a:pt x="384" y="90"/>
                  </a:lnTo>
                  <a:lnTo>
                    <a:pt x="382" y="79"/>
                  </a:lnTo>
                  <a:lnTo>
                    <a:pt x="380" y="70"/>
                  </a:lnTo>
                  <a:lnTo>
                    <a:pt x="377" y="60"/>
                  </a:lnTo>
                  <a:lnTo>
                    <a:pt x="373" y="52"/>
                  </a:lnTo>
                  <a:lnTo>
                    <a:pt x="368" y="43"/>
                  </a:lnTo>
                  <a:lnTo>
                    <a:pt x="362" y="36"/>
                  </a:lnTo>
                  <a:lnTo>
                    <a:pt x="356" y="29"/>
                  </a:lnTo>
                  <a:lnTo>
                    <a:pt x="349" y="22"/>
                  </a:lnTo>
                  <a:lnTo>
                    <a:pt x="341" y="17"/>
                  </a:lnTo>
                  <a:lnTo>
                    <a:pt x="333" y="12"/>
                  </a:lnTo>
                  <a:lnTo>
                    <a:pt x="323" y="7"/>
                  </a:lnTo>
                  <a:lnTo>
                    <a:pt x="315" y="4"/>
                  </a:lnTo>
                  <a:lnTo>
                    <a:pt x="305" y="1"/>
                  </a:lnTo>
                  <a:lnTo>
                    <a:pt x="295" y="0"/>
                  </a:lnTo>
                  <a:lnTo>
                    <a:pt x="285" y="0"/>
                  </a:lnTo>
                  <a:lnTo>
                    <a:pt x="275" y="0"/>
                  </a:lnTo>
                  <a:lnTo>
                    <a:pt x="264" y="1"/>
                  </a:lnTo>
                  <a:lnTo>
                    <a:pt x="255" y="4"/>
                  </a:lnTo>
                  <a:lnTo>
                    <a:pt x="246" y="7"/>
                  </a:lnTo>
                  <a:lnTo>
                    <a:pt x="237" y="12"/>
                  </a:lnTo>
                  <a:lnTo>
                    <a:pt x="229" y="17"/>
                  </a:lnTo>
                  <a:lnTo>
                    <a:pt x="221" y="22"/>
                  </a:lnTo>
                  <a:lnTo>
                    <a:pt x="215" y="29"/>
                  </a:lnTo>
                  <a:lnTo>
                    <a:pt x="207" y="36"/>
                  </a:lnTo>
                  <a:lnTo>
                    <a:pt x="202" y="43"/>
                  </a:lnTo>
                  <a:lnTo>
                    <a:pt x="197" y="52"/>
                  </a:lnTo>
                  <a:lnTo>
                    <a:pt x="192" y="60"/>
                  </a:lnTo>
                  <a:lnTo>
                    <a:pt x="189" y="70"/>
                  </a:lnTo>
                  <a:lnTo>
                    <a:pt x="187" y="79"/>
                  </a:lnTo>
                  <a:lnTo>
                    <a:pt x="185" y="90"/>
                  </a:lnTo>
                  <a:lnTo>
                    <a:pt x="185" y="99"/>
                  </a:lnTo>
                  <a:lnTo>
                    <a:pt x="185" y="842"/>
                  </a:lnTo>
                  <a:lnTo>
                    <a:pt x="114" y="842"/>
                  </a:lnTo>
                  <a:lnTo>
                    <a:pt x="103" y="843"/>
                  </a:lnTo>
                  <a:lnTo>
                    <a:pt x="91" y="845"/>
                  </a:lnTo>
                  <a:lnTo>
                    <a:pt x="81" y="847"/>
                  </a:lnTo>
                  <a:lnTo>
                    <a:pt x="70" y="851"/>
                  </a:lnTo>
                  <a:lnTo>
                    <a:pt x="60" y="855"/>
                  </a:lnTo>
                  <a:lnTo>
                    <a:pt x="50" y="862"/>
                  </a:lnTo>
                  <a:lnTo>
                    <a:pt x="42" y="868"/>
                  </a:lnTo>
                  <a:lnTo>
                    <a:pt x="33" y="875"/>
                  </a:lnTo>
                  <a:lnTo>
                    <a:pt x="26" y="884"/>
                  </a:lnTo>
                  <a:lnTo>
                    <a:pt x="19" y="892"/>
                  </a:lnTo>
                  <a:lnTo>
                    <a:pt x="14" y="902"/>
                  </a:lnTo>
                  <a:lnTo>
                    <a:pt x="9" y="912"/>
                  </a:lnTo>
                  <a:lnTo>
                    <a:pt x="5" y="922"/>
                  </a:lnTo>
                  <a:lnTo>
                    <a:pt x="3" y="933"/>
                  </a:lnTo>
                  <a:lnTo>
                    <a:pt x="0" y="945"/>
                  </a:lnTo>
                  <a:lnTo>
                    <a:pt x="0" y="957"/>
                  </a:lnTo>
                  <a:lnTo>
                    <a:pt x="0" y="3271"/>
                  </a:lnTo>
                  <a:lnTo>
                    <a:pt x="0" y="3282"/>
                  </a:lnTo>
                  <a:lnTo>
                    <a:pt x="3" y="3294"/>
                  </a:lnTo>
                  <a:lnTo>
                    <a:pt x="5" y="3306"/>
                  </a:lnTo>
                  <a:lnTo>
                    <a:pt x="9" y="3316"/>
                  </a:lnTo>
                  <a:lnTo>
                    <a:pt x="14" y="3326"/>
                  </a:lnTo>
                  <a:lnTo>
                    <a:pt x="19" y="3335"/>
                  </a:lnTo>
                  <a:lnTo>
                    <a:pt x="26" y="3344"/>
                  </a:lnTo>
                  <a:lnTo>
                    <a:pt x="33" y="3352"/>
                  </a:lnTo>
                  <a:lnTo>
                    <a:pt x="42" y="3359"/>
                  </a:lnTo>
                  <a:lnTo>
                    <a:pt x="50" y="3366"/>
                  </a:lnTo>
                  <a:lnTo>
                    <a:pt x="60" y="3372"/>
                  </a:lnTo>
                  <a:lnTo>
                    <a:pt x="70" y="3376"/>
                  </a:lnTo>
                  <a:lnTo>
                    <a:pt x="81" y="3380"/>
                  </a:lnTo>
                  <a:lnTo>
                    <a:pt x="91" y="3383"/>
                  </a:lnTo>
                  <a:lnTo>
                    <a:pt x="103" y="3385"/>
                  </a:lnTo>
                  <a:lnTo>
                    <a:pt x="114" y="3386"/>
                  </a:lnTo>
                  <a:lnTo>
                    <a:pt x="1373" y="3386"/>
                  </a:lnTo>
                  <a:lnTo>
                    <a:pt x="1384" y="3385"/>
                  </a:lnTo>
                  <a:lnTo>
                    <a:pt x="1396" y="3383"/>
                  </a:lnTo>
                  <a:lnTo>
                    <a:pt x="1407" y="3380"/>
                  </a:lnTo>
                  <a:lnTo>
                    <a:pt x="1417" y="3376"/>
                  </a:lnTo>
                  <a:lnTo>
                    <a:pt x="1428" y="3372"/>
                  </a:lnTo>
                  <a:lnTo>
                    <a:pt x="1437" y="3366"/>
                  </a:lnTo>
                  <a:lnTo>
                    <a:pt x="1446" y="3359"/>
                  </a:lnTo>
                  <a:lnTo>
                    <a:pt x="1454" y="3352"/>
                  </a:lnTo>
                  <a:lnTo>
                    <a:pt x="1461" y="3344"/>
                  </a:lnTo>
                  <a:lnTo>
                    <a:pt x="1468" y="3335"/>
                  </a:lnTo>
                  <a:lnTo>
                    <a:pt x="1473" y="3326"/>
                  </a:lnTo>
                  <a:lnTo>
                    <a:pt x="1478" y="3316"/>
                  </a:lnTo>
                  <a:lnTo>
                    <a:pt x="1483" y="3306"/>
                  </a:lnTo>
                  <a:lnTo>
                    <a:pt x="1485" y="3294"/>
                  </a:lnTo>
                  <a:lnTo>
                    <a:pt x="1487" y="3282"/>
                  </a:lnTo>
                  <a:lnTo>
                    <a:pt x="1488" y="3271"/>
                  </a:lnTo>
                  <a:lnTo>
                    <a:pt x="1488" y="957"/>
                  </a:lnTo>
                  <a:lnTo>
                    <a:pt x="1487" y="945"/>
                  </a:lnTo>
                  <a:lnTo>
                    <a:pt x="1485" y="933"/>
                  </a:lnTo>
                  <a:lnTo>
                    <a:pt x="1483" y="922"/>
                  </a:lnTo>
                  <a:lnTo>
                    <a:pt x="1478" y="912"/>
                  </a:lnTo>
                  <a:lnTo>
                    <a:pt x="1473" y="902"/>
                  </a:lnTo>
                  <a:lnTo>
                    <a:pt x="1468" y="892"/>
                  </a:lnTo>
                  <a:lnTo>
                    <a:pt x="1461" y="884"/>
                  </a:lnTo>
                  <a:lnTo>
                    <a:pt x="1454" y="875"/>
                  </a:lnTo>
                  <a:lnTo>
                    <a:pt x="1446" y="868"/>
                  </a:lnTo>
                  <a:lnTo>
                    <a:pt x="1437" y="862"/>
                  </a:lnTo>
                  <a:lnTo>
                    <a:pt x="1428" y="855"/>
                  </a:lnTo>
                  <a:lnTo>
                    <a:pt x="1417" y="851"/>
                  </a:lnTo>
                  <a:lnTo>
                    <a:pt x="1407" y="847"/>
                  </a:lnTo>
                  <a:lnTo>
                    <a:pt x="1396" y="845"/>
                  </a:lnTo>
                  <a:lnTo>
                    <a:pt x="1384" y="843"/>
                  </a:lnTo>
                  <a:lnTo>
                    <a:pt x="1373" y="842"/>
                  </a:lnTo>
                  <a:close/>
                  <a:moveTo>
                    <a:pt x="493" y="2805"/>
                  </a:moveTo>
                  <a:lnTo>
                    <a:pt x="493" y="2805"/>
                  </a:lnTo>
                  <a:lnTo>
                    <a:pt x="469" y="2804"/>
                  </a:lnTo>
                  <a:lnTo>
                    <a:pt x="447" y="2801"/>
                  </a:lnTo>
                  <a:lnTo>
                    <a:pt x="425" y="2798"/>
                  </a:lnTo>
                  <a:lnTo>
                    <a:pt x="403" y="2793"/>
                  </a:lnTo>
                  <a:lnTo>
                    <a:pt x="383" y="2788"/>
                  </a:lnTo>
                  <a:lnTo>
                    <a:pt x="365" y="2780"/>
                  </a:lnTo>
                  <a:lnTo>
                    <a:pt x="348" y="2773"/>
                  </a:lnTo>
                  <a:lnTo>
                    <a:pt x="332" y="2763"/>
                  </a:lnTo>
                  <a:lnTo>
                    <a:pt x="317" y="2754"/>
                  </a:lnTo>
                  <a:lnTo>
                    <a:pt x="303" y="2743"/>
                  </a:lnTo>
                  <a:lnTo>
                    <a:pt x="292" y="2732"/>
                  </a:lnTo>
                  <a:lnTo>
                    <a:pt x="282" y="2720"/>
                  </a:lnTo>
                  <a:lnTo>
                    <a:pt x="275" y="2708"/>
                  </a:lnTo>
                  <a:lnTo>
                    <a:pt x="269" y="2694"/>
                  </a:lnTo>
                  <a:lnTo>
                    <a:pt x="265" y="2680"/>
                  </a:lnTo>
                  <a:lnTo>
                    <a:pt x="264" y="2666"/>
                  </a:lnTo>
                  <a:lnTo>
                    <a:pt x="265" y="2653"/>
                  </a:lnTo>
                  <a:lnTo>
                    <a:pt x="269" y="2639"/>
                  </a:lnTo>
                  <a:lnTo>
                    <a:pt x="275" y="2625"/>
                  </a:lnTo>
                  <a:lnTo>
                    <a:pt x="282" y="2613"/>
                  </a:lnTo>
                  <a:lnTo>
                    <a:pt x="292" y="2601"/>
                  </a:lnTo>
                  <a:lnTo>
                    <a:pt x="303" y="2589"/>
                  </a:lnTo>
                  <a:lnTo>
                    <a:pt x="317" y="2579"/>
                  </a:lnTo>
                  <a:lnTo>
                    <a:pt x="332" y="2569"/>
                  </a:lnTo>
                  <a:lnTo>
                    <a:pt x="348" y="2560"/>
                  </a:lnTo>
                  <a:lnTo>
                    <a:pt x="365" y="2553"/>
                  </a:lnTo>
                  <a:lnTo>
                    <a:pt x="383" y="2545"/>
                  </a:lnTo>
                  <a:lnTo>
                    <a:pt x="403" y="2540"/>
                  </a:lnTo>
                  <a:lnTo>
                    <a:pt x="425" y="2535"/>
                  </a:lnTo>
                  <a:lnTo>
                    <a:pt x="447" y="2531"/>
                  </a:lnTo>
                  <a:lnTo>
                    <a:pt x="469" y="2529"/>
                  </a:lnTo>
                  <a:lnTo>
                    <a:pt x="493" y="2528"/>
                  </a:lnTo>
                  <a:lnTo>
                    <a:pt x="504" y="2529"/>
                  </a:lnTo>
                  <a:lnTo>
                    <a:pt x="515" y="2531"/>
                  </a:lnTo>
                  <a:lnTo>
                    <a:pt x="525" y="2536"/>
                  </a:lnTo>
                  <a:lnTo>
                    <a:pt x="534" y="2541"/>
                  </a:lnTo>
                  <a:lnTo>
                    <a:pt x="543" y="2546"/>
                  </a:lnTo>
                  <a:lnTo>
                    <a:pt x="550" y="2554"/>
                  </a:lnTo>
                  <a:lnTo>
                    <a:pt x="557" y="2562"/>
                  </a:lnTo>
                  <a:lnTo>
                    <a:pt x="564" y="2572"/>
                  </a:lnTo>
                  <a:lnTo>
                    <a:pt x="569" y="2582"/>
                  </a:lnTo>
                  <a:lnTo>
                    <a:pt x="574" y="2593"/>
                  </a:lnTo>
                  <a:lnTo>
                    <a:pt x="579" y="2604"/>
                  </a:lnTo>
                  <a:lnTo>
                    <a:pt x="582" y="2616"/>
                  </a:lnTo>
                  <a:lnTo>
                    <a:pt x="584" y="2628"/>
                  </a:lnTo>
                  <a:lnTo>
                    <a:pt x="586" y="2641"/>
                  </a:lnTo>
                  <a:lnTo>
                    <a:pt x="587" y="2654"/>
                  </a:lnTo>
                  <a:lnTo>
                    <a:pt x="587" y="2666"/>
                  </a:lnTo>
                  <a:lnTo>
                    <a:pt x="587" y="2679"/>
                  </a:lnTo>
                  <a:lnTo>
                    <a:pt x="586" y="2692"/>
                  </a:lnTo>
                  <a:lnTo>
                    <a:pt x="584" y="2704"/>
                  </a:lnTo>
                  <a:lnTo>
                    <a:pt x="582" y="2717"/>
                  </a:lnTo>
                  <a:lnTo>
                    <a:pt x="579" y="2729"/>
                  </a:lnTo>
                  <a:lnTo>
                    <a:pt x="574" y="2740"/>
                  </a:lnTo>
                  <a:lnTo>
                    <a:pt x="569" y="2751"/>
                  </a:lnTo>
                  <a:lnTo>
                    <a:pt x="564" y="2761"/>
                  </a:lnTo>
                  <a:lnTo>
                    <a:pt x="557" y="2771"/>
                  </a:lnTo>
                  <a:lnTo>
                    <a:pt x="550" y="2778"/>
                  </a:lnTo>
                  <a:lnTo>
                    <a:pt x="543" y="2786"/>
                  </a:lnTo>
                  <a:lnTo>
                    <a:pt x="534" y="2792"/>
                  </a:lnTo>
                  <a:lnTo>
                    <a:pt x="525" y="2797"/>
                  </a:lnTo>
                  <a:lnTo>
                    <a:pt x="515" y="2801"/>
                  </a:lnTo>
                  <a:lnTo>
                    <a:pt x="504" y="2804"/>
                  </a:lnTo>
                  <a:lnTo>
                    <a:pt x="493" y="2805"/>
                  </a:lnTo>
                  <a:close/>
                  <a:moveTo>
                    <a:pt x="739" y="3128"/>
                  </a:moveTo>
                  <a:lnTo>
                    <a:pt x="739" y="3128"/>
                  </a:lnTo>
                  <a:lnTo>
                    <a:pt x="725" y="3127"/>
                  </a:lnTo>
                  <a:lnTo>
                    <a:pt x="711" y="3124"/>
                  </a:lnTo>
                  <a:lnTo>
                    <a:pt x="698" y="3118"/>
                  </a:lnTo>
                  <a:lnTo>
                    <a:pt x="685" y="3110"/>
                  </a:lnTo>
                  <a:lnTo>
                    <a:pt x="673" y="3101"/>
                  </a:lnTo>
                  <a:lnTo>
                    <a:pt x="662" y="3089"/>
                  </a:lnTo>
                  <a:lnTo>
                    <a:pt x="651" y="3077"/>
                  </a:lnTo>
                  <a:lnTo>
                    <a:pt x="642" y="3062"/>
                  </a:lnTo>
                  <a:lnTo>
                    <a:pt x="632" y="3045"/>
                  </a:lnTo>
                  <a:lnTo>
                    <a:pt x="625" y="3028"/>
                  </a:lnTo>
                  <a:lnTo>
                    <a:pt x="618" y="3009"/>
                  </a:lnTo>
                  <a:lnTo>
                    <a:pt x="612" y="2989"/>
                  </a:lnTo>
                  <a:lnTo>
                    <a:pt x="607" y="2968"/>
                  </a:lnTo>
                  <a:lnTo>
                    <a:pt x="604" y="2946"/>
                  </a:lnTo>
                  <a:lnTo>
                    <a:pt x="602" y="2924"/>
                  </a:lnTo>
                  <a:lnTo>
                    <a:pt x="601" y="2901"/>
                  </a:lnTo>
                  <a:lnTo>
                    <a:pt x="602" y="2889"/>
                  </a:lnTo>
                  <a:lnTo>
                    <a:pt x="604" y="2878"/>
                  </a:lnTo>
                  <a:lnTo>
                    <a:pt x="608" y="2868"/>
                  </a:lnTo>
                  <a:lnTo>
                    <a:pt x="613" y="2858"/>
                  </a:lnTo>
                  <a:lnTo>
                    <a:pt x="620" y="2850"/>
                  </a:lnTo>
                  <a:lnTo>
                    <a:pt x="627" y="2843"/>
                  </a:lnTo>
                  <a:lnTo>
                    <a:pt x="634" y="2835"/>
                  </a:lnTo>
                  <a:lnTo>
                    <a:pt x="644" y="2829"/>
                  </a:lnTo>
                  <a:lnTo>
                    <a:pt x="654" y="2824"/>
                  </a:lnTo>
                  <a:lnTo>
                    <a:pt x="665" y="2819"/>
                  </a:lnTo>
                  <a:lnTo>
                    <a:pt x="677" y="2815"/>
                  </a:lnTo>
                  <a:lnTo>
                    <a:pt x="688" y="2812"/>
                  </a:lnTo>
                  <a:lnTo>
                    <a:pt x="701" y="2809"/>
                  </a:lnTo>
                  <a:lnTo>
                    <a:pt x="714" y="2807"/>
                  </a:lnTo>
                  <a:lnTo>
                    <a:pt x="726" y="2806"/>
                  </a:lnTo>
                  <a:lnTo>
                    <a:pt x="739" y="2806"/>
                  </a:lnTo>
                  <a:lnTo>
                    <a:pt x="752" y="2806"/>
                  </a:lnTo>
                  <a:lnTo>
                    <a:pt x="764" y="2807"/>
                  </a:lnTo>
                  <a:lnTo>
                    <a:pt x="777" y="2809"/>
                  </a:lnTo>
                  <a:lnTo>
                    <a:pt x="790" y="2812"/>
                  </a:lnTo>
                  <a:lnTo>
                    <a:pt x="801" y="2815"/>
                  </a:lnTo>
                  <a:lnTo>
                    <a:pt x="813" y="2819"/>
                  </a:lnTo>
                  <a:lnTo>
                    <a:pt x="823" y="2824"/>
                  </a:lnTo>
                  <a:lnTo>
                    <a:pt x="834" y="2829"/>
                  </a:lnTo>
                  <a:lnTo>
                    <a:pt x="843" y="2835"/>
                  </a:lnTo>
                  <a:lnTo>
                    <a:pt x="852" y="2843"/>
                  </a:lnTo>
                  <a:lnTo>
                    <a:pt x="859" y="2850"/>
                  </a:lnTo>
                  <a:lnTo>
                    <a:pt x="864" y="2858"/>
                  </a:lnTo>
                  <a:lnTo>
                    <a:pt x="870" y="2868"/>
                  </a:lnTo>
                  <a:lnTo>
                    <a:pt x="874" y="2878"/>
                  </a:lnTo>
                  <a:lnTo>
                    <a:pt x="876" y="2889"/>
                  </a:lnTo>
                  <a:lnTo>
                    <a:pt x="877" y="2901"/>
                  </a:lnTo>
                  <a:lnTo>
                    <a:pt x="876" y="2924"/>
                  </a:lnTo>
                  <a:lnTo>
                    <a:pt x="874" y="2946"/>
                  </a:lnTo>
                  <a:lnTo>
                    <a:pt x="871" y="2968"/>
                  </a:lnTo>
                  <a:lnTo>
                    <a:pt x="865" y="2989"/>
                  </a:lnTo>
                  <a:lnTo>
                    <a:pt x="860" y="3009"/>
                  </a:lnTo>
                  <a:lnTo>
                    <a:pt x="853" y="3028"/>
                  </a:lnTo>
                  <a:lnTo>
                    <a:pt x="845" y="3045"/>
                  </a:lnTo>
                  <a:lnTo>
                    <a:pt x="836" y="3062"/>
                  </a:lnTo>
                  <a:lnTo>
                    <a:pt x="826" y="3077"/>
                  </a:lnTo>
                  <a:lnTo>
                    <a:pt x="816" y="3089"/>
                  </a:lnTo>
                  <a:lnTo>
                    <a:pt x="804" y="3101"/>
                  </a:lnTo>
                  <a:lnTo>
                    <a:pt x="793" y="3110"/>
                  </a:lnTo>
                  <a:lnTo>
                    <a:pt x="780" y="3118"/>
                  </a:lnTo>
                  <a:lnTo>
                    <a:pt x="766" y="3124"/>
                  </a:lnTo>
                  <a:lnTo>
                    <a:pt x="753" y="3127"/>
                  </a:lnTo>
                  <a:lnTo>
                    <a:pt x="739" y="3128"/>
                  </a:lnTo>
                  <a:close/>
                  <a:moveTo>
                    <a:pt x="601" y="2433"/>
                  </a:moveTo>
                  <a:lnTo>
                    <a:pt x="601" y="2433"/>
                  </a:lnTo>
                  <a:lnTo>
                    <a:pt x="602" y="2410"/>
                  </a:lnTo>
                  <a:lnTo>
                    <a:pt x="604" y="2387"/>
                  </a:lnTo>
                  <a:lnTo>
                    <a:pt x="607" y="2365"/>
                  </a:lnTo>
                  <a:lnTo>
                    <a:pt x="612" y="2344"/>
                  </a:lnTo>
                  <a:lnTo>
                    <a:pt x="618" y="2325"/>
                  </a:lnTo>
                  <a:lnTo>
                    <a:pt x="625" y="2306"/>
                  </a:lnTo>
                  <a:lnTo>
                    <a:pt x="632" y="2288"/>
                  </a:lnTo>
                  <a:lnTo>
                    <a:pt x="642" y="2272"/>
                  </a:lnTo>
                  <a:lnTo>
                    <a:pt x="651" y="2257"/>
                  </a:lnTo>
                  <a:lnTo>
                    <a:pt x="662" y="2243"/>
                  </a:lnTo>
                  <a:lnTo>
                    <a:pt x="673" y="2232"/>
                  </a:lnTo>
                  <a:lnTo>
                    <a:pt x="685" y="2222"/>
                  </a:lnTo>
                  <a:lnTo>
                    <a:pt x="698" y="2215"/>
                  </a:lnTo>
                  <a:lnTo>
                    <a:pt x="711" y="2210"/>
                  </a:lnTo>
                  <a:lnTo>
                    <a:pt x="725" y="2206"/>
                  </a:lnTo>
                  <a:lnTo>
                    <a:pt x="739" y="2204"/>
                  </a:lnTo>
                  <a:lnTo>
                    <a:pt x="753" y="2206"/>
                  </a:lnTo>
                  <a:lnTo>
                    <a:pt x="766" y="2210"/>
                  </a:lnTo>
                  <a:lnTo>
                    <a:pt x="780" y="2215"/>
                  </a:lnTo>
                  <a:lnTo>
                    <a:pt x="793" y="2222"/>
                  </a:lnTo>
                  <a:lnTo>
                    <a:pt x="804" y="2232"/>
                  </a:lnTo>
                  <a:lnTo>
                    <a:pt x="816" y="2243"/>
                  </a:lnTo>
                  <a:lnTo>
                    <a:pt x="826" y="2257"/>
                  </a:lnTo>
                  <a:lnTo>
                    <a:pt x="836" y="2272"/>
                  </a:lnTo>
                  <a:lnTo>
                    <a:pt x="845" y="2288"/>
                  </a:lnTo>
                  <a:lnTo>
                    <a:pt x="853" y="2306"/>
                  </a:lnTo>
                  <a:lnTo>
                    <a:pt x="860" y="2325"/>
                  </a:lnTo>
                  <a:lnTo>
                    <a:pt x="865" y="2344"/>
                  </a:lnTo>
                  <a:lnTo>
                    <a:pt x="871" y="2365"/>
                  </a:lnTo>
                  <a:lnTo>
                    <a:pt x="874" y="2387"/>
                  </a:lnTo>
                  <a:lnTo>
                    <a:pt x="876" y="2410"/>
                  </a:lnTo>
                  <a:lnTo>
                    <a:pt x="877" y="2433"/>
                  </a:lnTo>
                  <a:lnTo>
                    <a:pt x="876" y="2445"/>
                  </a:lnTo>
                  <a:lnTo>
                    <a:pt x="874" y="2455"/>
                  </a:lnTo>
                  <a:lnTo>
                    <a:pt x="870" y="2465"/>
                  </a:lnTo>
                  <a:lnTo>
                    <a:pt x="864" y="2474"/>
                  </a:lnTo>
                  <a:lnTo>
                    <a:pt x="859" y="2483"/>
                  </a:lnTo>
                  <a:lnTo>
                    <a:pt x="852" y="2490"/>
                  </a:lnTo>
                  <a:lnTo>
                    <a:pt x="843" y="2498"/>
                  </a:lnTo>
                  <a:lnTo>
                    <a:pt x="834" y="2504"/>
                  </a:lnTo>
                  <a:lnTo>
                    <a:pt x="823" y="2509"/>
                  </a:lnTo>
                  <a:lnTo>
                    <a:pt x="813" y="2515"/>
                  </a:lnTo>
                  <a:lnTo>
                    <a:pt x="801" y="2519"/>
                  </a:lnTo>
                  <a:lnTo>
                    <a:pt x="790" y="2522"/>
                  </a:lnTo>
                  <a:lnTo>
                    <a:pt x="777" y="2524"/>
                  </a:lnTo>
                  <a:lnTo>
                    <a:pt x="764" y="2526"/>
                  </a:lnTo>
                  <a:lnTo>
                    <a:pt x="752" y="2527"/>
                  </a:lnTo>
                  <a:lnTo>
                    <a:pt x="739" y="2527"/>
                  </a:lnTo>
                  <a:lnTo>
                    <a:pt x="726" y="2527"/>
                  </a:lnTo>
                  <a:lnTo>
                    <a:pt x="714" y="2526"/>
                  </a:lnTo>
                  <a:lnTo>
                    <a:pt x="701" y="2524"/>
                  </a:lnTo>
                  <a:lnTo>
                    <a:pt x="688" y="2522"/>
                  </a:lnTo>
                  <a:lnTo>
                    <a:pt x="677" y="2519"/>
                  </a:lnTo>
                  <a:lnTo>
                    <a:pt x="665" y="2515"/>
                  </a:lnTo>
                  <a:lnTo>
                    <a:pt x="654" y="2509"/>
                  </a:lnTo>
                  <a:lnTo>
                    <a:pt x="644" y="2504"/>
                  </a:lnTo>
                  <a:lnTo>
                    <a:pt x="634" y="2498"/>
                  </a:lnTo>
                  <a:lnTo>
                    <a:pt x="627" y="2490"/>
                  </a:lnTo>
                  <a:lnTo>
                    <a:pt x="620" y="2483"/>
                  </a:lnTo>
                  <a:lnTo>
                    <a:pt x="613" y="2474"/>
                  </a:lnTo>
                  <a:lnTo>
                    <a:pt x="608" y="2465"/>
                  </a:lnTo>
                  <a:lnTo>
                    <a:pt x="604" y="2455"/>
                  </a:lnTo>
                  <a:lnTo>
                    <a:pt x="602" y="2445"/>
                  </a:lnTo>
                  <a:lnTo>
                    <a:pt x="601" y="2433"/>
                  </a:lnTo>
                  <a:close/>
                  <a:moveTo>
                    <a:pt x="994" y="2805"/>
                  </a:moveTo>
                  <a:lnTo>
                    <a:pt x="994" y="2805"/>
                  </a:lnTo>
                  <a:lnTo>
                    <a:pt x="984" y="2804"/>
                  </a:lnTo>
                  <a:lnTo>
                    <a:pt x="972" y="2801"/>
                  </a:lnTo>
                  <a:lnTo>
                    <a:pt x="963" y="2797"/>
                  </a:lnTo>
                  <a:lnTo>
                    <a:pt x="953" y="2792"/>
                  </a:lnTo>
                  <a:lnTo>
                    <a:pt x="945" y="2786"/>
                  </a:lnTo>
                  <a:lnTo>
                    <a:pt x="937" y="2778"/>
                  </a:lnTo>
                  <a:lnTo>
                    <a:pt x="930" y="2771"/>
                  </a:lnTo>
                  <a:lnTo>
                    <a:pt x="923" y="2761"/>
                  </a:lnTo>
                  <a:lnTo>
                    <a:pt x="918" y="2751"/>
                  </a:lnTo>
                  <a:lnTo>
                    <a:pt x="913" y="2740"/>
                  </a:lnTo>
                  <a:lnTo>
                    <a:pt x="910" y="2729"/>
                  </a:lnTo>
                  <a:lnTo>
                    <a:pt x="906" y="2717"/>
                  </a:lnTo>
                  <a:lnTo>
                    <a:pt x="903" y="2704"/>
                  </a:lnTo>
                  <a:lnTo>
                    <a:pt x="901" y="2692"/>
                  </a:lnTo>
                  <a:lnTo>
                    <a:pt x="900" y="2679"/>
                  </a:lnTo>
                  <a:lnTo>
                    <a:pt x="900" y="2666"/>
                  </a:lnTo>
                  <a:lnTo>
                    <a:pt x="900" y="2654"/>
                  </a:lnTo>
                  <a:lnTo>
                    <a:pt x="901" y="2641"/>
                  </a:lnTo>
                  <a:lnTo>
                    <a:pt x="903" y="2628"/>
                  </a:lnTo>
                  <a:lnTo>
                    <a:pt x="906" y="2616"/>
                  </a:lnTo>
                  <a:lnTo>
                    <a:pt x="910" y="2604"/>
                  </a:lnTo>
                  <a:lnTo>
                    <a:pt x="913" y="2593"/>
                  </a:lnTo>
                  <a:lnTo>
                    <a:pt x="918" y="2582"/>
                  </a:lnTo>
                  <a:lnTo>
                    <a:pt x="923" y="2572"/>
                  </a:lnTo>
                  <a:lnTo>
                    <a:pt x="930" y="2562"/>
                  </a:lnTo>
                  <a:lnTo>
                    <a:pt x="937" y="2554"/>
                  </a:lnTo>
                  <a:lnTo>
                    <a:pt x="945" y="2546"/>
                  </a:lnTo>
                  <a:lnTo>
                    <a:pt x="953" y="2541"/>
                  </a:lnTo>
                  <a:lnTo>
                    <a:pt x="963" y="2536"/>
                  </a:lnTo>
                  <a:lnTo>
                    <a:pt x="972" y="2531"/>
                  </a:lnTo>
                  <a:lnTo>
                    <a:pt x="984" y="2529"/>
                  </a:lnTo>
                  <a:lnTo>
                    <a:pt x="994" y="2528"/>
                  </a:lnTo>
                  <a:lnTo>
                    <a:pt x="1018" y="2529"/>
                  </a:lnTo>
                  <a:lnTo>
                    <a:pt x="1041" y="2531"/>
                  </a:lnTo>
                  <a:lnTo>
                    <a:pt x="1063" y="2535"/>
                  </a:lnTo>
                  <a:lnTo>
                    <a:pt x="1084" y="2540"/>
                  </a:lnTo>
                  <a:lnTo>
                    <a:pt x="1104" y="2545"/>
                  </a:lnTo>
                  <a:lnTo>
                    <a:pt x="1122" y="2553"/>
                  </a:lnTo>
                  <a:lnTo>
                    <a:pt x="1140" y="2560"/>
                  </a:lnTo>
                  <a:lnTo>
                    <a:pt x="1157" y="2569"/>
                  </a:lnTo>
                  <a:lnTo>
                    <a:pt x="1170" y="2579"/>
                  </a:lnTo>
                  <a:lnTo>
                    <a:pt x="1184" y="2589"/>
                  </a:lnTo>
                  <a:lnTo>
                    <a:pt x="1196" y="2601"/>
                  </a:lnTo>
                  <a:lnTo>
                    <a:pt x="1205" y="2613"/>
                  </a:lnTo>
                  <a:lnTo>
                    <a:pt x="1213" y="2625"/>
                  </a:lnTo>
                  <a:lnTo>
                    <a:pt x="1219" y="2639"/>
                  </a:lnTo>
                  <a:lnTo>
                    <a:pt x="1222" y="2653"/>
                  </a:lnTo>
                  <a:lnTo>
                    <a:pt x="1223" y="2666"/>
                  </a:lnTo>
                  <a:lnTo>
                    <a:pt x="1222" y="2680"/>
                  </a:lnTo>
                  <a:lnTo>
                    <a:pt x="1219" y="2694"/>
                  </a:lnTo>
                  <a:lnTo>
                    <a:pt x="1213" y="2708"/>
                  </a:lnTo>
                  <a:lnTo>
                    <a:pt x="1205" y="2720"/>
                  </a:lnTo>
                  <a:lnTo>
                    <a:pt x="1196" y="2732"/>
                  </a:lnTo>
                  <a:lnTo>
                    <a:pt x="1184" y="2743"/>
                  </a:lnTo>
                  <a:lnTo>
                    <a:pt x="1170" y="2754"/>
                  </a:lnTo>
                  <a:lnTo>
                    <a:pt x="1157" y="2763"/>
                  </a:lnTo>
                  <a:lnTo>
                    <a:pt x="1140" y="2773"/>
                  </a:lnTo>
                  <a:lnTo>
                    <a:pt x="1122" y="2780"/>
                  </a:lnTo>
                  <a:lnTo>
                    <a:pt x="1104" y="2788"/>
                  </a:lnTo>
                  <a:lnTo>
                    <a:pt x="1084" y="2793"/>
                  </a:lnTo>
                  <a:lnTo>
                    <a:pt x="1063" y="2798"/>
                  </a:lnTo>
                  <a:lnTo>
                    <a:pt x="1041" y="2801"/>
                  </a:lnTo>
                  <a:lnTo>
                    <a:pt x="1018" y="2804"/>
                  </a:lnTo>
                  <a:lnTo>
                    <a:pt x="994" y="2805"/>
                  </a:lnTo>
                  <a:close/>
                  <a:moveTo>
                    <a:pt x="1323" y="1909"/>
                  </a:moveTo>
                  <a:lnTo>
                    <a:pt x="1323" y="1909"/>
                  </a:lnTo>
                  <a:lnTo>
                    <a:pt x="1323" y="1921"/>
                  </a:lnTo>
                  <a:lnTo>
                    <a:pt x="1321" y="1932"/>
                  </a:lnTo>
                  <a:lnTo>
                    <a:pt x="1318" y="1943"/>
                  </a:lnTo>
                  <a:lnTo>
                    <a:pt x="1315" y="1953"/>
                  </a:lnTo>
                  <a:lnTo>
                    <a:pt x="1310" y="1963"/>
                  </a:lnTo>
                  <a:lnTo>
                    <a:pt x="1304" y="1972"/>
                  </a:lnTo>
                  <a:lnTo>
                    <a:pt x="1298" y="1982"/>
                  </a:lnTo>
                  <a:lnTo>
                    <a:pt x="1291" y="1989"/>
                  </a:lnTo>
                  <a:lnTo>
                    <a:pt x="1282" y="1997"/>
                  </a:lnTo>
                  <a:lnTo>
                    <a:pt x="1274" y="2004"/>
                  </a:lnTo>
                  <a:lnTo>
                    <a:pt x="1264" y="2009"/>
                  </a:lnTo>
                  <a:lnTo>
                    <a:pt x="1254" y="2015"/>
                  </a:lnTo>
                  <a:lnTo>
                    <a:pt x="1243" y="2018"/>
                  </a:lnTo>
                  <a:lnTo>
                    <a:pt x="1233" y="2021"/>
                  </a:lnTo>
                  <a:lnTo>
                    <a:pt x="1221" y="2023"/>
                  </a:lnTo>
                  <a:lnTo>
                    <a:pt x="1209" y="2023"/>
                  </a:lnTo>
                  <a:lnTo>
                    <a:pt x="299" y="2023"/>
                  </a:lnTo>
                  <a:lnTo>
                    <a:pt x="287" y="2023"/>
                  </a:lnTo>
                  <a:lnTo>
                    <a:pt x="276" y="2021"/>
                  </a:lnTo>
                  <a:lnTo>
                    <a:pt x="265" y="2018"/>
                  </a:lnTo>
                  <a:lnTo>
                    <a:pt x="255" y="2015"/>
                  </a:lnTo>
                  <a:lnTo>
                    <a:pt x="244" y="2009"/>
                  </a:lnTo>
                  <a:lnTo>
                    <a:pt x="236" y="2004"/>
                  </a:lnTo>
                  <a:lnTo>
                    <a:pt x="226" y="1997"/>
                  </a:lnTo>
                  <a:lnTo>
                    <a:pt x="218" y="1989"/>
                  </a:lnTo>
                  <a:lnTo>
                    <a:pt x="210" y="1982"/>
                  </a:lnTo>
                  <a:lnTo>
                    <a:pt x="204" y="1972"/>
                  </a:lnTo>
                  <a:lnTo>
                    <a:pt x="199" y="1963"/>
                  </a:lnTo>
                  <a:lnTo>
                    <a:pt x="194" y="1953"/>
                  </a:lnTo>
                  <a:lnTo>
                    <a:pt x="190" y="1943"/>
                  </a:lnTo>
                  <a:lnTo>
                    <a:pt x="187" y="1932"/>
                  </a:lnTo>
                  <a:lnTo>
                    <a:pt x="185" y="1921"/>
                  </a:lnTo>
                  <a:lnTo>
                    <a:pt x="185" y="1909"/>
                  </a:lnTo>
                  <a:lnTo>
                    <a:pt x="185" y="1177"/>
                  </a:lnTo>
                  <a:lnTo>
                    <a:pt x="185" y="1166"/>
                  </a:lnTo>
                  <a:lnTo>
                    <a:pt x="187" y="1154"/>
                  </a:lnTo>
                  <a:lnTo>
                    <a:pt x="190" y="1142"/>
                  </a:lnTo>
                  <a:lnTo>
                    <a:pt x="194" y="1132"/>
                  </a:lnTo>
                  <a:lnTo>
                    <a:pt x="199" y="1122"/>
                  </a:lnTo>
                  <a:lnTo>
                    <a:pt x="204" y="1113"/>
                  </a:lnTo>
                  <a:lnTo>
                    <a:pt x="210" y="1104"/>
                  </a:lnTo>
                  <a:lnTo>
                    <a:pt x="218" y="1096"/>
                  </a:lnTo>
                  <a:lnTo>
                    <a:pt x="226" y="1089"/>
                  </a:lnTo>
                  <a:lnTo>
                    <a:pt x="236" y="1082"/>
                  </a:lnTo>
                  <a:lnTo>
                    <a:pt x="244" y="1076"/>
                  </a:lnTo>
                  <a:lnTo>
                    <a:pt x="255" y="1072"/>
                  </a:lnTo>
                  <a:lnTo>
                    <a:pt x="265" y="1067"/>
                  </a:lnTo>
                  <a:lnTo>
                    <a:pt x="276" y="1065"/>
                  </a:lnTo>
                  <a:lnTo>
                    <a:pt x="287" y="1063"/>
                  </a:lnTo>
                  <a:lnTo>
                    <a:pt x="299" y="1062"/>
                  </a:lnTo>
                  <a:lnTo>
                    <a:pt x="1209" y="1062"/>
                  </a:lnTo>
                  <a:lnTo>
                    <a:pt x="1221" y="1063"/>
                  </a:lnTo>
                  <a:lnTo>
                    <a:pt x="1233" y="1065"/>
                  </a:lnTo>
                  <a:lnTo>
                    <a:pt x="1243" y="1067"/>
                  </a:lnTo>
                  <a:lnTo>
                    <a:pt x="1254" y="1072"/>
                  </a:lnTo>
                  <a:lnTo>
                    <a:pt x="1264" y="1076"/>
                  </a:lnTo>
                  <a:lnTo>
                    <a:pt x="1274" y="1082"/>
                  </a:lnTo>
                  <a:lnTo>
                    <a:pt x="1282" y="1089"/>
                  </a:lnTo>
                  <a:lnTo>
                    <a:pt x="1291" y="1096"/>
                  </a:lnTo>
                  <a:lnTo>
                    <a:pt x="1298" y="1104"/>
                  </a:lnTo>
                  <a:lnTo>
                    <a:pt x="1304" y="1113"/>
                  </a:lnTo>
                  <a:lnTo>
                    <a:pt x="1310" y="1122"/>
                  </a:lnTo>
                  <a:lnTo>
                    <a:pt x="1315" y="1132"/>
                  </a:lnTo>
                  <a:lnTo>
                    <a:pt x="1318" y="1142"/>
                  </a:lnTo>
                  <a:lnTo>
                    <a:pt x="1321" y="1154"/>
                  </a:lnTo>
                  <a:lnTo>
                    <a:pt x="1323" y="1166"/>
                  </a:lnTo>
                  <a:lnTo>
                    <a:pt x="1323" y="1177"/>
                  </a:lnTo>
                  <a:lnTo>
                    <a:pt x="1323" y="1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49" name="MH_Other_8"/>
            <p:cNvCxnSpPr>
              <a:stCxn id="10" idx="4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1601791" y="3052840"/>
              <a:ext cx="792" cy="220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4106976" y="2779816"/>
            <a:ext cx="334760" cy="559595"/>
            <a:chOff x="3997325" y="2482529"/>
            <a:chExt cx="452438" cy="559595"/>
          </a:xfrm>
        </p:grpSpPr>
        <p:sp>
          <p:nvSpPr>
            <p:cNvPr id="20" name="MH_Other_9"/>
            <p:cNvSpPr/>
            <p:nvPr>
              <p:custDataLst>
                <p:tags r:id="rId8"/>
              </p:custDataLst>
            </p:nvPr>
          </p:nvSpPr>
          <p:spPr bwMode="auto">
            <a:xfrm>
              <a:off x="3997325" y="2482529"/>
              <a:ext cx="452438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MH_Other_10"/>
            <p:cNvSpPr/>
            <p:nvPr>
              <p:custDataLst>
                <p:tags r:id="rId9"/>
              </p:custDataLst>
            </p:nvPr>
          </p:nvSpPr>
          <p:spPr bwMode="auto">
            <a:xfrm>
              <a:off x="4140200" y="2575398"/>
              <a:ext cx="160338" cy="163116"/>
            </a:xfrm>
            <a:custGeom>
              <a:avLst/>
              <a:gdLst>
                <a:gd name="T0" fmla="*/ 924118 w 4423"/>
                <a:gd name="T1" fmla="*/ 36732 h 6016"/>
                <a:gd name="T2" fmla="*/ 1145021 w 4423"/>
                <a:gd name="T3" fmla="*/ 159911 h 6016"/>
                <a:gd name="T4" fmla="*/ 1298196 w 4423"/>
                <a:gd name="T5" fmla="*/ 337238 h 6016"/>
                <a:gd name="T6" fmla="*/ 1388709 w 4423"/>
                <a:gd name="T7" fmla="*/ 576313 h 6016"/>
                <a:gd name="T8" fmla="*/ 1388709 w 4423"/>
                <a:gd name="T9" fmla="*/ 824571 h 6016"/>
                <a:gd name="T10" fmla="*/ 1298196 w 4423"/>
                <a:gd name="T11" fmla="*/ 1063646 h 6016"/>
                <a:gd name="T12" fmla="*/ 1145021 w 4423"/>
                <a:gd name="T13" fmla="*/ 1240973 h 6016"/>
                <a:gd name="T14" fmla="*/ 924118 w 4423"/>
                <a:gd name="T15" fmla="*/ 1364152 h 6016"/>
                <a:gd name="T16" fmla="*/ 681695 w 4423"/>
                <a:gd name="T17" fmla="*/ 1400568 h 6016"/>
                <a:gd name="T18" fmla="*/ 427246 w 4423"/>
                <a:gd name="T19" fmla="*/ 1345786 h 6016"/>
                <a:gd name="T20" fmla="*/ 216788 w 4423"/>
                <a:gd name="T21" fmla="*/ 1207408 h 6016"/>
                <a:gd name="T22" fmla="*/ 76271 w 4423"/>
                <a:gd name="T23" fmla="*/ 1019314 h 6016"/>
                <a:gd name="T24" fmla="*/ 3165 w 4423"/>
                <a:gd name="T25" fmla="*/ 772006 h 6016"/>
                <a:gd name="T26" fmla="*/ 21837 w 4423"/>
                <a:gd name="T27" fmla="*/ 525648 h 6016"/>
                <a:gd name="T28" fmla="*/ 128807 w 4423"/>
                <a:gd name="T29" fmla="*/ 295123 h 6016"/>
                <a:gd name="T30" fmla="*/ 294642 w 4423"/>
                <a:gd name="T31" fmla="*/ 129195 h 6016"/>
                <a:gd name="T32" fmla="*/ 524722 w 4423"/>
                <a:gd name="T33" fmla="*/ 22166 h 6016"/>
                <a:gd name="T34" fmla="*/ 562066 w 4423"/>
                <a:gd name="T35" fmla="*/ 756490 h 6016"/>
                <a:gd name="T36" fmla="*/ 647199 w 4423"/>
                <a:gd name="T37" fmla="*/ 616528 h 6016"/>
                <a:gd name="T38" fmla="*/ 744675 w 4423"/>
                <a:gd name="T39" fmla="*/ 527232 h 6016"/>
                <a:gd name="T40" fmla="*/ 654795 w 4423"/>
                <a:gd name="T41" fmla="*/ 535781 h 6016"/>
                <a:gd name="T42" fmla="*/ 563016 w 4423"/>
                <a:gd name="T43" fmla="*/ 609245 h 6016"/>
                <a:gd name="T44" fmla="*/ 531052 w 4423"/>
                <a:gd name="T45" fmla="*/ 702025 h 6016"/>
                <a:gd name="T46" fmla="*/ 825693 w 4423"/>
                <a:gd name="T47" fmla="*/ 1480682 h 6016"/>
                <a:gd name="T48" fmla="*/ 683594 w 4423"/>
                <a:gd name="T49" fmla="*/ 1494614 h 6016"/>
                <a:gd name="T50" fmla="*/ 683278 w 4423"/>
                <a:gd name="T51" fmla="*/ 380620 h 6016"/>
                <a:gd name="T52" fmla="*/ 495922 w 4423"/>
                <a:gd name="T53" fmla="*/ 453451 h 6016"/>
                <a:gd name="T54" fmla="*/ 386104 w 4423"/>
                <a:gd name="T55" fmla="*/ 636161 h 6016"/>
                <a:gd name="T56" fmla="*/ 386104 w 4423"/>
                <a:gd name="T57" fmla="*/ 764723 h 6016"/>
                <a:gd name="T58" fmla="*/ 495922 w 4423"/>
                <a:gd name="T59" fmla="*/ 947434 h 6016"/>
                <a:gd name="T60" fmla="*/ 683278 w 4423"/>
                <a:gd name="T61" fmla="*/ 1020264 h 6016"/>
                <a:gd name="T62" fmla="*/ 838669 w 4423"/>
                <a:gd name="T63" fmla="*/ 988915 h 6016"/>
                <a:gd name="T64" fmla="*/ 988047 w 4423"/>
                <a:gd name="T65" fmla="*/ 839454 h 6016"/>
                <a:gd name="T66" fmla="*/ 1019378 w 4423"/>
                <a:gd name="T67" fmla="*/ 683976 h 6016"/>
                <a:gd name="T68" fmla="*/ 946588 w 4423"/>
                <a:gd name="T69" fmla="*/ 496833 h 6016"/>
                <a:gd name="T70" fmla="*/ 764296 w 4423"/>
                <a:gd name="T71" fmla="*/ 386636 h 6016"/>
                <a:gd name="T72" fmla="*/ 814617 w 4423"/>
                <a:gd name="T73" fmla="*/ 511082 h 6016"/>
                <a:gd name="T74" fmla="*/ 666188 w 4423"/>
                <a:gd name="T75" fmla="*/ 481316 h 6016"/>
                <a:gd name="T76" fmla="*/ 535799 w 4423"/>
                <a:gd name="T77" fmla="*/ 551614 h 6016"/>
                <a:gd name="T78" fmla="*/ 478200 w 4423"/>
                <a:gd name="T79" fmla="*/ 700442 h 6016"/>
                <a:gd name="T80" fmla="*/ 528836 w 4423"/>
                <a:gd name="T81" fmla="*/ 841354 h 6016"/>
                <a:gd name="T82" fmla="*/ 655111 w 4423"/>
                <a:gd name="T83" fmla="*/ 917351 h 6016"/>
                <a:gd name="T84" fmla="*/ 805122 w 4423"/>
                <a:gd name="T85" fmla="*/ 895185 h 6016"/>
                <a:gd name="T86" fmla="*/ 903864 w 4423"/>
                <a:gd name="T87" fmla="*/ 786889 h 6016"/>
                <a:gd name="T88" fmla="*/ 911459 w 4423"/>
                <a:gd name="T89" fmla="*/ 634261 h 6016"/>
                <a:gd name="T90" fmla="*/ 993427 w 4423"/>
                <a:gd name="T91" fmla="*/ 376503 h 6016"/>
                <a:gd name="T92" fmla="*/ 860190 w 4423"/>
                <a:gd name="T93" fmla="*/ 293223 h 6016"/>
                <a:gd name="T94" fmla="*/ 699735 w 4423"/>
                <a:gd name="T95" fmla="*/ 263141 h 6016"/>
                <a:gd name="T96" fmla="*/ 549724 w 4423"/>
                <a:gd name="T97" fmla="*/ 289740 h 6016"/>
                <a:gd name="T98" fmla="*/ 413638 w 4423"/>
                <a:gd name="T99" fmla="*/ 369854 h 6016"/>
                <a:gd name="T100" fmla="*/ 320593 w 4423"/>
                <a:gd name="T101" fmla="*/ 482583 h 6016"/>
                <a:gd name="T102" fmla="*/ 267741 w 4423"/>
                <a:gd name="T103" fmla="*/ 633628 h 6016"/>
                <a:gd name="T104" fmla="*/ 271855 w 4423"/>
                <a:gd name="T105" fmla="*/ 788789 h 6016"/>
                <a:gd name="T106" fmla="*/ 331670 w 4423"/>
                <a:gd name="T107" fmla="*/ 936034 h 6016"/>
                <a:gd name="T108" fmla="*/ 430095 w 4423"/>
                <a:gd name="T109" fmla="*/ 1044647 h 6016"/>
                <a:gd name="T110" fmla="*/ 569662 w 4423"/>
                <a:gd name="T111" fmla="*/ 1118111 h 6016"/>
                <a:gd name="T112" fmla="*/ 722521 w 4423"/>
                <a:gd name="T113" fmla="*/ 1137110 h 6016"/>
                <a:gd name="T114" fmla="*/ 879811 w 4423"/>
                <a:gd name="T115" fmla="*/ 1099112 h 6016"/>
                <a:gd name="T116" fmla="*/ 1008618 w 4423"/>
                <a:gd name="T117" fmla="*/ 1009815 h 6016"/>
                <a:gd name="T118" fmla="*/ 1093434 w 4423"/>
                <a:gd name="T119" fmla="*/ 890119 h 6016"/>
                <a:gd name="T120" fmla="*/ 1135526 w 4423"/>
                <a:gd name="T121" fmla="*/ 734008 h 6016"/>
                <a:gd name="T122" fmla="*/ 1120019 w 4423"/>
                <a:gd name="T123" fmla="*/ 580746 h 6016"/>
                <a:gd name="T124" fmla="*/ 1050077 w 4423"/>
                <a:gd name="T125" fmla="*/ 438885 h 60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423" h="6016">
                  <a:moveTo>
                    <a:pt x="2211" y="0"/>
                  </a:moveTo>
                  <a:lnTo>
                    <a:pt x="2211" y="0"/>
                  </a:lnTo>
                  <a:lnTo>
                    <a:pt x="2268" y="1"/>
                  </a:lnTo>
                  <a:lnTo>
                    <a:pt x="2325" y="4"/>
                  </a:lnTo>
                  <a:lnTo>
                    <a:pt x="2382" y="7"/>
                  </a:lnTo>
                  <a:lnTo>
                    <a:pt x="2437" y="12"/>
                  </a:lnTo>
                  <a:lnTo>
                    <a:pt x="2492" y="18"/>
                  </a:lnTo>
                  <a:lnTo>
                    <a:pt x="2548" y="26"/>
                  </a:lnTo>
                  <a:lnTo>
                    <a:pt x="2603" y="34"/>
                  </a:lnTo>
                  <a:lnTo>
                    <a:pt x="2657" y="45"/>
                  </a:lnTo>
                  <a:lnTo>
                    <a:pt x="2710" y="57"/>
                  </a:lnTo>
                  <a:lnTo>
                    <a:pt x="2764" y="70"/>
                  </a:lnTo>
                  <a:lnTo>
                    <a:pt x="2817" y="84"/>
                  </a:lnTo>
                  <a:lnTo>
                    <a:pt x="2869" y="99"/>
                  </a:lnTo>
                  <a:lnTo>
                    <a:pt x="2920" y="116"/>
                  </a:lnTo>
                  <a:lnTo>
                    <a:pt x="2971" y="134"/>
                  </a:lnTo>
                  <a:lnTo>
                    <a:pt x="3022" y="154"/>
                  </a:lnTo>
                  <a:lnTo>
                    <a:pt x="3072" y="174"/>
                  </a:lnTo>
                  <a:lnTo>
                    <a:pt x="3121" y="195"/>
                  </a:lnTo>
                  <a:lnTo>
                    <a:pt x="3170" y="219"/>
                  </a:lnTo>
                  <a:lnTo>
                    <a:pt x="3218" y="242"/>
                  </a:lnTo>
                  <a:lnTo>
                    <a:pt x="3265" y="267"/>
                  </a:lnTo>
                  <a:lnTo>
                    <a:pt x="3312" y="293"/>
                  </a:lnTo>
                  <a:lnTo>
                    <a:pt x="3357" y="321"/>
                  </a:lnTo>
                  <a:lnTo>
                    <a:pt x="3403" y="348"/>
                  </a:lnTo>
                  <a:lnTo>
                    <a:pt x="3448" y="378"/>
                  </a:lnTo>
                  <a:lnTo>
                    <a:pt x="3492" y="408"/>
                  </a:lnTo>
                  <a:lnTo>
                    <a:pt x="3534" y="440"/>
                  </a:lnTo>
                  <a:lnTo>
                    <a:pt x="3577" y="472"/>
                  </a:lnTo>
                  <a:lnTo>
                    <a:pt x="3618" y="505"/>
                  </a:lnTo>
                  <a:lnTo>
                    <a:pt x="3659" y="540"/>
                  </a:lnTo>
                  <a:lnTo>
                    <a:pt x="3698" y="575"/>
                  </a:lnTo>
                  <a:lnTo>
                    <a:pt x="3736" y="611"/>
                  </a:lnTo>
                  <a:lnTo>
                    <a:pt x="3775" y="649"/>
                  </a:lnTo>
                  <a:lnTo>
                    <a:pt x="3812" y="686"/>
                  </a:lnTo>
                  <a:lnTo>
                    <a:pt x="3848" y="725"/>
                  </a:lnTo>
                  <a:lnTo>
                    <a:pt x="3883" y="765"/>
                  </a:lnTo>
                  <a:lnTo>
                    <a:pt x="3917" y="805"/>
                  </a:lnTo>
                  <a:lnTo>
                    <a:pt x="3951" y="846"/>
                  </a:lnTo>
                  <a:lnTo>
                    <a:pt x="3983" y="889"/>
                  </a:lnTo>
                  <a:lnTo>
                    <a:pt x="4014" y="932"/>
                  </a:lnTo>
                  <a:lnTo>
                    <a:pt x="4045" y="975"/>
                  </a:lnTo>
                  <a:lnTo>
                    <a:pt x="4074" y="1020"/>
                  </a:lnTo>
                  <a:lnTo>
                    <a:pt x="4102" y="1065"/>
                  </a:lnTo>
                  <a:lnTo>
                    <a:pt x="4130" y="1111"/>
                  </a:lnTo>
                  <a:lnTo>
                    <a:pt x="4156" y="1157"/>
                  </a:lnTo>
                  <a:lnTo>
                    <a:pt x="4181" y="1205"/>
                  </a:lnTo>
                  <a:lnTo>
                    <a:pt x="4205" y="1253"/>
                  </a:lnTo>
                  <a:lnTo>
                    <a:pt x="4227" y="1302"/>
                  </a:lnTo>
                  <a:lnTo>
                    <a:pt x="4249" y="1351"/>
                  </a:lnTo>
                  <a:lnTo>
                    <a:pt x="4270" y="1401"/>
                  </a:lnTo>
                  <a:lnTo>
                    <a:pt x="4289" y="1451"/>
                  </a:lnTo>
                  <a:lnTo>
                    <a:pt x="4307" y="1502"/>
                  </a:lnTo>
                  <a:lnTo>
                    <a:pt x="4323" y="1554"/>
                  </a:lnTo>
                  <a:lnTo>
                    <a:pt x="4339" y="1606"/>
                  </a:lnTo>
                  <a:lnTo>
                    <a:pt x="4353" y="1660"/>
                  </a:lnTo>
                  <a:lnTo>
                    <a:pt x="4366" y="1713"/>
                  </a:lnTo>
                  <a:lnTo>
                    <a:pt x="4378" y="1766"/>
                  </a:lnTo>
                  <a:lnTo>
                    <a:pt x="4388" y="1820"/>
                  </a:lnTo>
                  <a:lnTo>
                    <a:pt x="4397" y="1875"/>
                  </a:lnTo>
                  <a:lnTo>
                    <a:pt x="4405" y="1930"/>
                  </a:lnTo>
                  <a:lnTo>
                    <a:pt x="4411" y="1985"/>
                  </a:lnTo>
                  <a:lnTo>
                    <a:pt x="4416" y="2042"/>
                  </a:lnTo>
                  <a:lnTo>
                    <a:pt x="4420" y="2098"/>
                  </a:lnTo>
                  <a:lnTo>
                    <a:pt x="4422" y="2155"/>
                  </a:lnTo>
                  <a:lnTo>
                    <a:pt x="4423" y="2212"/>
                  </a:lnTo>
                  <a:lnTo>
                    <a:pt x="4422" y="2270"/>
                  </a:lnTo>
                  <a:lnTo>
                    <a:pt x="4420" y="2326"/>
                  </a:lnTo>
                  <a:lnTo>
                    <a:pt x="4416" y="2382"/>
                  </a:lnTo>
                  <a:lnTo>
                    <a:pt x="4411" y="2438"/>
                  </a:lnTo>
                  <a:lnTo>
                    <a:pt x="4405" y="2494"/>
                  </a:lnTo>
                  <a:lnTo>
                    <a:pt x="4397" y="2548"/>
                  </a:lnTo>
                  <a:lnTo>
                    <a:pt x="4388" y="2604"/>
                  </a:lnTo>
                  <a:lnTo>
                    <a:pt x="4378" y="2658"/>
                  </a:lnTo>
                  <a:lnTo>
                    <a:pt x="4366" y="2711"/>
                  </a:lnTo>
                  <a:lnTo>
                    <a:pt x="4353" y="2764"/>
                  </a:lnTo>
                  <a:lnTo>
                    <a:pt x="4339" y="2818"/>
                  </a:lnTo>
                  <a:lnTo>
                    <a:pt x="4323" y="2870"/>
                  </a:lnTo>
                  <a:lnTo>
                    <a:pt x="4307" y="2921"/>
                  </a:lnTo>
                  <a:lnTo>
                    <a:pt x="4289" y="2972"/>
                  </a:lnTo>
                  <a:lnTo>
                    <a:pt x="4270" y="3023"/>
                  </a:lnTo>
                  <a:lnTo>
                    <a:pt x="4249" y="3073"/>
                  </a:lnTo>
                  <a:lnTo>
                    <a:pt x="4227" y="3122"/>
                  </a:lnTo>
                  <a:lnTo>
                    <a:pt x="4205" y="3171"/>
                  </a:lnTo>
                  <a:lnTo>
                    <a:pt x="4181" y="3219"/>
                  </a:lnTo>
                  <a:lnTo>
                    <a:pt x="4156" y="3267"/>
                  </a:lnTo>
                  <a:lnTo>
                    <a:pt x="4130" y="3313"/>
                  </a:lnTo>
                  <a:lnTo>
                    <a:pt x="4102" y="3359"/>
                  </a:lnTo>
                  <a:lnTo>
                    <a:pt x="4074" y="3404"/>
                  </a:lnTo>
                  <a:lnTo>
                    <a:pt x="4045" y="3449"/>
                  </a:lnTo>
                  <a:lnTo>
                    <a:pt x="4014" y="3492"/>
                  </a:lnTo>
                  <a:lnTo>
                    <a:pt x="3983" y="3535"/>
                  </a:lnTo>
                  <a:lnTo>
                    <a:pt x="3951" y="3578"/>
                  </a:lnTo>
                  <a:lnTo>
                    <a:pt x="3917" y="3619"/>
                  </a:lnTo>
                  <a:lnTo>
                    <a:pt x="3883" y="3660"/>
                  </a:lnTo>
                  <a:lnTo>
                    <a:pt x="3848" y="3699"/>
                  </a:lnTo>
                  <a:lnTo>
                    <a:pt x="3812" y="3738"/>
                  </a:lnTo>
                  <a:lnTo>
                    <a:pt x="3775" y="3776"/>
                  </a:lnTo>
                  <a:lnTo>
                    <a:pt x="3736" y="3813"/>
                  </a:lnTo>
                  <a:lnTo>
                    <a:pt x="3698" y="3849"/>
                  </a:lnTo>
                  <a:lnTo>
                    <a:pt x="3659" y="3884"/>
                  </a:lnTo>
                  <a:lnTo>
                    <a:pt x="3618" y="3919"/>
                  </a:lnTo>
                  <a:lnTo>
                    <a:pt x="3577" y="3952"/>
                  </a:lnTo>
                  <a:lnTo>
                    <a:pt x="3534" y="3984"/>
                  </a:lnTo>
                  <a:lnTo>
                    <a:pt x="3492" y="4016"/>
                  </a:lnTo>
                  <a:lnTo>
                    <a:pt x="3448" y="4046"/>
                  </a:lnTo>
                  <a:lnTo>
                    <a:pt x="3403" y="4076"/>
                  </a:lnTo>
                  <a:lnTo>
                    <a:pt x="3357" y="4103"/>
                  </a:lnTo>
                  <a:lnTo>
                    <a:pt x="3312" y="4131"/>
                  </a:lnTo>
                  <a:lnTo>
                    <a:pt x="3265" y="4157"/>
                  </a:lnTo>
                  <a:lnTo>
                    <a:pt x="3218" y="4182"/>
                  </a:lnTo>
                  <a:lnTo>
                    <a:pt x="3170" y="4206"/>
                  </a:lnTo>
                  <a:lnTo>
                    <a:pt x="3121" y="4229"/>
                  </a:lnTo>
                  <a:lnTo>
                    <a:pt x="3072" y="4250"/>
                  </a:lnTo>
                  <a:lnTo>
                    <a:pt x="3022" y="4270"/>
                  </a:lnTo>
                  <a:lnTo>
                    <a:pt x="2971" y="4290"/>
                  </a:lnTo>
                  <a:lnTo>
                    <a:pt x="2920" y="4308"/>
                  </a:lnTo>
                  <a:lnTo>
                    <a:pt x="2869" y="4325"/>
                  </a:lnTo>
                  <a:lnTo>
                    <a:pt x="2817" y="4340"/>
                  </a:lnTo>
                  <a:lnTo>
                    <a:pt x="2764" y="4355"/>
                  </a:lnTo>
                  <a:lnTo>
                    <a:pt x="2710" y="4367"/>
                  </a:lnTo>
                  <a:lnTo>
                    <a:pt x="2657" y="4379"/>
                  </a:lnTo>
                  <a:lnTo>
                    <a:pt x="2603" y="4390"/>
                  </a:lnTo>
                  <a:lnTo>
                    <a:pt x="2548" y="4398"/>
                  </a:lnTo>
                  <a:lnTo>
                    <a:pt x="2492" y="4406"/>
                  </a:lnTo>
                  <a:lnTo>
                    <a:pt x="2437" y="4412"/>
                  </a:lnTo>
                  <a:lnTo>
                    <a:pt x="2382" y="4417"/>
                  </a:lnTo>
                  <a:lnTo>
                    <a:pt x="2325" y="4421"/>
                  </a:lnTo>
                  <a:lnTo>
                    <a:pt x="2268" y="4423"/>
                  </a:lnTo>
                  <a:lnTo>
                    <a:pt x="2211" y="4424"/>
                  </a:lnTo>
                  <a:lnTo>
                    <a:pt x="2154" y="4423"/>
                  </a:lnTo>
                  <a:lnTo>
                    <a:pt x="2097" y="4421"/>
                  </a:lnTo>
                  <a:lnTo>
                    <a:pt x="2041" y="4417"/>
                  </a:lnTo>
                  <a:lnTo>
                    <a:pt x="1985" y="4412"/>
                  </a:lnTo>
                  <a:lnTo>
                    <a:pt x="1929" y="4406"/>
                  </a:lnTo>
                  <a:lnTo>
                    <a:pt x="1874" y="4398"/>
                  </a:lnTo>
                  <a:lnTo>
                    <a:pt x="1820" y="4390"/>
                  </a:lnTo>
                  <a:lnTo>
                    <a:pt x="1765" y="4379"/>
                  </a:lnTo>
                  <a:lnTo>
                    <a:pt x="1711" y="4367"/>
                  </a:lnTo>
                  <a:lnTo>
                    <a:pt x="1658" y="4355"/>
                  </a:lnTo>
                  <a:lnTo>
                    <a:pt x="1606" y="4340"/>
                  </a:lnTo>
                  <a:lnTo>
                    <a:pt x="1554" y="4325"/>
                  </a:lnTo>
                  <a:lnTo>
                    <a:pt x="1501" y="4308"/>
                  </a:lnTo>
                  <a:lnTo>
                    <a:pt x="1450" y="4290"/>
                  </a:lnTo>
                  <a:lnTo>
                    <a:pt x="1400" y="4270"/>
                  </a:lnTo>
                  <a:lnTo>
                    <a:pt x="1350" y="4250"/>
                  </a:lnTo>
                  <a:lnTo>
                    <a:pt x="1301" y="4229"/>
                  </a:lnTo>
                  <a:lnTo>
                    <a:pt x="1252" y="4206"/>
                  </a:lnTo>
                  <a:lnTo>
                    <a:pt x="1204" y="4182"/>
                  </a:lnTo>
                  <a:lnTo>
                    <a:pt x="1157" y="4157"/>
                  </a:lnTo>
                  <a:lnTo>
                    <a:pt x="1110" y="4131"/>
                  </a:lnTo>
                  <a:lnTo>
                    <a:pt x="1064" y="4103"/>
                  </a:lnTo>
                  <a:lnTo>
                    <a:pt x="1019" y="4076"/>
                  </a:lnTo>
                  <a:lnTo>
                    <a:pt x="975" y="4046"/>
                  </a:lnTo>
                  <a:lnTo>
                    <a:pt x="931" y="4016"/>
                  </a:lnTo>
                  <a:lnTo>
                    <a:pt x="887" y="3984"/>
                  </a:lnTo>
                  <a:lnTo>
                    <a:pt x="846" y="3952"/>
                  </a:lnTo>
                  <a:lnTo>
                    <a:pt x="804" y="3919"/>
                  </a:lnTo>
                  <a:lnTo>
                    <a:pt x="764" y="3884"/>
                  </a:lnTo>
                  <a:lnTo>
                    <a:pt x="725" y="3849"/>
                  </a:lnTo>
                  <a:lnTo>
                    <a:pt x="685" y="3813"/>
                  </a:lnTo>
                  <a:lnTo>
                    <a:pt x="647" y="3776"/>
                  </a:lnTo>
                  <a:lnTo>
                    <a:pt x="611" y="3738"/>
                  </a:lnTo>
                  <a:lnTo>
                    <a:pt x="574" y="3699"/>
                  </a:lnTo>
                  <a:lnTo>
                    <a:pt x="538" y="3660"/>
                  </a:lnTo>
                  <a:lnTo>
                    <a:pt x="504" y="3619"/>
                  </a:lnTo>
                  <a:lnTo>
                    <a:pt x="471" y="3578"/>
                  </a:lnTo>
                  <a:lnTo>
                    <a:pt x="439" y="3535"/>
                  </a:lnTo>
                  <a:lnTo>
                    <a:pt x="407" y="3492"/>
                  </a:lnTo>
                  <a:lnTo>
                    <a:pt x="378" y="3449"/>
                  </a:lnTo>
                  <a:lnTo>
                    <a:pt x="348" y="3404"/>
                  </a:lnTo>
                  <a:lnTo>
                    <a:pt x="320" y="3359"/>
                  </a:lnTo>
                  <a:lnTo>
                    <a:pt x="292" y="3313"/>
                  </a:lnTo>
                  <a:lnTo>
                    <a:pt x="267" y="3267"/>
                  </a:lnTo>
                  <a:lnTo>
                    <a:pt x="241" y="3219"/>
                  </a:lnTo>
                  <a:lnTo>
                    <a:pt x="218" y="3171"/>
                  </a:lnTo>
                  <a:lnTo>
                    <a:pt x="195" y="3122"/>
                  </a:lnTo>
                  <a:lnTo>
                    <a:pt x="173" y="3073"/>
                  </a:lnTo>
                  <a:lnTo>
                    <a:pt x="153" y="3023"/>
                  </a:lnTo>
                  <a:lnTo>
                    <a:pt x="134" y="2972"/>
                  </a:lnTo>
                  <a:lnTo>
                    <a:pt x="116" y="2921"/>
                  </a:lnTo>
                  <a:lnTo>
                    <a:pt x="99" y="2870"/>
                  </a:lnTo>
                  <a:lnTo>
                    <a:pt x="84" y="2818"/>
                  </a:lnTo>
                  <a:lnTo>
                    <a:pt x="69" y="2764"/>
                  </a:lnTo>
                  <a:lnTo>
                    <a:pt x="56" y="2711"/>
                  </a:lnTo>
                  <a:lnTo>
                    <a:pt x="44" y="2658"/>
                  </a:lnTo>
                  <a:lnTo>
                    <a:pt x="34" y="2604"/>
                  </a:lnTo>
                  <a:lnTo>
                    <a:pt x="25" y="2548"/>
                  </a:lnTo>
                  <a:lnTo>
                    <a:pt x="17" y="2494"/>
                  </a:lnTo>
                  <a:lnTo>
                    <a:pt x="10" y="2438"/>
                  </a:lnTo>
                  <a:lnTo>
                    <a:pt x="6" y="2382"/>
                  </a:lnTo>
                  <a:lnTo>
                    <a:pt x="2" y="2326"/>
                  </a:lnTo>
                  <a:lnTo>
                    <a:pt x="0" y="2270"/>
                  </a:lnTo>
                  <a:lnTo>
                    <a:pt x="0" y="2212"/>
                  </a:lnTo>
                  <a:lnTo>
                    <a:pt x="0" y="2155"/>
                  </a:lnTo>
                  <a:lnTo>
                    <a:pt x="2" y="2098"/>
                  </a:lnTo>
                  <a:lnTo>
                    <a:pt x="6" y="2042"/>
                  </a:lnTo>
                  <a:lnTo>
                    <a:pt x="10" y="1985"/>
                  </a:lnTo>
                  <a:lnTo>
                    <a:pt x="17" y="1930"/>
                  </a:lnTo>
                  <a:lnTo>
                    <a:pt x="25" y="1875"/>
                  </a:lnTo>
                  <a:lnTo>
                    <a:pt x="34" y="1820"/>
                  </a:lnTo>
                  <a:lnTo>
                    <a:pt x="44" y="1766"/>
                  </a:lnTo>
                  <a:lnTo>
                    <a:pt x="56" y="1713"/>
                  </a:lnTo>
                  <a:lnTo>
                    <a:pt x="69" y="1660"/>
                  </a:lnTo>
                  <a:lnTo>
                    <a:pt x="84" y="1606"/>
                  </a:lnTo>
                  <a:lnTo>
                    <a:pt x="99" y="1554"/>
                  </a:lnTo>
                  <a:lnTo>
                    <a:pt x="116" y="1502"/>
                  </a:lnTo>
                  <a:lnTo>
                    <a:pt x="134" y="1451"/>
                  </a:lnTo>
                  <a:lnTo>
                    <a:pt x="153" y="1401"/>
                  </a:lnTo>
                  <a:lnTo>
                    <a:pt x="173" y="1351"/>
                  </a:lnTo>
                  <a:lnTo>
                    <a:pt x="195" y="1302"/>
                  </a:lnTo>
                  <a:lnTo>
                    <a:pt x="218" y="1253"/>
                  </a:lnTo>
                  <a:lnTo>
                    <a:pt x="241" y="1205"/>
                  </a:lnTo>
                  <a:lnTo>
                    <a:pt x="267" y="1157"/>
                  </a:lnTo>
                  <a:lnTo>
                    <a:pt x="292" y="1111"/>
                  </a:lnTo>
                  <a:lnTo>
                    <a:pt x="320" y="1065"/>
                  </a:lnTo>
                  <a:lnTo>
                    <a:pt x="348" y="1020"/>
                  </a:lnTo>
                  <a:lnTo>
                    <a:pt x="378" y="975"/>
                  </a:lnTo>
                  <a:lnTo>
                    <a:pt x="407" y="932"/>
                  </a:lnTo>
                  <a:lnTo>
                    <a:pt x="439" y="889"/>
                  </a:lnTo>
                  <a:lnTo>
                    <a:pt x="471" y="846"/>
                  </a:lnTo>
                  <a:lnTo>
                    <a:pt x="504" y="805"/>
                  </a:lnTo>
                  <a:lnTo>
                    <a:pt x="538" y="765"/>
                  </a:lnTo>
                  <a:lnTo>
                    <a:pt x="574" y="725"/>
                  </a:lnTo>
                  <a:lnTo>
                    <a:pt x="611" y="686"/>
                  </a:lnTo>
                  <a:lnTo>
                    <a:pt x="647" y="649"/>
                  </a:lnTo>
                  <a:lnTo>
                    <a:pt x="685" y="611"/>
                  </a:lnTo>
                  <a:lnTo>
                    <a:pt x="725" y="575"/>
                  </a:lnTo>
                  <a:lnTo>
                    <a:pt x="764" y="540"/>
                  </a:lnTo>
                  <a:lnTo>
                    <a:pt x="804" y="505"/>
                  </a:lnTo>
                  <a:lnTo>
                    <a:pt x="846" y="472"/>
                  </a:lnTo>
                  <a:lnTo>
                    <a:pt x="887" y="440"/>
                  </a:lnTo>
                  <a:lnTo>
                    <a:pt x="931" y="408"/>
                  </a:lnTo>
                  <a:lnTo>
                    <a:pt x="975" y="378"/>
                  </a:lnTo>
                  <a:lnTo>
                    <a:pt x="1019" y="348"/>
                  </a:lnTo>
                  <a:lnTo>
                    <a:pt x="1064" y="321"/>
                  </a:lnTo>
                  <a:lnTo>
                    <a:pt x="1110" y="293"/>
                  </a:lnTo>
                  <a:lnTo>
                    <a:pt x="1157" y="267"/>
                  </a:lnTo>
                  <a:lnTo>
                    <a:pt x="1204" y="242"/>
                  </a:lnTo>
                  <a:lnTo>
                    <a:pt x="1252" y="219"/>
                  </a:lnTo>
                  <a:lnTo>
                    <a:pt x="1301" y="195"/>
                  </a:lnTo>
                  <a:lnTo>
                    <a:pt x="1350" y="174"/>
                  </a:lnTo>
                  <a:lnTo>
                    <a:pt x="1400" y="154"/>
                  </a:lnTo>
                  <a:lnTo>
                    <a:pt x="1450" y="134"/>
                  </a:lnTo>
                  <a:lnTo>
                    <a:pt x="1501" y="116"/>
                  </a:lnTo>
                  <a:lnTo>
                    <a:pt x="1554" y="99"/>
                  </a:lnTo>
                  <a:lnTo>
                    <a:pt x="1606" y="84"/>
                  </a:lnTo>
                  <a:lnTo>
                    <a:pt x="1658" y="70"/>
                  </a:lnTo>
                  <a:lnTo>
                    <a:pt x="1711" y="57"/>
                  </a:lnTo>
                  <a:lnTo>
                    <a:pt x="1765" y="45"/>
                  </a:lnTo>
                  <a:lnTo>
                    <a:pt x="1820" y="34"/>
                  </a:lnTo>
                  <a:lnTo>
                    <a:pt x="1874" y="26"/>
                  </a:lnTo>
                  <a:lnTo>
                    <a:pt x="1929" y="18"/>
                  </a:lnTo>
                  <a:lnTo>
                    <a:pt x="1985" y="12"/>
                  </a:lnTo>
                  <a:lnTo>
                    <a:pt x="2041" y="7"/>
                  </a:lnTo>
                  <a:lnTo>
                    <a:pt x="2097" y="4"/>
                  </a:lnTo>
                  <a:lnTo>
                    <a:pt x="2154" y="1"/>
                  </a:lnTo>
                  <a:lnTo>
                    <a:pt x="2211" y="0"/>
                  </a:lnTo>
                  <a:close/>
                  <a:moveTo>
                    <a:pt x="1730" y="2519"/>
                  </a:moveTo>
                  <a:lnTo>
                    <a:pt x="1730" y="2519"/>
                  </a:lnTo>
                  <a:lnTo>
                    <a:pt x="1753" y="2453"/>
                  </a:lnTo>
                  <a:lnTo>
                    <a:pt x="1776" y="2389"/>
                  </a:lnTo>
                  <a:lnTo>
                    <a:pt x="1802" y="2327"/>
                  </a:lnTo>
                  <a:lnTo>
                    <a:pt x="1814" y="2297"/>
                  </a:lnTo>
                  <a:lnTo>
                    <a:pt x="1828" y="2267"/>
                  </a:lnTo>
                  <a:lnTo>
                    <a:pt x="1843" y="2238"/>
                  </a:lnTo>
                  <a:lnTo>
                    <a:pt x="1858" y="2210"/>
                  </a:lnTo>
                  <a:lnTo>
                    <a:pt x="1874" y="2181"/>
                  </a:lnTo>
                  <a:lnTo>
                    <a:pt x="1890" y="2153"/>
                  </a:lnTo>
                  <a:lnTo>
                    <a:pt x="1907" y="2126"/>
                  </a:lnTo>
                  <a:lnTo>
                    <a:pt x="1924" y="2099"/>
                  </a:lnTo>
                  <a:lnTo>
                    <a:pt x="1942" y="2073"/>
                  </a:lnTo>
                  <a:lnTo>
                    <a:pt x="1961" y="2047"/>
                  </a:lnTo>
                  <a:lnTo>
                    <a:pt x="1981" y="2022"/>
                  </a:lnTo>
                  <a:lnTo>
                    <a:pt x="2002" y="1996"/>
                  </a:lnTo>
                  <a:lnTo>
                    <a:pt x="2023" y="1971"/>
                  </a:lnTo>
                  <a:lnTo>
                    <a:pt x="2045" y="1947"/>
                  </a:lnTo>
                  <a:lnTo>
                    <a:pt x="2069" y="1923"/>
                  </a:lnTo>
                  <a:lnTo>
                    <a:pt x="2093" y="1899"/>
                  </a:lnTo>
                  <a:lnTo>
                    <a:pt x="2118" y="1875"/>
                  </a:lnTo>
                  <a:lnTo>
                    <a:pt x="2144" y="1852"/>
                  </a:lnTo>
                  <a:lnTo>
                    <a:pt x="2171" y="1829"/>
                  </a:lnTo>
                  <a:lnTo>
                    <a:pt x="2198" y="1807"/>
                  </a:lnTo>
                  <a:lnTo>
                    <a:pt x="2228" y="1784"/>
                  </a:lnTo>
                  <a:lnTo>
                    <a:pt x="2258" y="1762"/>
                  </a:lnTo>
                  <a:lnTo>
                    <a:pt x="2290" y="1739"/>
                  </a:lnTo>
                  <a:lnTo>
                    <a:pt x="2322" y="1718"/>
                  </a:lnTo>
                  <a:lnTo>
                    <a:pt x="2356" y="1696"/>
                  </a:lnTo>
                  <a:lnTo>
                    <a:pt x="2391" y="1675"/>
                  </a:lnTo>
                  <a:lnTo>
                    <a:pt x="2372" y="1669"/>
                  </a:lnTo>
                  <a:lnTo>
                    <a:pt x="2353" y="1665"/>
                  </a:lnTo>
                  <a:lnTo>
                    <a:pt x="2334" y="1662"/>
                  </a:lnTo>
                  <a:lnTo>
                    <a:pt x="2314" y="1660"/>
                  </a:lnTo>
                  <a:lnTo>
                    <a:pt x="2295" y="1658"/>
                  </a:lnTo>
                  <a:lnTo>
                    <a:pt x="2276" y="1656"/>
                  </a:lnTo>
                  <a:lnTo>
                    <a:pt x="2256" y="1655"/>
                  </a:lnTo>
                  <a:lnTo>
                    <a:pt x="2237" y="1656"/>
                  </a:lnTo>
                  <a:lnTo>
                    <a:pt x="2218" y="1658"/>
                  </a:lnTo>
                  <a:lnTo>
                    <a:pt x="2198" y="1659"/>
                  </a:lnTo>
                  <a:lnTo>
                    <a:pt x="2180" y="1662"/>
                  </a:lnTo>
                  <a:lnTo>
                    <a:pt x="2161" y="1665"/>
                  </a:lnTo>
                  <a:lnTo>
                    <a:pt x="2142" y="1669"/>
                  </a:lnTo>
                  <a:lnTo>
                    <a:pt x="2124" y="1673"/>
                  </a:lnTo>
                  <a:lnTo>
                    <a:pt x="2105" y="1679"/>
                  </a:lnTo>
                  <a:lnTo>
                    <a:pt x="2087" y="1684"/>
                  </a:lnTo>
                  <a:lnTo>
                    <a:pt x="2069" y="1692"/>
                  </a:lnTo>
                  <a:lnTo>
                    <a:pt x="2051" y="1698"/>
                  </a:lnTo>
                  <a:lnTo>
                    <a:pt x="2032" y="1706"/>
                  </a:lnTo>
                  <a:lnTo>
                    <a:pt x="2015" y="1715"/>
                  </a:lnTo>
                  <a:lnTo>
                    <a:pt x="1997" y="1723"/>
                  </a:lnTo>
                  <a:lnTo>
                    <a:pt x="1980" y="1733"/>
                  </a:lnTo>
                  <a:lnTo>
                    <a:pt x="1947" y="1754"/>
                  </a:lnTo>
                  <a:lnTo>
                    <a:pt x="1915" y="1778"/>
                  </a:lnTo>
                  <a:lnTo>
                    <a:pt x="1885" y="1802"/>
                  </a:lnTo>
                  <a:lnTo>
                    <a:pt x="1856" y="1830"/>
                  </a:lnTo>
                  <a:lnTo>
                    <a:pt x="1842" y="1845"/>
                  </a:lnTo>
                  <a:lnTo>
                    <a:pt x="1828" y="1860"/>
                  </a:lnTo>
                  <a:lnTo>
                    <a:pt x="1815" y="1875"/>
                  </a:lnTo>
                  <a:lnTo>
                    <a:pt x="1803" y="1891"/>
                  </a:lnTo>
                  <a:lnTo>
                    <a:pt x="1791" y="1907"/>
                  </a:lnTo>
                  <a:lnTo>
                    <a:pt x="1779" y="1924"/>
                  </a:lnTo>
                  <a:lnTo>
                    <a:pt x="1769" y="1941"/>
                  </a:lnTo>
                  <a:lnTo>
                    <a:pt x="1758" y="1958"/>
                  </a:lnTo>
                  <a:lnTo>
                    <a:pt x="1748" y="1976"/>
                  </a:lnTo>
                  <a:lnTo>
                    <a:pt x="1739" y="1994"/>
                  </a:lnTo>
                  <a:lnTo>
                    <a:pt x="1730" y="2013"/>
                  </a:lnTo>
                  <a:lnTo>
                    <a:pt x="1722" y="2032"/>
                  </a:lnTo>
                  <a:lnTo>
                    <a:pt x="1714" y="2051"/>
                  </a:lnTo>
                  <a:lnTo>
                    <a:pt x="1708" y="2070"/>
                  </a:lnTo>
                  <a:lnTo>
                    <a:pt x="1701" y="2091"/>
                  </a:lnTo>
                  <a:lnTo>
                    <a:pt x="1695" y="2111"/>
                  </a:lnTo>
                  <a:lnTo>
                    <a:pt x="1691" y="2132"/>
                  </a:lnTo>
                  <a:lnTo>
                    <a:pt x="1687" y="2152"/>
                  </a:lnTo>
                  <a:lnTo>
                    <a:pt x="1683" y="2174"/>
                  </a:lnTo>
                  <a:lnTo>
                    <a:pt x="1680" y="2195"/>
                  </a:lnTo>
                  <a:lnTo>
                    <a:pt x="1678" y="2217"/>
                  </a:lnTo>
                  <a:lnTo>
                    <a:pt x="1677" y="2240"/>
                  </a:lnTo>
                  <a:lnTo>
                    <a:pt x="1677" y="2261"/>
                  </a:lnTo>
                  <a:lnTo>
                    <a:pt x="1677" y="2284"/>
                  </a:lnTo>
                  <a:lnTo>
                    <a:pt x="1679" y="2307"/>
                  </a:lnTo>
                  <a:lnTo>
                    <a:pt x="1680" y="2329"/>
                  </a:lnTo>
                  <a:lnTo>
                    <a:pt x="1683" y="2353"/>
                  </a:lnTo>
                  <a:lnTo>
                    <a:pt x="1688" y="2376"/>
                  </a:lnTo>
                  <a:lnTo>
                    <a:pt x="1692" y="2399"/>
                  </a:lnTo>
                  <a:lnTo>
                    <a:pt x="1698" y="2423"/>
                  </a:lnTo>
                  <a:lnTo>
                    <a:pt x="1705" y="2446"/>
                  </a:lnTo>
                  <a:lnTo>
                    <a:pt x="1712" y="2471"/>
                  </a:lnTo>
                  <a:lnTo>
                    <a:pt x="1721" y="2494"/>
                  </a:lnTo>
                  <a:lnTo>
                    <a:pt x="1730" y="2519"/>
                  </a:lnTo>
                  <a:close/>
                  <a:moveTo>
                    <a:pt x="2609" y="4676"/>
                  </a:moveTo>
                  <a:lnTo>
                    <a:pt x="2609" y="5036"/>
                  </a:lnTo>
                  <a:lnTo>
                    <a:pt x="3991" y="5281"/>
                  </a:lnTo>
                  <a:lnTo>
                    <a:pt x="3991" y="6016"/>
                  </a:lnTo>
                  <a:lnTo>
                    <a:pt x="501" y="6016"/>
                  </a:lnTo>
                  <a:lnTo>
                    <a:pt x="501" y="5281"/>
                  </a:lnTo>
                  <a:lnTo>
                    <a:pt x="1813" y="5036"/>
                  </a:lnTo>
                  <a:lnTo>
                    <a:pt x="1813" y="4676"/>
                  </a:lnTo>
                  <a:lnTo>
                    <a:pt x="1861" y="4686"/>
                  </a:lnTo>
                  <a:lnTo>
                    <a:pt x="1910" y="4695"/>
                  </a:lnTo>
                  <a:lnTo>
                    <a:pt x="1959" y="4703"/>
                  </a:lnTo>
                  <a:lnTo>
                    <a:pt x="2009" y="4709"/>
                  </a:lnTo>
                  <a:lnTo>
                    <a:pt x="2059" y="4713"/>
                  </a:lnTo>
                  <a:lnTo>
                    <a:pt x="2109" y="4717"/>
                  </a:lnTo>
                  <a:lnTo>
                    <a:pt x="2160" y="4720"/>
                  </a:lnTo>
                  <a:lnTo>
                    <a:pt x="2211" y="4720"/>
                  </a:lnTo>
                  <a:lnTo>
                    <a:pt x="2262" y="4720"/>
                  </a:lnTo>
                  <a:lnTo>
                    <a:pt x="2312" y="4717"/>
                  </a:lnTo>
                  <a:lnTo>
                    <a:pt x="2363" y="4713"/>
                  </a:lnTo>
                  <a:lnTo>
                    <a:pt x="2413" y="4709"/>
                  </a:lnTo>
                  <a:lnTo>
                    <a:pt x="2462" y="4703"/>
                  </a:lnTo>
                  <a:lnTo>
                    <a:pt x="2511" y="4695"/>
                  </a:lnTo>
                  <a:lnTo>
                    <a:pt x="2560" y="4686"/>
                  </a:lnTo>
                  <a:lnTo>
                    <a:pt x="2609" y="4676"/>
                  </a:lnTo>
                  <a:close/>
                  <a:moveTo>
                    <a:pt x="2211" y="1201"/>
                  </a:moveTo>
                  <a:lnTo>
                    <a:pt x="2211" y="1201"/>
                  </a:lnTo>
                  <a:lnTo>
                    <a:pt x="2185" y="1201"/>
                  </a:lnTo>
                  <a:lnTo>
                    <a:pt x="2159" y="1202"/>
                  </a:lnTo>
                  <a:lnTo>
                    <a:pt x="2134" y="1204"/>
                  </a:lnTo>
                  <a:lnTo>
                    <a:pt x="2108" y="1206"/>
                  </a:lnTo>
                  <a:lnTo>
                    <a:pt x="2082" y="1209"/>
                  </a:lnTo>
                  <a:lnTo>
                    <a:pt x="2057" y="1213"/>
                  </a:lnTo>
                  <a:lnTo>
                    <a:pt x="2007" y="1221"/>
                  </a:lnTo>
                  <a:lnTo>
                    <a:pt x="1958" y="1233"/>
                  </a:lnTo>
                  <a:lnTo>
                    <a:pt x="1910" y="1247"/>
                  </a:lnTo>
                  <a:lnTo>
                    <a:pt x="1863" y="1263"/>
                  </a:lnTo>
                  <a:lnTo>
                    <a:pt x="1817" y="1281"/>
                  </a:lnTo>
                  <a:lnTo>
                    <a:pt x="1773" y="1301"/>
                  </a:lnTo>
                  <a:lnTo>
                    <a:pt x="1729" y="1323"/>
                  </a:lnTo>
                  <a:lnTo>
                    <a:pt x="1687" y="1347"/>
                  </a:lnTo>
                  <a:lnTo>
                    <a:pt x="1646" y="1373"/>
                  </a:lnTo>
                  <a:lnTo>
                    <a:pt x="1606" y="1402"/>
                  </a:lnTo>
                  <a:lnTo>
                    <a:pt x="1567" y="1432"/>
                  </a:lnTo>
                  <a:lnTo>
                    <a:pt x="1531" y="1464"/>
                  </a:lnTo>
                  <a:lnTo>
                    <a:pt x="1496" y="1497"/>
                  </a:lnTo>
                  <a:lnTo>
                    <a:pt x="1463" y="1532"/>
                  </a:lnTo>
                  <a:lnTo>
                    <a:pt x="1431" y="1569"/>
                  </a:lnTo>
                  <a:lnTo>
                    <a:pt x="1400" y="1607"/>
                  </a:lnTo>
                  <a:lnTo>
                    <a:pt x="1373" y="1647"/>
                  </a:lnTo>
                  <a:lnTo>
                    <a:pt x="1346" y="1687"/>
                  </a:lnTo>
                  <a:lnTo>
                    <a:pt x="1322" y="1730"/>
                  </a:lnTo>
                  <a:lnTo>
                    <a:pt x="1299" y="1774"/>
                  </a:lnTo>
                  <a:lnTo>
                    <a:pt x="1279" y="1818"/>
                  </a:lnTo>
                  <a:lnTo>
                    <a:pt x="1261" y="1864"/>
                  </a:lnTo>
                  <a:lnTo>
                    <a:pt x="1245" y="1911"/>
                  </a:lnTo>
                  <a:lnTo>
                    <a:pt x="1232" y="1960"/>
                  </a:lnTo>
                  <a:lnTo>
                    <a:pt x="1220" y="2009"/>
                  </a:lnTo>
                  <a:lnTo>
                    <a:pt x="1212" y="2058"/>
                  </a:lnTo>
                  <a:lnTo>
                    <a:pt x="1208" y="2083"/>
                  </a:lnTo>
                  <a:lnTo>
                    <a:pt x="1206" y="2109"/>
                  </a:lnTo>
                  <a:lnTo>
                    <a:pt x="1202" y="2134"/>
                  </a:lnTo>
                  <a:lnTo>
                    <a:pt x="1201" y="2160"/>
                  </a:lnTo>
                  <a:lnTo>
                    <a:pt x="1200" y="2185"/>
                  </a:lnTo>
                  <a:lnTo>
                    <a:pt x="1200" y="2212"/>
                  </a:lnTo>
                  <a:lnTo>
                    <a:pt x="1200" y="2238"/>
                  </a:lnTo>
                  <a:lnTo>
                    <a:pt x="1201" y="2264"/>
                  </a:lnTo>
                  <a:lnTo>
                    <a:pt x="1202" y="2290"/>
                  </a:lnTo>
                  <a:lnTo>
                    <a:pt x="1206" y="2315"/>
                  </a:lnTo>
                  <a:lnTo>
                    <a:pt x="1208" y="2341"/>
                  </a:lnTo>
                  <a:lnTo>
                    <a:pt x="1212" y="2366"/>
                  </a:lnTo>
                  <a:lnTo>
                    <a:pt x="1220" y="2415"/>
                  </a:lnTo>
                  <a:lnTo>
                    <a:pt x="1232" y="2464"/>
                  </a:lnTo>
                  <a:lnTo>
                    <a:pt x="1245" y="2512"/>
                  </a:lnTo>
                  <a:lnTo>
                    <a:pt x="1261" y="2560"/>
                  </a:lnTo>
                  <a:lnTo>
                    <a:pt x="1279" y="2606"/>
                  </a:lnTo>
                  <a:lnTo>
                    <a:pt x="1299" y="2651"/>
                  </a:lnTo>
                  <a:lnTo>
                    <a:pt x="1322" y="2694"/>
                  </a:lnTo>
                  <a:lnTo>
                    <a:pt x="1346" y="2737"/>
                  </a:lnTo>
                  <a:lnTo>
                    <a:pt x="1373" y="2777"/>
                  </a:lnTo>
                  <a:lnTo>
                    <a:pt x="1400" y="2817"/>
                  </a:lnTo>
                  <a:lnTo>
                    <a:pt x="1431" y="2855"/>
                  </a:lnTo>
                  <a:lnTo>
                    <a:pt x="1463" y="2892"/>
                  </a:lnTo>
                  <a:lnTo>
                    <a:pt x="1496" y="2927"/>
                  </a:lnTo>
                  <a:lnTo>
                    <a:pt x="1531" y="2960"/>
                  </a:lnTo>
                  <a:lnTo>
                    <a:pt x="1567" y="2992"/>
                  </a:lnTo>
                  <a:lnTo>
                    <a:pt x="1606" y="3022"/>
                  </a:lnTo>
                  <a:lnTo>
                    <a:pt x="1646" y="3051"/>
                  </a:lnTo>
                  <a:lnTo>
                    <a:pt x="1687" y="3077"/>
                  </a:lnTo>
                  <a:lnTo>
                    <a:pt x="1729" y="3101"/>
                  </a:lnTo>
                  <a:lnTo>
                    <a:pt x="1773" y="3123"/>
                  </a:lnTo>
                  <a:lnTo>
                    <a:pt x="1817" y="3143"/>
                  </a:lnTo>
                  <a:lnTo>
                    <a:pt x="1863" y="3161"/>
                  </a:lnTo>
                  <a:lnTo>
                    <a:pt x="1910" y="3177"/>
                  </a:lnTo>
                  <a:lnTo>
                    <a:pt x="1958" y="3191"/>
                  </a:lnTo>
                  <a:lnTo>
                    <a:pt x="2007" y="3203"/>
                  </a:lnTo>
                  <a:lnTo>
                    <a:pt x="2057" y="3211"/>
                  </a:lnTo>
                  <a:lnTo>
                    <a:pt x="2082" y="3215"/>
                  </a:lnTo>
                  <a:lnTo>
                    <a:pt x="2108" y="3218"/>
                  </a:lnTo>
                  <a:lnTo>
                    <a:pt x="2134" y="3220"/>
                  </a:lnTo>
                  <a:lnTo>
                    <a:pt x="2159" y="3222"/>
                  </a:lnTo>
                  <a:lnTo>
                    <a:pt x="2185" y="3223"/>
                  </a:lnTo>
                  <a:lnTo>
                    <a:pt x="2211" y="3223"/>
                  </a:lnTo>
                  <a:lnTo>
                    <a:pt x="2237" y="3223"/>
                  </a:lnTo>
                  <a:lnTo>
                    <a:pt x="2263" y="3222"/>
                  </a:lnTo>
                  <a:lnTo>
                    <a:pt x="2289" y="3220"/>
                  </a:lnTo>
                  <a:lnTo>
                    <a:pt x="2314" y="3218"/>
                  </a:lnTo>
                  <a:lnTo>
                    <a:pt x="2340" y="3215"/>
                  </a:lnTo>
                  <a:lnTo>
                    <a:pt x="2365" y="3211"/>
                  </a:lnTo>
                  <a:lnTo>
                    <a:pt x="2415" y="3203"/>
                  </a:lnTo>
                  <a:lnTo>
                    <a:pt x="2463" y="3191"/>
                  </a:lnTo>
                  <a:lnTo>
                    <a:pt x="2511" y="3177"/>
                  </a:lnTo>
                  <a:lnTo>
                    <a:pt x="2558" y="3161"/>
                  </a:lnTo>
                  <a:lnTo>
                    <a:pt x="2605" y="3143"/>
                  </a:lnTo>
                  <a:lnTo>
                    <a:pt x="2650" y="3123"/>
                  </a:lnTo>
                  <a:lnTo>
                    <a:pt x="2693" y="3101"/>
                  </a:lnTo>
                  <a:lnTo>
                    <a:pt x="2735" y="3077"/>
                  </a:lnTo>
                  <a:lnTo>
                    <a:pt x="2776" y="3051"/>
                  </a:lnTo>
                  <a:lnTo>
                    <a:pt x="2816" y="3022"/>
                  </a:lnTo>
                  <a:lnTo>
                    <a:pt x="2854" y="2992"/>
                  </a:lnTo>
                  <a:lnTo>
                    <a:pt x="2891" y="2960"/>
                  </a:lnTo>
                  <a:lnTo>
                    <a:pt x="2926" y="2927"/>
                  </a:lnTo>
                  <a:lnTo>
                    <a:pt x="2959" y="2892"/>
                  </a:lnTo>
                  <a:lnTo>
                    <a:pt x="2991" y="2855"/>
                  </a:lnTo>
                  <a:lnTo>
                    <a:pt x="3021" y="2817"/>
                  </a:lnTo>
                  <a:lnTo>
                    <a:pt x="3050" y="2777"/>
                  </a:lnTo>
                  <a:lnTo>
                    <a:pt x="3075" y="2737"/>
                  </a:lnTo>
                  <a:lnTo>
                    <a:pt x="3100" y="2694"/>
                  </a:lnTo>
                  <a:lnTo>
                    <a:pt x="3122" y="2651"/>
                  </a:lnTo>
                  <a:lnTo>
                    <a:pt x="3142" y="2606"/>
                  </a:lnTo>
                  <a:lnTo>
                    <a:pt x="3161" y="2560"/>
                  </a:lnTo>
                  <a:lnTo>
                    <a:pt x="3177" y="2512"/>
                  </a:lnTo>
                  <a:lnTo>
                    <a:pt x="3190" y="2464"/>
                  </a:lnTo>
                  <a:lnTo>
                    <a:pt x="3202" y="2415"/>
                  </a:lnTo>
                  <a:lnTo>
                    <a:pt x="3211" y="2366"/>
                  </a:lnTo>
                  <a:lnTo>
                    <a:pt x="3214" y="2341"/>
                  </a:lnTo>
                  <a:lnTo>
                    <a:pt x="3217" y="2315"/>
                  </a:lnTo>
                  <a:lnTo>
                    <a:pt x="3219" y="2290"/>
                  </a:lnTo>
                  <a:lnTo>
                    <a:pt x="3221" y="2264"/>
                  </a:lnTo>
                  <a:lnTo>
                    <a:pt x="3221" y="2238"/>
                  </a:lnTo>
                  <a:lnTo>
                    <a:pt x="3222" y="2212"/>
                  </a:lnTo>
                  <a:lnTo>
                    <a:pt x="3221" y="2185"/>
                  </a:lnTo>
                  <a:lnTo>
                    <a:pt x="3221" y="2160"/>
                  </a:lnTo>
                  <a:lnTo>
                    <a:pt x="3219" y="2134"/>
                  </a:lnTo>
                  <a:lnTo>
                    <a:pt x="3217" y="2109"/>
                  </a:lnTo>
                  <a:lnTo>
                    <a:pt x="3214" y="2083"/>
                  </a:lnTo>
                  <a:lnTo>
                    <a:pt x="3211" y="2058"/>
                  </a:lnTo>
                  <a:lnTo>
                    <a:pt x="3202" y="2009"/>
                  </a:lnTo>
                  <a:lnTo>
                    <a:pt x="3190" y="1960"/>
                  </a:lnTo>
                  <a:lnTo>
                    <a:pt x="3177" y="1911"/>
                  </a:lnTo>
                  <a:lnTo>
                    <a:pt x="3161" y="1864"/>
                  </a:lnTo>
                  <a:lnTo>
                    <a:pt x="3142" y="1818"/>
                  </a:lnTo>
                  <a:lnTo>
                    <a:pt x="3122" y="1774"/>
                  </a:lnTo>
                  <a:lnTo>
                    <a:pt x="3100" y="1730"/>
                  </a:lnTo>
                  <a:lnTo>
                    <a:pt x="3075" y="1687"/>
                  </a:lnTo>
                  <a:lnTo>
                    <a:pt x="3050" y="1647"/>
                  </a:lnTo>
                  <a:lnTo>
                    <a:pt x="3021" y="1607"/>
                  </a:lnTo>
                  <a:lnTo>
                    <a:pt x="2991" y="1569"/>
                  </a:lnTo>
                  <a:lnTo>
                    <a:pt x="2959" y="1532"/>
                  </a:lnTo>
                  <a:lnTo>
                    <a:pt x="2926" y="1497"/>
                  </a:lnTo>
                  <a:lnTo>
                    <a:pt x="2891" y="1464"/>
                  </a:lnTo>
                  <a:lnTo>
                    <a:pt x="2854" y="1432"/>
                  </a:lnTo>
                  <a:lnTo>
                    <a:pt x="2816" y="1402"/>
                  </a:lnTo>
                  <a:lnTo>
                    <a:pt x="2776" y="1373"/>
                  </a:lnTo>
                  <a:lnTo>
                    <a:pt x="2735" y="1347"/>
                  </a:lnTo>
                  <a:lnTo>
                    <a:pt x="2693" y="1323"/>
                  </a:lnTo>
                  <a:lnTo>
                    <a:pt x="2650" y="1301"/>
                  </a:lnTo>
                  <a:lnTo>
                    <a:pt x="2605" y="1281"/>
                  </a:lnTo>
                  <a:lnTo>
                    <a:pt x="2558" y="1263"/>
                  </a:lnTo>
                  <a:lnTo>
                    <a:pt x="2511" y="1247"/>
                  </a:lnTo>
                  <a:lnTo>
                    <a:pt x="2463" y="1233"/>
                  </a:lnTo>
                  <a:lnTo>
                    <a:pt x="2415" y="1221"/>
                  </a:lnTo>
                  <a:lnTo>
                    <a:pt x="2365" y="1213"/>
                  </a:lnTo>
                  <a:lnTo>
                    <a:pt x="2340" y="1209"/>
                  </a:lnTo>
                  <a:lnTo>
                    <a:pt x="2314" y="1206"/>
                  </a:lnTo>
                  <a:lnTo>
                    <a:pt x="2289" y="1204"/>
                  </a:lnTo>
                  <a:lnTo>
                    <a:pt x="2263" y="1202"/>
                  </a:lnTo>
                  <a:lnTo>
                    <a:pt x="2237" y="1201"/>
                  </a:lnTo>
                  <a:lnTo>
                    <a:pt x="2211" y="1201"/>
                  </a:lnTo>
                  <a:close/>
                  <a:moveTo>
                    <a:pt x="2706" y="1717"/>
                  </a:moveTo>
                  <a:lnTo>
                    <a:pt x="2706" y="1717"/>
                  </a:lnTo>
                  <a:lnTo>
                    <a:pt x="2682" y="1694"/>
                  </a:lnTo>
                  <a:lnTo>
                    <a:pt x="2656" y="1672"/>
                  </a:lnTo>
                  <a:lnTo>
                    <a:pt x="2630" y="1651"/>
                  </a:lnTo>
                  <a:lnTo>
                    <a:pt x="2602" y="1632"/>
                  </a:lnTo>
                  <a:lnTo>
                    <a:pt x="2574" y="1614"/>
                  </a:lnTo>
                  <a:lnTo>
                    <a:pt x="2544" y="1597"/>
                  </a:lnTo>
                  <a:lnTo>
                    <a:pt x="2515" y="1581"/>
                  </a:lnTo>
                  <a:lnTo>
                    <a:pt x="2484" y="1567"/>
                  </a:lnTo>
                  <a:lnTo>
                    <a:pt x="2452" y="1554"/>
                  </a:lnTo>
                  <a:lnTo>
                    <a:pt x="2419" y="1544"/>
                  </a:lnTo>
                  <a:lnTo>
                    <a:pt x="2386" y="1534"/>
                  </a:lnTo>
                  <a:lnTo>
                    <a:pt x="2352" y="1527"/>
                  </a:lnTo>
                  <a:lnTo>
                    <a:pt x="2318" y="1520"/>
                  </a:lnTo>
                  <a:lnTo>
                    <a:pt x="2283" y="1516"/>
                  </a:lnTo>
                  <a:lnTo>
                    <a:pt x="2247" y="1513"/>
                  </a:lnTo>
                  <a:lnTo>
                    <a:pt x="2211" y="1513"/>
                  </a:lnTo>
                  <a:lnTo>
                    <a:pt x="2175" y="1513"/>
                  </a:lnTo>
                  <a:lnTo>
                    <a:pt x="2140" y="1516"/>
                  </a:lnTo>
                  <a:lnTo>
                    <a:pt x="2105" y="1520"/>
                  </a:lnTo>
                  <a:lnTo>
                    <a:pt x="2070" y="1527"/>
                  </a:lnTo>
                  <a:lnTo>
                    <a:pt x="2036" y="1534"/>
                  </a:lnTo>
                  <a:lnTo>
                    <a:pt x="2003" y="1544"/>
                  </a:lnTo>
                  <a:lnTo>
                    <a:pt x="1971" y="1554"/>
                  </a:lnTo>
                  <a:lnTo>
                    <a:pt x="1939" y="1567"/>
                  </a:lnTo>
                  <a:lnTo>
                    <a:pt x="1908" y="1581"/>
                  </a:lnTo>
                  <a:lnTo>
                    <a:pt x="1877" y="1597"/>
                  </a:lnTo>
                  <a:lnTo>
                    <a:pt x="1848" y="1614"/>
                  </a:lnTo>
                  <a:lnTo>
                    <a:pt x="1820" y="1632"/>
                  </a:lnTo>
                  <a:lnTo>
                    <a:pt x="1792" y="1651"/>
                  </a:lnTo>
                  <a:lnTo>
                    <a:pt x="1766" y="1672"/>
                  </a:lnTo>
                  <a:lnTo>
                    <a:pt x="1741" y="1694"/>
                  </a:lnTo>
                  <a:lnTo>
                    <a:pt x="1716" y="1717"/>
                  </a:lnTo>
                  <a:lnTo>
                    <a:pt x="1693" y="1742"/>
                  </a:lnTo>
                  <a:lnTo>
                    <a:pt x="1671" y="1767"/>
                  </a:lnTo>
                  <a:lnTo>
                    <a:pt x="1650" y="1794"/>
                  </a:lnTo>
                  <a:lnTo>
                    <a:pt x="1631" y="1820"/>
                  </a:lnTo>
                  <a:lnTo>
                    <a:pt x="1613" y="1849"/>
                  </a:lnTo>
                  <a:lnTo>
                    <a:pt x="1596" y="1879"/>
                  </a:lnTo>
                  <a:lnTo>
                    <a:pt x="1580" y="1909"/>
                  </a:lnTo>
                  <a:lnTo>
                    <a:pt x="1566" y="1940"/>
                  </a:lnTo>
                  <a:lnTo>
                    <a:pt x="1554" y="1971"/>
                  </a:lnTo>
                  <a:lnTo>
                    <a:pt x="1543" y="2003"/>
                  </a:lnTo>
                  <a:lnTo>
                    <a:pt x="1533" y="2037"/>
                  </a:lnTo>
                  <a:lnTo>
                    <a:pt x="1526" y="2070"/>
                  </a:lnTo>
                  <a:lnTo>
                    <a:pt x="1520" y="2106"/>
                  </a:lnTo>
                  <a:lnTo>
                    <a:pt x="1515" y="2141"/>
                  </a:lnTo>
                  <a:lnTo>
                    <a:pt x="1512" y="2176"/>
                  </a:lnTo>
                  <a:lnTo>
                    <a:pt x="1511" y="2212"/>
                  </a:lnTo>
                  <a:lnTo>
                    <a:pt x="1512" y="2248"/>
                  </a:lnTo>
                  <a:lnTo>
                    <a:pt x="1515" y="2283"/>
                  </a:lnTo>
                  <a:lnTo>
                    <a:pt x="1520" y="2318"/>
                  </a:lnTo>
                  <a:lnTo>
                    <a:pt x="1526" y="2353"/>
                  </a:lnTo>
                  <a:lnTo>
                    <a:pt x="1533" y="2387"/>
                  </a:lnTo>
                  <a:lnTo>
                    <a:pt x="1543" y="2420"/>
                  </a:lnTo>
                  <a:lnTo>
                    <a:pt x="1554" y="2453"/>
                  </a:lnTo>
                  <a:lnTo>
                    <a:pt x="1566" y="2485"/>
                  </a:lnTo>
                  <a:lnTo>
                    <a:pt x="1580" y="2515"/>
                  </a:lnTo>
                  <a:lnTo>
                    <a:pt x="1596" y="2545"/>
                  </a:lnTo>
                  <a:lnTo>
                    <a:pt x="1613" y="2575"/>
                  </a:lnTo>
                  <a:lnTo>
                    <a:pt x="1631" y="2604"/>
                  </a:lnTo>
                  <a:lnTo>
                    <a:pt x="1650" y="2630"/>
                  </a:lnTo>
                  <a:lnTo>
                    <a:pt x="1671" y="2657"/>
                  </a:lnTo>
                  <a:lnTo>
                    <a:pt x="1693" y="2682"/>
                  </a:lnTo>
                  <a:lnTo>
                    <a:pt x="1716" y="2707"/>
                  </a:lnTo>
                  <a:lnTo>
                    <a:pt x="1741" y="2730"/>
                  </a:lnTo>
                  <a:lnTo>
                    <a:pt x="1766" y="2752"/>
                  </a:lnTo>
                  <a:lnTo>
                    <a:pt x="1792" y="2773"/>
                  </a:lnTo>
                  <a:lnTo>
                    <a:pt x="1820" y="2792"/>
                  </a:lnTo>
                  <a:lnTo>
                    <a:pt x="1848" y="2810"/>
                  </a:lnTo>
                  <a:lnTo>
                    <a:pt x="1877" y="2827"/>
                  </a:lnTo>
                  <a:lnTo>
                    <a:pt x="1908" y="2843"/>
                  </a:lnTo>
                  <a:lnTo>
                    <a:pt x="1939" y="2857"/>
                  </a:lnTo>
                  <a:lnTo>
                    <a:pt x="1971" y="2870"/>
                  </a:lnTo>
                  <a:lnTo>
                    <a:pt x="2003" y="2880"/>
                  </a:lnTo>
                  <a:lnTo>
                    <a:pt x="2036" y="2890"/>
                  </a:lnTo>
                  <a:lnTo>
                    <a:pt x="2070" y="2897"/>
                  </a:lnTo>
                  <a:lnTo>
                    <a:pt x="2105" y="2904"/>
                  </a:lnTo>
                  <a:lnTo>
                    <a:pt x="2140" y="2908"/>
                  </a:lnTo>
                  <a:lnTo>
                    <a:pt x="2175" y="2911"/>
                  </a:lnTo>
                  <a:lnTo>
                    <a:pt x="2211" y="2911"/>
                  </a:lnTo>
                  <a:lnTo>
                    <a:pt x="2247" y="2911"/>
                  </a:lnTo>
                  <a:lnTo>
                    <a:pt x="2283" y="2908"/>
                  </a:lnTo>
                  <a:lnTo>
                    <a:pt x="2318" y="2904"/>
                  </a:lnTo>
                  <a:lnTo>
                    <a:pt x="2352" y="2897"/>
                  </a:lnTo>
                  <a:lnTo>
                    <a:pt x="2386" y="2890"/>
                  </a:lnTo>
                  <a:lnTo>
                    <a:pt x="2419" y="2880"/>
                  </a:lnTo>
                  <a:lnTo>
                    <a:pt x="2452" y="2870"/>
                  </a:lnTo>
                  <a:lnTo>
                    <a:pt x="2484" y="2857"/>
                  </a:lnTo>
                  <a:lnTo>
                    <a:pt x="2515" y="2843"/>
                  </a:lnTo>
                  <a:lnTo>
                    <a:pt x="2544" y="2827"/>
                  </a:lnTo>
                  <a:lnTo>
                    <a:pt x="2574" y="2810"/>
                  </a:lnTo>
                  <a:lnTo>
                    <a:pt x="2602" y="2792"/>
                  </a:lnTo>
                  <a:lnTo>
                    <a:pt x="2630" y="2773"/>
                  </a:lnTo>
                  <a:lnTo>
                    <a:pt x="2656" y="2752"/>
                  </a:lnTo>
                  <a:lnTo>
                    <a:pt x="2682" y="2730"/>
                  </a:lnTo>
                  <a:lnTo>
                    <a:pt x="2706" y="2707"/>
                  </a:lnTo>
                  <a:lnTo>
                    <a:pt x="2728" y="2682"/>
                  </a:lnTo>
                  <a:lnTo>
                    <a:pt x="2751" y="2657"/>
                  </a:lnTo>
                  <a:lnTo>
                    <a:pt x="2772" y="2630"/>
                  </a:lnTo>
                  <a:lnTo>
                    <a:pt x="2791" y="2604"/>
                  </a:lnTo>
                  <a:lnTo>
                    <a:pt x="2809" y="2575"/>
                  </a:lnTo>
                  <a:lnTo>
                    <a:pt x="2826" y="2545"/>
                  </a:lnTo>
                  <a:lnTo>
                    <a:pt x="2841" y="2515"/>
                  </a:lnTo>
                  <a:lnTo>
                    <a:pt x="2856" y="2485"/>
                  </a:lnTo>
                  <a:lnTo>
                    <a:pt x="2868" y="2453"/>
                  </a:lnTo>
                  <a:lnTo>
                    <a:pt x="2880" y="2420"/>
                  </a:lnTo>
                  <a:lnTo>
                    <a:pt x="2888" y="2387"/>
                  </a:lnTo>
                  <a:lnTo>
                    <a:pt x="2897" y="2353"/>
                  </a:lnTo>
                  <a:lnTo>
                    <a:pt x="2903" y="2318"/>
                  </a:lnTo>
                  <a:lnTo>
                    <a:pt x="2907" y="2283"/>
                  </a:lnTo>
                  <a:lnTo>
                    <a:pt x="2909" y="2248"/>
                  </a:lnTo>
                  <a:lnTo>
                    <a:pt x="2910" y="2212"/>
                  </a:lnTo>
                  <a:lnTo>
                    <a:pt x="2909" y="2176"/>
                  </a:lnTo>
                  <a:lnTo>
                    <a:pt x="2907" y="2141"/>
                  </a:lnTo>
                  <a:lnTo>
                    <a:pt x="2903" y="2106"/>
                  </a:lnTo>
                  <a:lnTo>
                    <a:pt x="2897" y="2070"/>
                  </a:lnTo>
                  <a:lnTo>
                    <a:pt x="2888" y="2037"/>
                  </a:lnTo>
                  <a:lnTo>
                    <a:pt x="2880" y="2003"/>
                  </a:lnTo>
                  <a:lnTo>
                    <a:pt x="2868" y="1971"/>
                  </a:lnTo>
                  <a:lnTo>
                    <a:pt x="2856" y="1940"/>
                  </a:lnTo>
                  <a:lnTo>
                    <a:pt x="2841" y="1909"/>
                  </a:lnTo>
                  <a:lnTo>
                    <a:pt x="2826" y="1879"/>
                  </a:lnTo>
                  <a:lnTo>
                    <a:pt x="2809" y="1849"/>
                  </a:lnTo>
                  <a:lnTo>
                    <a:pt x="2791" y="1820"/>
                  </a:lnTo>
                  <a:lnTo>
                    <a:pt x="2772" y="1794"/>
                  </a:lnTo>
                  <a:lnTo>
                    <a:pt x="2751" y="1767"/>
                  </a:lnTo>
                  <a:lnTo>
                    <a:pt x="2728" y="1742"/>
                  </a:lnTo>
                  <a:lnTo>
                    <a:pt x="2706" y="1717"/>
                  </a:lnTo>
                  <a:close/>
                  <a:moveTo>
                    <a:pt x="3187" y="1235"/>
                  </a:moveTo>
                  <a:lnTo>
                    <a:pt x="3187" y="1235"/>
                  </a:lnTo>
                  <a:lnTo>
                    <a:pt x="3164" y="1213"/>
                  </a:lnTo>
                  <a:lnTo>
                    <a:pt x="3139" y="1189"/>
                  </a:lnTo>
                  <a:lnTo>
                    <a:pt x="3115" y="1168"/>
                  </a:lnTo>
                  <a:lnTo>
                    <a:pt x="3089" y="1147"/>
                  </a:lnTo>
                  <a:lnTo>
                    <a:pt x="3064" y="1125"/>
                  </a:lnTo>
                  <a:lnTo>
                    <a:pt x="3037" y="1105"/>
                  </a:lnTo>
                  <a:lnTo>
                    <a:pt x="3011" y="1086"/>
                  </a:lnTo>
                  <a:lnTo>
                    <a:pt x="2983" y="1067"/>
                  </a:lnTo>
                  <a:lnTo>
                    <a:pt x="2955" y="1049"/>
                  </a:lnTo>
                  <a:lnTo>
                    <a:pt x="2927" y="1031"/>
                  </a:lnTo>
                  <a:lnTo>
                    <a:pt x="2899" y="1014"/>
                  </a:lnTo>
                  <a:lnTo>
                    <a:pt x="2869" y="998"/>
                  </a:lnTo>
                  <a:lnTo>
                    <a:pt x="2840" y="982"/>
                  </a:lnTo>
                  <a:lnTo>
                    <a:pt x="2809" y="967"/>
                  </a:lnTo>
                  <a:lnTo>
                    <a:pt x="2780" y="953"/>
                  </a:lnTo>
                  <a:lnTo>
                    <a:pt x="2749" y="939"/>
                  </a:lnTo>
                  <a:lnTo>
                    <a:pt x="2718" y="926"/>
                  </a:lnTo>
                  <a:lnTo>
                    <a:pt x="2686" y="915"/>
                  </a:lnTo>
                  <a:lnTo>
                    <a:pt x="2654" y="904"/>
                  </a:lnTo>
                  <a:lnTo>
                    <a:pt x="2622" y="893"/>
                  </a:lnTo>
                  <a:lnTo>
                    <a:pt x="2589" y="884"/>
                  </a:lnTo>
                  <a:lnTo>
                    <a:pt x="2556" y="874"/>
                  </a:lnTo>
                  <a:lnTo>
                    <a:pt x="2523" y="867"/>
                  </a:lnTo>
                  <a:lnTo>
                    <a:pt x="2489" y="859"/>
                  </a:lnTo>
                  <a:lnTo>
                    <a:pt x="2455" y="853"/>
                  </a:lnTo>
                  <a:lnTo>
                    <a:pt x="2421" y="846"/>
                  </a:lnTo>
                  <a:lnTo>
                    <a:pt x="2387" y="842"/>
                  </a:lnTo>
                  <a:lnTo>
                    <a:pt x="2352" y="838"/>
                  </a:lnTo>
                  <a:lnTo>
                    <a:pt x="2318" y="835"/>
                  </a:lnTo>
                  <a:lnTo>
                    <a:pt x="2283" y="833"/>
                  </a:lnTo>
                  <a:lnTo>
                    <a:pt x="2246" y="832"/>
                  </a:lnTo>
                  <a:lnTo>
                    <a:pt x="2211" y="831"/>
                  </a:lnTo>
                  <a:lnTo>
                    <a:pt x="2175" y="832"/>
                  </a:lnTo>
                  <a:lnTo>
                    <a:pt x="2140" y="833"/>
                  </a:lnTo>
                  <a:lnTo>
                    <a:pt x="2105" y="835"/>
                  </a:lnTo>
                  <a:lnTo>
                    <a:pt x="2070" y="838"/>
                  </a:lnTo>
                  <a:lnTo>
                    <a:pt x="2035" y="842"/>
                  </a:lnTo>
                  <a:lnTo>
                    <a:pt x="2001" y="846"/>
                  </a:lnTo>
                  <a:lnTo>
                    <a:pt x="1966" y="853"/>
                  </a:lnTo>
                  <a:lnTo>
                    <a:pt x="1932" y="859"/>
                  </a:lnTo>
                  <a:lnTo>
                    <a:pt x="1899" y="867"/>
                  </a:lnTo>
                  <a:lnTo>
                    <a:pt x="1865" y="874"/>
                  </a:lnTo>
                  <a:lnTo>
                    <a:pt x="1832" y="884"/>
                  </a:lnTo>
                  <a:lnTo>
                    <a:pt x="1800" y="893"/>
                  </a:lnTo>
                  <a:lnTo>
                    <a:pt x="1769" y="904"/>
                  </a:lnTo>
                  <a:lnTo>
                    <a:pt x="1737" y="915"/>
                  </a:lnTo>
                  <a:lnTo>
                    <a:pt x="1705" y="926"/>
                  </a:lnTo>
                  <a:lnTo>
                    <a:pt x="1674" y="939"/>
                  </a:lnTo>
                  <a:lnTo>
                    <a:pt x="1643" y="953"/>
                  </a:lnTo>
                  <a:lnTo>
                    <a:pt x="1612" y="967"/>
                  </a:lnTo>
                  <a:lnTo>
                    <a:pt x="1582" y="982"/>
                  </a:lnTo>
                  <a:lnTo>
                    <a:pt x="1552" y="998"/>
                  </a:lnTo>
                  <a:lnTo>
                    <a:pt x="1524" y="1014"/>
                  </a:lnTo>
                  <a:lnTo>
                    <a:pt x="1495" y="1031"/>
                  </a:lnTo>
                  <a:lnTo>
                    <a:pt x="1466" y="1049"/>
                  </a:lnTo>
                  <a:lnTo>
                    <a:pt x="1439" y="1067"/>
                  </a:lnTo>
                  <a:lnTo>
                    <a:pt x="1411" y="1086"/>
                  </a:lnTo>
                  <a:lnTo>
                    <a:pt x="1384" y="1105"/>
                  </a:lnTo>
                  <a:lnTo>
                    <a:pt x="1359" y="1125"/>
                  </a:lnTo>
                  <a:lnTo>
                    <a:pt x="1332" y="1147"/>
                  </a:lnTo>
                  <a:lnTo>
                    <a:pt x="1307" y="1168"/>
                  </a:lnTo>
                  <a:lnTo>
                    <a:pt x="1282" y="1189"/>
                  </a:lnTo>
                  <a:lnTo>
                    <a:pt x="1258" y="1213"/>
                  </a:lnTo>
                  <a:lnTo>
                    <a:pt x="1234" y="1235"/>
                  </a:lnTo>
                  <a:lnTo>
                    <a:pt x="1211" y="1259"/>
                  </a:lnTo>
                  <a:lnTo>
                    <a:pt x="1189" y="1283"/>
                  </a:lnTo>
                  <a:lnTo>
                    <a:pt x="1167" y="1308"/>
                  </a:lnTo>
                  <a:lnTo>
                    <a:pt x="1145" y="1334"/>
                  </a:lnTo>
                  <a:lnTo>
                    <a:pt x="1125" y="1359"/>
                  </a:lnTo>
                  <a:lnTo>
                    <a:pt x="1104" y="1386"/>
                  </a:lnTo>
                  <a:lnTo>
                    <a:pt x="1084" y="1413"/>
                  </a:lnTo>
                  <a:lnTo>
                    <a:pt x="1066" y="1439"/>
                  </a:lnTo>
                  <a:lnTo>
                    <a:pt x="1048" y="1468"/>
                  </a:lnTo>
                  <a:lnTo>
                    <a:pt x="1030" y="1496"/>
                  </a:lnTo>
                  <a:lnTo>
                    <a:pt x="1013" y="1524"/>
                  </a:lnTo>
                  <a:lnTo>
                    <a:pt x="997" y="1553"/>
                  </a:lnTo>
                  <a:lnTo>
                    <a:pt x="981" y="1583"/>
                  </a:lnTo>
                  <a:lnTo>
                    <a:pt x="966" y="1613"/>
                  </a:lnTo>
                  <a:lnTo>
                    <a:pt x="952" y="1644"/>
                  </a:lnTo>
                  <a:lnTo>
                    <a:pt x="938" y="1675"/>
                  </a:lnTo>
                  <a:lnTo>
                    <a:pt x="926" y="1705"/>
                  </a:lnTo>
                  <a:lnTo>
                    <a:pt x="914" y="1737"/>
                  </a:lnTo>
                  <a:lnTo>
                    <a:pt x="902" y="1769"/>
                  </a:lnTo>
                  <a:lnTo>
                    <a:pt x="892" y="1801"/>
                  </a:lnTo>
                  <a:lnTo>
                    <a:pt x="882" y="1834"/>
                  </a:lnTo>
                  <a:lnTo>
                    <a:pt x="874" y="1867"/>
                  </a:lnTo>
                  <a:lnTo>
                    <a:pt x="865" y="1900"/>
                  </a:lnTo>
                  <a:lnTo>
                    <a:pt x="859" y="1933"/>
                  </a:lnTo>
                  <a:lnTo>
                    <a:pt x="851" y="1967"/>
                  </a:lnTo>
                  <a:lnTo>
                    <a:pt x="846" y="2001"/>
                  </a:lnTo>
                  <a:lnTo>
                    <a:pt x="842" y="2036"/>
                  </a:lnTo>
                  <a:lnTo>
                    <a:pt x="837" y="2070"/>
                  </a:lnTo>
                  <a:lnTo>
                    <a:pt x="834" y="2106"/>
                  </a:lnTo>
                  <a:lnTo>
                    <a:pt x="832" y="2141"/>
                  </a:lnTo>
                  <a:lnTo>
                    <a:pt x="831" y="2176"/>
                  </a:lnTo>
                  <a:lnTo>
                    <a:pt x="830" y="2212"/>
                  </a:lnTo>
                  <a:lnTo>
                    <a:pt x="831" y="2247"/>
                  </a:lnTo>
                  <a:lnTo>
                    <a:pt x="832" y="2283"/>
                  </a:lnTo>
                  <a:lnTo>
                    <a:pt x="834" y="2318"/>
                  </a:lnTo>
                  <a:lnTo>
                    <a:pt x="837" y="2354"/>
                  </a:lnTo>
                  <a:lnTo>
                    <a:pt x="842" y="2388"/>
                  </a:lnTo>
                  <a:lnTo>
                    <a:pt x="846" y="2423"/>
                  </a:lnTo>
                  <a:lnTo>
                    <a:pt x="851" y="2457"/>
                  </a:lnTo>
                  <a:lnTo>
                    <a:pt x="859" y="2491"/>
                  </a:lnTo>
                  <a:lnTo>
                    <a:pt x="865" y="2524"/>
                  </a:lnTo>
                  <a:lnTo>
                    <a:pt x="874" y="2557"/>
                  </a:lnTo>
                  <a:lnTo>
                    <a:pt x="882" y="2590"/>
                  </a:lnTo>
                  <a:lnTo>
                    <a:pt x="892" y="2623"/>
                  </a:lnTo>
                  <a:lnTo>
                    <a:pt x="902" y="2655"/>
                  </a:lnTo>
                  <a:lnTo>
                    <a:pt x="914" y="2687"/>
                  </a:lnTo>
                  <a:lnTo>
                    <a:pt x="926" y="2719"/>
                  </a:lnTo>
                  <a:lnTo>
                    <a:pt x="938" y="2750"/>
                  </a:lnTo>
                  <a:lnTo>
                    <a:pt x="952" y="2780"/>
                  </a:lnTo>
                  <a:lnTo>
                    <a:pt x="966" y="2811"/>
                  </a:lnTo>
                  <a:lnTo>
                    <a:pt x="981" y="2841"/>
                  </a:lnTo>
                  <a:lnTo>
                    <a:pt x="997" y="2871"/>
                  </a:lnTo>
                  <a:lnTo>
                    <a:pt x="1013" y="2900"/>
                  </a:lnTo>
                  <a:lnTo>
                    <a:pt x="1030" y="2928"/>
                  </a:lnTo>
                  <a:lnTo>
                    <a:pt x="1048" y="2956"/>
                  </a:lnTo>
                  <a:lnTo>
                    <a:pt x="1066" y="2985"/>
                  </a:lnTo>
                  <a:lnTo>
                    <a:pt x="1084" y="3011"/>
                  </a:lnTo>
                  <a:lnTo>
                    <a:pt x="1104" y="3038"/>
                  </a:lnTo>
                  <a:lnTo>
                    <a:pt x="1125" y="3065"/>
                  </a:lnTo>
                  <a:lnTo>
                    <a:pt x="1145" y="3090"/>
                  </a:lnTo>
                  <a:lnTo>
                    <a:pt x="1167" y="3116"/>
                  </a:lnTo>
                  <a:lnTo>
                    <a:pt x="1189" y="3141"/>
                  </a:lnTo>
                  <a:lnTo>
                    <a:pt x="1211" y="3165"/>
                  </a:lnTo>
                  <a:lnTo>
                    <a:pt x="1234" y="3189"/>
                  </a:lnTo>
                  <a:lnTo>
                    <a:pt x="1258" y="3211"/>
                  </a:lnTo>
                  <a:lnTo>
                    <a:pt x="1282" y="3235"/>
                  </a:lnTo>
                  <a:lnTo>
                    <a:pt x="1307" y="3256"/>
                  </a:lnTo>
                  <a:lnTo>
                    <a:pt x="1332" y="3277"/>
                  </a:lnTo>
                  <a:lnTo>
                    <a:pt x="1359" y="3299"/>
                  </a:lnTo>
                  <a:lnTo>
                    <a:pt x="1384" y="3319"/>
                  </a:lnTo>
                  <a:lnTo>
                    <a:pt x="1411" y="3338"/>
                  </a:lnTo>
                  <a:lnTo>
                    <a:pt x="1439" y="3357"/>
                  </a:lnTo>
                  <a:lnTo>
                    <a:pt x="1466" y="3375"/>
                  </a:lnTo>
                  <a:lnTo>
                    <a:pt x="1495" y="3393"/>
                  </a:lnTo>
                  <a:lnTo>
                    <a:pt x="1524" y="3410"/>
                  </a:lnTo>
                  <a:lnTo>
                    <a:pt x="1552" y="3426"/>
                  </a:lnTo>
                  <a:lnTo>
                    <a:pt x="1582" y="3442"/>
                  </a:lnTo>
                  <a:lnTo>
                    <a:pt x="1612" y="3457"/>
                  </a:lnTo>
                  <a:lnTo>
                    <a:pt x="1643" y="3471"/>
                  </a:lnTo>
                  <a:lnTo>
                    <a:pt x="1674" y="3485"/>
                  </a:lnTo>
                  <a:lnTo>
                    <a:pt x="1705" y="3498"/>
                  </a:lnTo>
                  <a:lnTo>
                    <a:pt x="1737" y="3509"/>
                  </a:lnTo>
                  <a:lnTo>
                    <a:pt x="1769" y="3520"/>
                  </a:lnTo>
                  <a:lnTo>
                    <a:pt x="1800" y="3531"/>
                  </a:lnTo>
                  <a:lnTo>
                    <a:pt x="1832" y="3540"/>
                  </a:lnTo>
                  <a:lnTo>
                    <a:pt x="1865" y="3550"/>
                  </a:lnTo>
                  <a:lnTo>
                    <a:pt x="1899" y="3557"/>
                  </a:lnTo>
                  <a:lnTo>
                    <a:pt x="1932" y="3565"/>
                  </a:lnTo>
                  <a:lnTo>
                    <a:pt x="1966" y="3571"/>
                  </a:lnTo>
                  <a:lnTo>
                    <a:pt x="2001" y="3578"/>
                  </a:lnTo>
                  <a:lnTo>
                    <a:pt x="2035" y="3582"/>
                  </a:lnTo>
                  <a:lnTo>
                    <a:pt x="2070" y="3586"/>
                  </a:lnTo>
                  <a:lnTo>
                    <a:pt x="2105" y="3589"/>
                  </a:lnTo>
                  <a:lnTo>
                    <a:pt x="2140" y="3591"/>
                  </a:lnTo>
                  <a:lnTo>
                    <a:pt x="2175" y="3592"/>
                  </a:lnTo>
                  <a:lnTo>
                    <a:pt x="2211" y="3594"/>
                  </a:lnTo>
                  <a:lnTo>
                    <a:pt x="2246" y="3592"/>
                  </a:lnTo>
                  <a:lnTo>
                    <a:pt x="2283" y="3591"/>
                  </a:lnTo>
                  <a:lnTo>
                    <a:pt x="2318" y="3589"/>
                  </a:lnTo>
                  <a:lnTo>
                    <a:pt x="2352" y="3586"/>
                  </a:lnTo>
                  <a:lnTo>
                    <a:pt x="2387" y="3582"/>
                  </a:lnTo>
                  <a:lnTo>
                    <a:pt x="2421" y="3578"/>
                  </a:lnTo>
                  <a:lnTo>
                    <a:pt x="2455" y="3571"/>
                  </a:lnTo>
                  <a:lnTo>
                    <a:pt x="2489" y="3565"/>
                  </a:lnTo>
                  <a:lnTo>
                    <a:pt x="2523" y="3557"/>
                  </a:lnTo>
                  <a:lnTo>
                    <a:pt x="2556" y="3550"/>
                  </a:lnTo>
                  <a:lnTo>
                    <a:pt x="2589" y="3540"/>
                  </a:lnTo>
                  <a:lnTo>
                    <a:pt x="2622" y="3531"/>
                  </a:lnTo>
                  <a:lnTo>
                    <a:pt x="2654" y="3520"/>
                  </a:lnTo>
                  <a:lnTo>
                    <a:pt x="2686" y="3509"/>
                  </a:lnTo>
                  <a:lnTo>
                    <a:pt x="2718" y="3498"/>
                  </a:lnTo>
                  <a:lnTo>
                    <a:pt x="2749" y="3485"/>
                  </a:lnTo>
                  <a:lnTo>
                    <a:pt x="2780" y="3471"/>
                  </a:lnTo>
                  <a:lnTo>
                    <a:pt x="2809" y="3457"/>
                  </a:lnTo>
                  <a:lnTo>
                    <a:pt x="2840" y="3442"/>
                  </a:lnTo>
                  <a:lnTo>
                    <a:pt x="2869" y="3426"/>
                  </a:lnTo>
                  <a:lnTo>
                    <a:pt x="2899" y="3410"/>
                  </a:lnTo>
                  <a:lnTo>
                    <a:pt x="2927" y="3393"/>
                  </a:lnTo>
                  <a:lnTo>
                    <a:pt x="2955" y="3375"/>
                  </a:lnTo>
                  <a:lnTo>
                    <a:pt x="2983" y="3357"/>
                  </a:lnTo>
                  <a:lnTo>
                    <a:pt x="3011" y="3338"/>
                  </a:lnTo>
                  <a:lnTo>
                    <a:pt x="3037" y="3319"/>
                  </a:lnTo>
                  <a:lnTo>
                    <a:pt x="3064" y="3299"/>
                  </a:lnTo>
                  <a:lnTo>
                    <a:pt x="3089" y="3277"/>
                  </a:lnTo>
                  <a:lnTo>
                    <a:pt x="3115" y="3256"/>
                  </a:lnTo>
                  <a:lnTo>
                    <a:pt x="3139" y="3235"/>
                  </a:lnTo>
                  <a:lnTo>
                    <a:pt x="3164" y="3211"/>
                  </a:lnTo>
                  <a:lnTo>
                    <a:pt x="3187" y="3189"/>
                  </a:lnTo>
                  <a:lnTo>
                    <a:pt x="3211" y="3165"/>
                  </a:lnTo>
                  <a:lnTo>
                    <a:pt x="3233" y="3141"/>
                  </a:lnTo>
                  <a:lnTo>
                    <a:pt x="3255" y="3116"/>
                  </a:lnTo>
                  <a:lnTo>
                    <a:pt x="3277" y="3090"/>
                  </a:lnTo>
                  <a:lnTo>
                    <a:pt x="3298" y="3065"/>
                  </a:lnTo>
                  <a:lnTo>
                    <a:pt x="3318" y="3038"/>
                  </a:lnTo>
                  <a:lnTo>
                    <a:pt x="3337" y="3011"/>
                  </a:lnTo>
                  <a:lnTo>
                    <a:pt x="3356" y="2985"/>
                  </a:lnTo>
                  <a:lnTo>
                    <a:pt x="3374" y="2956"/>
                  </a:lnTo>
                  <a:lnTo>
                    <a:pt x="3393" y="2928"/>
                  </a:lnTo>
                  <a:lnTo>
                    <a:pt x="3409" y="2900"/>
                  </a:lnTo>
                  <a:lnTo>
                    <a:pt x="3426" y="2871"/>
                  </a:lnTo>
                  <a:lnTo>
                    <a:pt x="3440" y="2841"/>
                  </a:lnTo>
                  <a:lnTo>
                    <a:pt x="3455" y="2811"/>
                  </a:lnTo>
                  <a:lnTo>
                    <a:pt x="3470" y="2780"/>
                  </a:lnTo>
                  <a:lnTo>
                    <a:pt x="3483" y="2750"/>
                  </a:lnTo>
                  <a:lnTo>
                    <a:pt x="3496" y="2719"/>
                  </a:lnTo>
                  <a:lnTo>
                    <a:pt x="3509" y="2687"/>
                  </a:lnTo>
                  <a:lnTo>
                    <a:pt x="3519" y="2655"/>
                  </a:lnTo>
                  <a:lnTo>
                    <a:pt x="3530" y="2623"/>
                  </a:lnTo>
                  <a:lnTo>
                    <a:pt x="3539" y="2590"/>
                  </a:lnTo>
                  <a:lnTo>
                    <a:pt x="3549" y="2557"/>
                  </a:lnTo>
                  <a:lnTo>
                    <a:pt x="3556" y="2524"/>
                  </a:lnTo>
                  <a:lnTo>
                    <a:pt x="3564" y="2491"/>
                  </a:lnTo>
                  <a:lnTo>
                    <a:pt x="3570" y="2457"/>
                  </a:lnTo>
                  <a:lnTo>
                    <a:pt x="3576" y="2423"/>
                  </a:lnTo>
                  <a:lnTo>
                    <a:pt x="3581" y="2388"/>
                  </a:lnTo>
                  <a:lnTo>
                    <a:pt x="3585" y="2354"/>
                  </a:lnTo>
                  <a:lnTo>
                    <a:pt x="3588" y="2318"/>
                  </a:lnTo>
                  <a:lnTo>
                    <a:pt x="3591" y="2283"/>
                  </a:lnTo>
                  <a:lnTo>
                    <a:pt x="3592" y="2247"/>
                  </a:lnTo>
                  <a:lnTo>
                    <a:pt x="3592" y="2212"/>
                  </a:lnTo>
                  <a:lnTo>
                    <a:pt x="3592" y="2176"/>
                  </a:lnTo>
                  <a:lnTo>
                    <a:pt x="3591" y="2141"/>
                  </a:lnTo>
                  <a:lnTo>
                    <a:pt x="3588" y="2106"/>
                  </a:lnTo>
                  <a:lnTo>
                    <a:pt x="3585" y="2070"/>
                  </a:lnTo>
                  <a:lnTo>
                    <a:pt x="3581" y="2036"/>
                  </a:lnTo>
                  <a:lnTo>
                    <a:pt x="3576" y="2001"/>
                  </a:lnTo>
                  <a:lnTo>
                    <a:pt x="3570" y="1967"/>
                  </a:lnTo>
                  <a:lnTo>
                    <a:pt x="3564" y="1933"/>
                  </a:lnTo>
                  <a:lnTo>
                    <a:pt x="3556" y="1900"/>
                  </a:lnTo>
                  <a:lnTo>
                    <a:pt x="3549" y="1867"/>
                  </a:lnTo>
                  <a:lnTo>
                    <a:pt x="3539" y="1834"/>
                  </a:lnTo>
                  <a:lnTo>
                    <a:pt x="3530" y="1801"/>
                  </a:lnTo>
                  <a:lnTo>
                    <a:pt x="3519" y="1769"/>
                  </a:lnTo>
                  <a:lnTo>
                    <a:pt x="3509" y="1737"/>
                  </a:lnTo>
                  <a:lnTo>
                    <a:pt x="3496" y="1705"/>
                  </a:lnTo>
                  <a:lnTo>
                    <a:pt x="3483" y="1675"/>
                  </a:lnTo>
                  <a:lnTo>
                    <a:pt x="3470" y="1644"/>
                  </a:lnTo>
                  <a:lnTo>
                    <a:pt x="3455" y="1613"/>
                  </a:lnTo>
                  <a:lnTo>
                    <a:pt x="3440" y="1583"/>
                  </a:lnTo>
                  <a:lnTo>
                    <a:pt x="3426" y="1553"/>
                  </a:lnTo>
                  <a:lnTo>
                    <a:pt x="3409" y="1524"/>
                  </a:lnTo>
                  <a:lnTo>
                    <a:pt x="3393" y="1496"/>
                  </a:lnTo>
                  <a:lnTo>
                    <a:pt x="3374" y="1468"/>
                  </a:lnTo>
                  <a:lnTo>
                    <a:pt x="3356" y="1439"/>
                  </a:lnTo>
                  <a:lnTo>
                    <a:pt x="3337" y="1413"/>
                  </a:lnTo>
                  <a:lnTo>
                    <a:pt x="3318" y="1386"/>
                  </a:lnTo>
                  <a:lnTo>
                    <a:pt x="3298" y="1359"/>
                  </a:lnTo>
                  <a:lnTo>
                    <a:pt x="3277" y="1334"/>
                  </a:lnTo>
                  <a:lnTo>
                    <a:pt x="3255" y="1308"/>
                  </a:lnTo>
                  <a:lnTo>
                    <a:pt x="3233" y="1283"/>
                  </a:lnTo>
                  <a:lnTo>
                    <a:pt x="3211" y="1259"/>
                  </a:lnTo>
                  <a:lnTo>
                    <a:pt x="3187" y="12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51" name="MH_Other_11"/>
            <p:cNvCxnSpPr/>
            <p:nvPr>
              <p:custDataLst>
                <p:tags r:id="rId10"/>
              </p:custDataLst>
            </p:nvPr>
          </p:nvCxnSpPr>
          <p:spPr bwMode="auto">
            <a:xfrm flipH="1">
              <a:off x="4225925" y="2821859"/>
              <a:ext cx="0" cy="220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MH_Other_12"/>
          <p:cNvCxnSpPr/>
          <p:nvPr>
            <p:custDataLst>
              <p:tags r:id="rId11"/>
            </p:custDataLst>
          </p:nvPr>
        </p:nvCxnSpPr>
        <p:spPr>
          <a:xfrm flipH="1">
            <a:off x="7134303" y="1216895"/>
            <a:ext cx="519112" cy="488156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606706" y="2058298"/>
            <a:ext cx="371446" cy="554831"/>
            <a:chOff x="2525714" y="1807446"/>
            <a:chExt cx="452437" cy="554831"/>
          </a:xfrm>
        </p:grpSpPr>
        <p:sp>
          <p:nvSpPr>
            <p:cNvPr id="15" name="MH_Other_13"/>
            <p:cNvSpPr/>
            <p:nvPr>
              <p:custDataLst>
                <p:tags r:id="rId12"/>
              </p:custDataLst>
            </p:nvPr>
          </p:nvSpPr>
          <p:spPr bwMode="auto">
            <a:xfrm>
              <a:off x="2525714" y="2021758"/>
              <a:ext cx="452437" cy="3405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MH_Other_14"/>
            <p:cNvSpPr/>
            <p:nvPr>
              <p:custDataLst>
                <p:tags r:id="rId13"/>
              </p:custDataLst>
            </p:nvPr>
          </p:nvSpPr>
          <p:spPr bwMode="auto">
            <a:xfrm>
              <a:off x="2611439" y="2122961"/>
              <a:ext cx="280987" cy="138113"/>
            </a:xfrm>
            <a:custGeom>
              <a:avLst/>
              <a:gdLst>
                <a:gd name="connsiteX0" fmla="*/ 7294257 w 8709025"/>
                <a:gd name="connsiteY0" fmla="*/ 2608768 h 5641695"/>
                <a:gd name="connsiteX1" fmla="*/ 7365669 w 8709025"/>
                <a:gd name="connsiteY1" fmla="*/ 2634905 h 5641695"/>
                <a:gd name="connsiteX2" fmla="*/ 8297853 w 8709025"/>
                <a:gd name="connsiteY2" fmla="*/ 3895849 h 5641695"/>
                <a:gd name="connsiteX3" fmla="*/ 8305800 w 8709025"/>
                <a:gd name="connsiteY3" fmla="*/ 4053232 h 5641695"/>
                <a:gd name="connsiteX4" fmla="*/ 8297853 w 8709025"/>
                <a:gd name="connsiteY4" fmla="*/ 4210615 h 5641695"/>
                <a:gd name="connsiteX5" fmla="*/ 7365669 w 8709025"/>
                <a:gd name="connsiteY5" fmla="*/ 5471558 h 5641695"/>
                <a:gd name="connsiteX6" fmla="*/ 7294257 w 8709025"/>
                <a:gd name="connsiteY6" fmla="*/ 5497695 h 5641695"/>
                <a:gd name="connsiteX7" fmla="*/ 7393254 w 8709025"/>
                <a:gd name="connsiteY7" fmla="*/ 5482587 h 5641695"/>
                <a:gd name="connsiteX8" fmla="*/ 8550679 w 8709025"/>
                <a:gd name="connsiteY8" fmla="*/ 4202405 h 5641695"/>
                <a:gd name="connsiteX9" fmla="*/ 8558212 w 8709025"/>
                <a:gd name="connsiteY9" fmla="*/ 4053232 h 5641695"/>
                <a:gd name="connsiteX10" fmla="*/ 8550679 w 8709025"/>
                <a:gd name="connsiteY10" fmla="*/ 3904058 h 5641695"/>
                <a:gd name="connsiteX11" fmla="*/ 7393254 w 8709025"/>
                <a:gd name="connsiteY11" fmla="*/ 2623877 h 5641695"/>
                <a:gd name="connsiteX12" fmla="*/ 1414768 w 8709025"/>
                <a:gd name="connsiteY12" fmla="*/ 2608768 h 5641695"/>
                <a:gd name="connsiteX13" fmla="*/ 1315771 w 8709025"/>
                <a:gd name="connsiteY13" fmla="*/ 2623877 h 5641695"/>
                <a:gd name="connsiteX14" fmla="*/ 158346 w 8709025"/>
                <a:gd name="connsiteY14" fmla="*/ 3904058 h 5641695"/>
                <a:gd name="connsiteX15" fmla="*/ 150813 w 8709025"/>
                <a:gd name="connsiteY15" fmla="*/ 4053232 h 5641695"/>
                <a:gd name="connsiteX16" fmla="*/ 158346 w 8709025"/>
                <a:gd name="connsiteY16" fmla="*/ 4202405 h 5641695"/>
                <a:gd name="connsiteX17" fmla="*/ 1315771 w 8709025"/>
                <a:gd name="connsiteY17" fmla="*/ 5482587 h 5641695"/>
                <a:gd name="connsiteX18" fmla="*/ 1414768 w 8709025"/>
                <a:gd name="connsiteY18" fmla="*/ 5497695 h 5641695"/>
                <a:gd name="connsiteX19" fmla="*/ 1343356 w 8709025"/>
                <a:gd name="connsiteY19" fmla="*/ 5471558 h 5641695"/>
                <a:gd name="connsiteX20" fmla="*/ 411172 w 8709025"/>
                <a:gd name="connsiteY20" fmla="*/ 4210615 h 5641695"/>
                <a:gd name="connsiteX21" fmla="*/ 403225 w 8709025"/>
                <a:gd name="connsiteY21" fmla="*/ 4053232 h 5641695"/>
                <a:gd name="connsiteX22" fmla="*/ 411172 w 8709025"/>
                <a:gd name="connsiteY22" fmla="*/ 3895849 h 5641695"/>
                <a:gd name="connsiteX23" fmla="*/ 1343356 w 8709025"/>
                <a:gd name="connsiteY23" fmla="*/ 2634905 h 5641695"/>
                <a:gd name="connsiteX24" fmla="*/ 4354513 w 8709025"/>
                <a:gd name="connsiteY24" fmla="*/ 0 h 5641695"/>
                <a:gd name="connsiteX25" fmla="*/ 6995109 w 8709025"/>
                <a:gd name="connsiteY25" fmla="*/ 2382914 h 5641695"/>
                <a:gd name="connsiteX26" fmla="*/ 6999242 w 8709025"/>
                <a:gd name="connsiteY26" fmla="*/ 2464767 h 5641695"/>
                <a:gd name="connsiteX27" fmla="*/ 7120561 w 8709025"/>
                <a:gd name="connsiteY27" fmla="*/ 2464767 h 5641695"/>
                <a:gd name="connsiteX28" fmla="*/ 8709025 w 8709025"/>
                <a:gd name="connsiteY28" fmla="*/ 4053231 h 5641695"/>
                <a:gd name="connsiteX29" fmla="*/ 7120561 w 8709025"/>
                <a:gd name="connsiteY29" fmla="*/ 5641695 h 5641695"/>
                <a:gd name="connsiteX30" fmla="*/ 7008813 w 8709025"/>
                <a:gd name="connsiteY30" fmla="*/ 5641695 h 5641695"/>
                <a:gd name="connsiteX31" fmla="*/ 6945312 w 8709025"/>
                <a:gd name="connsiteY31" fmla="*/ 5641695 h 5641695"/>
                <a:gd name="connsiteX32" fmla="*/ 6453313 w 8709025"/>
                <a:gd name="connsiteY32" fmla="*/ 5641695 h 5641695"/>
                <a:gd name="connsiteX33" fmla="*/ 6453313 w 8709025"/>
                <a:gd name="connsiteY33" fmla="*/ 2833068 h 5641695"/>
                <a:gd name="connsiteX34" fmla="*/ 6452797 w 8709025"/>
                <a:gd name="connsiteY34" fmla="*/ 2833068 h 5641695"/>
                <a:gd name="connsiteX35" fmla="*/ 6452797 w 8709025"/>
                <a:gd name="connsiteY35" fmla="*/ 2745984 h 5641695"/>
                <a:gd name="connsiteX36" fmla="*/ 4354514 w 8709025"/>
                <a:gd name="connsiteY36" fmla="*/ 647700 h 5641695"/>
                <a:gd name="connsiteX37" fmla="*/ 2256231 w 8709025"/>
                <a:gd name="connsiteY37" fmla="*/ 2745984 h 5641695"/>
                <a:gd name="connsiteX38" fmla="*/ 2256231 w 8709025"/>
                <a:gd name="connsiteY38" fmla="*/ 2833068 h 5641695"/>
                <a:gd name="connsiteX39" fmla="*/ 2255713 w 8709025"/>
                <a:gd name="connsiteY39" fmla="*/ 2833068 h 5641695"/>
                <a:gd name="connsiteX40" fmla="*/ 2255713 w 8709025"/>
                <a:gd name="connsiteY40" fmla="*/ 5641695 h 5641695"/>
                <a:gd name="connsiteX41" fmla="*/ 1763713 w 8709025"/>
                <a:gd name="connsiteY41" fmla="*/ 5641695 h 5641695"/>
                <a:gd name="connsiteX42" fmla="*/ 1700213 w 8709025"/>
                <a:gd name="connsiteY42" fmla="*/ 5641695 h 5641695"/>
                <a:gd name="connsiteX43" fmla="*/ 1588464 w 8709025"/>
                <a:gd name="connsiteY43" fmla="*/ 5641695 h 5641695"/>
                <a:gd name="connsiteX44" fmla="*/ 0 w 8709025"/>
                <a:gd name="connsiteY44" fmla="*/ 4053231 h 5641695"/>
                <a:gd name="connsiteX45" fmla="*/ 1588464 w 8709025"/>
                <a:gd name="connsiteY45" fmla="*/ 2464767 h 5641695"/>
                <a:gd name="connsiteX46" fmla="*/ 1709784 w 8709025"/>
                <a:gd name="connsiteY46" fmla="*/ 2464767 h 5641695"/>
                <a:gd name="connsiteX47" fmla="*/ 1713917 w 8709025"/>
                <a:gd name="connsiteY47" fmla="*/ 2382913 h 5641695"/>
                <a:gd name="connsiteX48" fmla="*/ 4354513 w 8709025"/>
                <a:gd name="connsiteY48" fmla="*/ 0 h 56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709025" h="5641695">
                  <a:moveTo>
                    <a:pt x="7294257" y="2608768"/>
                  </a:moveTo>
                  <a:lnTo>
                    <a:pt x="7365669" y="2634905"/>
                  </a:lnTo>
                  <a:cubicBezTo>
                    <a:pt x="7872105" y="2849110"/>
                    <a:pt x="8240046" y="3326637"/>
                    <a:pt x="8297853" y="3895849"/>
                  </a:cubicBezTo>
                  <a:lnTo>
                    <a:pt x="8305800" y="4053232"/>
                  </a:lnTo>
                  <a:lnTo>
                    <a:pt x="8297853" y="4210615"/>
                  </a:lnTo>
                  <a:cubicBezTo>
                    <a:pt x="8240046" y="4779826"/>
                    <a:pt x="7872105" y="5257354"/>
                    <a:pt x="7365669" y="5471558"/>
                  </a:cubicBezTo>
                  <a:lnTo>
                    <a:pt x="7294257" y="5497695"/>
                  </a:lnTo>
                  <a:lnTo>
                    <a:pt x="7393254" y="5482587"/>
                  </a:lnTo>
                  <a:cubicBezTo>
                    <a:pt x="8010606" y="5356258"/>
                    <a:pt x="8485926" y="4840019"/>
                    <a:pt x="8550679" y="4202405"/>
                  </a:cubicBezTo>
                  <a:lnTo>
                    <a:pt x="8558212" y="4053232"/>
                  </a:lnTo>
                  <a:lnTo>
                    <a:pt x="8550679" y="3904058"/>
                  </a:lnTo>
                  <a:cubicBezTo>
                    <a:pt x="8485926" y="3266444"/>
                    <a:pt x="8010606" y="2750205"/>
                    <a:pt x="7393254" y="2623877"/>
                  </a:cubicBezTo>
                  <a:close/>
                  <a:moveTo>
                    <a:pt x="1414768" y="2608768"/>
                  </a:moveTo>
                  <a:lnTo>
                    <a:pt x="1315771" y="2623877"/>
                  </a:lnTo>
                  <a:cubicBezTo>
                    <a:pt x="698419" y="2750205"/>
                    <a:pt x="223099" y="3266444"/>
                    <a:pt x="158346" y="3904058"/>
                  </a:cubicBezTo>
                  <a:lnTo>
                    <a:pt x="150813" y="4053232"/>
                  </a:lnTo>
                  <a:lnTo>
                    <a:pt x="158346" y="4202405"/>
                  </a:lnTo>
                  <a:cubicBezTo>
                    <a:pt x="223099" y="4840019"/>
                    <a:pt x="698419" y="5356258"/>
                    <a:pt x="1315771" y="5482587"/>
                  </a:cubicBezTo>
                  <a:lnTo>
                    <a:pt x="1414768" y="5497695"/>
                  </a:lnTo>
                  <a:lnTo>
                    <a:pt x="1343356" y="5471558"/>
                  </a:lnTo>
                  <a:cubicBezTo>
                    <a:pt x="836920" y="5257354"/>
                    <a:pt x="468979" y="4779826"/>
                    <a:pt x="411172" y="4210615"/>
                  </a:cubicBezTo>
                  <a:lnTo>
                    <a:pt x="403225" y="4053232"/>
                  </a:lnTo>
                  <a:lnTo>
                    <a:pt x="411172" y="3895849"/>
                  </a:lnTo>
                  <a:cubicBezTo>
                    <a:pt x="468979" y="3326637"/>
                    <a:pt x="836920" y="2849110"/>
                    <a:pt x="1343356" y="2634905"/>
                  </a:cubicBezTo>
                  <a:close/>
                  <a:moveTo>
                    <a:pt x="4354513" y="0"/>
                  </a:moveTo>
                  <a:cubicBezTo>
                    <a:pt x="5728822" y="0"/>
                    <a:pt x="6859183" y="1044467"/>
                    <a:pt x="6995109" y="2382914"/>
                  </a:cubicBezTo>
                  <a:lnTo>
                    <a:pt x="6999242" y="2464767"/>
                  </a:lnTo>
                  <a:lnTo>
                    <a:pt x="7120561" y="2464767"/>
                  </a:lnTo>
                  <a:cubicBezTo>
                    <a:pt x="7997845" y="2464767"/>
                    <a:pt x="8709025" y="3175947"/>
                    <a:pt x="8709025" y="4053231"/>
                  </a:cubicBezTo>
                  <a:cubicBezTo>
                    <a:pt x="8709025" y="4930515"/>
                    <a:pt x="7997845" y="5641695"/>
                    <a:pt x="7120561" y="5641695"/>
                  </a:cubicBezTo>
                  <a:lnTo>
                    <a:pt x="7008813" y="5641695"/>
                  </a:lnTo>
                  <a:lnTo>
                    <a:pt x="6945312" y="5641695"/>
                  </a:lnTo>
                  <a:lnTo>
                    <a:pt x="6453313" y="5641695"/>
                  </a:lnTo>
                  <a:lnTo>
                    <a:pt x="6453313" y="2833068"/>
                  </a:lnTo>
                  <a:lnTo>
                    <a:pt x="6452797" y="2833068"/>
                  </a:lnTo>
                  <a:lnTo>
                    <a:pt x="6452797" y="2745984"/>
                  </a:lnTo>
                  <a:cubicBezTo>
                    <a:pt x="6452797" y="1587133"/>
                    <a:pt x="5513364" y="647700"/>
                    <a:pt x="4354514" y="647700"/>
                  </a:cubicBezTo>
                  <a:cubicBezTo>
                    <a:pt x="3195664" y="647700"/>
                    <a:pt x="2256231" y="1587133"/>
                    <a:pt x="2256231" y="2745984"/>
                  </a:cubicBezTo>
                  <a:lnTo>
                    <a:pt x="2256231" y="2833068"/>
                  </a:lnTo>
                  <a:lnTo>
                    <a:pt x="2255713" y="2833068"/>
                  </a:lnTo>
                  <a:lnTo>
                    <a:pt x="2255713" y="5641695"/>
                  </a:lnTo>
                  <a:lnTo>
                    <a:pt x="1763713" y="5641695"/>
                  </a:lnTo>
                  <a:lnTo>
                    <a:pt x="1700213" y="5641695"/>
                  </a:lnTo>
                  <a:lnTo>
                    <a:pt x="1588464" y="5641695"/>
                  </a:lnTo>
                  <a:cubicBezTo>
                    <a:pt x="711180" y="5641695"/>
                    <a:pt x="0" y="4930515"/>
                    <a:pt x="0" y="4053231"/>
                  </a:cubicBezTo>
                  <a:cubicBezTo>
                    <a:pt x="0" y="3175947"/>
                    <a:pt x="711180" y="2464767"/>
                    <a:pt x="1588464" y="2464767"/>
                  </a:cubicBezTo>
                  <a:lnTo>
                    <a:pt x="1709784" y="2464767"/>
                  </a:lnTo>
                  <a:lnTo>
                    <a:pt x="1713917" y="2382913"/>
                  </a:lnTo>
                  <a:cubicBezTo>
                    <a:pt x="1849844" y="1044467"/>
                    <a:pt x="2980205" y="0"/>
                    <a:pt x="4354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56" name="MH_Other_15"/>
            <p:cNvCxnSpPr/>
            <p:nvPr>
              <p:custDataLst>
                <p:tags r:id="rId14"/>
              </p:custDataLst>
            </p:nvPr>
          </p:nvCxnSpPr>
          <p:spPr bwMode="auto">
            <a:xfrm flipH="1" flipV="1">
              <a:off x="2744788" y="1807446"/>
              <a:ext cx="0" cy="22026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153026" y="1741592"/>
            <a:ext cx="355600" cy="557212"/>
            <a:chOff x="5056189" y="1490740"/>
            <a:chExt cx="452437" cy="557212"/>
          </a:xfrm>
        </p:grpSpPr>
        <p:sp>
          <p:nvSpPr>
            <p:cNvPr id="24" name="MH_Other_16"/>
            <p:cNvSpPr/>
            <p:nvPr>
              <p:custDataLst>
                <p:tags r:id="rId15"/>
              </p:custDataLst>
            </p:nvPr>
          </p:nvSpPr>
          <p:spPr bwMode="auto">
            <a:xfrm>
              <a:off x="5056189" y="1707433"/>
              <a:ext cx="452437" cy="3405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MH_Other_17"/>
            <p:cNvSpPr/>
            <p:nvPr>
              <p:custDataLst>
                <p:tags r:id="rId16"/>
              </p:custDataLst>
            </p:nvPr>
          </p:nvSpPr>
          <p:spPr bwMode="auto">
            <a:xfrm>
              <a:off x="5153026" y="1784824"/>
              <a:ext cx="250825" cy="184547"/>
            </a:xfrm>
            <a:custGeom>
              <a:avLst/>
              <a:gdLst>
                <a:gd name="T0" fmla="*/ 1979929 w 1981200"/>
                <a:gd name="T1" fmla="*/ 1006826 h 1946275"/>
                <a:gd name="T2" fmla="*/ 1969763 w 1981200"/>
                <a:gd name="T3" fmla="*/ 1106267 h 1946275"/>
                <a:gd name="T4" fmla="*/ 1950383 w 1981200"/>
                <a:gd name="T5" fmla="*/ 1203166 h 1946275"/>
                <a:gd name="T6" fmla="*/ 1921154 w 1981200"/>
                <a:gd name="T7" fmla="*/ 1296254 h 1946275"/>
                <a:gd name="T8" fmla="*/ 1883665 w 1981200"/>
                <a:gd name="T9" fmla="*/ 1385211 h 1946275"/>
                <a:gd name="T10" fmla="*/ 1837598 w 1981200"/>
                <a:gd name="T11" fmla="*/ 1469402 h 1946275"/>
                <a:gd name="T12" fmla="*/ 1784542 w 1981200"/>
                <a:gd name="T13" fmla="*/ 1548193 h 1946275"/>
                <a:gd name="T14" fmla="*/ 1724178 w 1981200"/>
                <a:gd name="T15" fmla="*/ 1621582 h 1946275"/>
                <a:gd name="T16" fmla="*/ 1656507 w 1981200"/>
                <a:gd name="T17" fmla="*/ 1688935 h 1946275"/>
                <a:gd name="T18" fmla="*/ 1583435 w 1981200"/>
                <a:gd name="T19" fmla="*/ 1749299 h 1946275"/>
                <a:gd name="T20" fmla="*/ 1504327 w 1981200"/>
                <a:gd name="T21" fmla="*/ 1802673 h 1946275"/>
                <a:gd name="T22" fmla="*/ 1420136 w 1981200"/>
                <a:gd name="T23" fmla="*/ 1848422 h 1946275"/>
                <a:gd name="T24" fmla="*/ 1331179 w 1981200"/>
                <a:gd name="T25" fmla="*/ 1886229 h 1946275"/>
                <a:gd name="T26" fmla="*/ 1238409 w 1981200"/>
                <a:gd name="T27" fmla="*/ 1915140 h 1946275"/>
                <a:gd name="T28" fmla="*/ 1141827 w 1981200"/>
                <a:gd name="T29" fmla="*/ 1934838 h 1946275"/>
                <a:gd name="T30" fmla="*/ 1041750 w 1981200"/>
                <a:gd name="T31" fmla="*/ 1945004 h 1946275"/>
                <a:gd name="T32" fmla="*/ 939767 w 1981200"/>
                <a:gd name="T33" fmla="*/ 1945004 h 1946275"/>
                <a:gd name="T34" fmla="*/ 840008 w 1981200"/>
                <a:gd name="T35" fmla="*/ 1934838 h 1946275"/>
                <a:gd name="T36" fmla="*/ 743109 w 1981200"/>
                <a:gd name="T37" fmla="*/ 1915140 h 1946275"/>
                <a:gd name="T38" fmla="*/ 650022 w 1981200"/>
                <a:gd name="T39" fmla="*/ 1886229 h 1946275"/>
                <a:gd name="T40" fmla="*/ 561382 w 1981200"/>
                <a:gd name="T41" fmla="*/ 1848422 h 1946275"/>
                <a:gd name="T42" fmla="*/ 477191 w 1981200"/>
                <a:gd name="T43" fmla="*/ 1802673 h 1946275"/>
                <a:gd name="T44" fmla="*/ 398083 w 1981200"/>
                <a:gd name="T45" fmla="*/ 1749299 h 1946275"/>
                <a:gd name="T46" fmla="*/ 324693 w 1981200"/>
                <a:gd name="T47" fmla="*/ 1688935 h 1946275"/>
                <a:gd name="T48" fmla="*/ 257658 w 1981200"/>
                <a:gd name="T49" fmla="*/ 1621582 h 1946275"/>
                <a:gd name="T50" fmla="*/ 196976 w 1981200"/>
                <a:gd name="T51" fmla="*/ 1548193 h 1946275"/>
                <a:gd name="T52" fmla="*/ 143602 w 1981200"/>
                <a:gd name="T53" fmla="*/ 1469402 h 1946275"/>
                <a:gd name="T54" fmla="*/ 98170 w 1981200"/>
                <a:gd name="T55" fmla="*/ 1385211 h 1946275"/>
                <a:gd name="T56" fmla="*/ 60364 w 1981200"/>
                <a:gd name="T57" fmla="*/ 1296254 h 1946275"/>
                <a:gd name="T58" fmla="*/ 31453 w 1981200"/>
                <a:gd name="T59" fmla="*/ 1203166 h 1946275"/>
                <a:gd name="T60" fmla="*/ 11755 w 1981200"/>
                <a:gd name="T61" fmla="*/ 1106267 h 1946275"/>
                <a:gd name="T62" fmla="*/ 1588 w 1981200"/>
                <a:gd name="T63" fmla="*/ 1006826 h 1946275"/>
                <a:gd name="T64" fmla="*/ 1740120 w 1981200"/>
                <a:gd name="T65" fmla="*/ 317 h 1946275"/>
                <a:gd name="T66" fmla="*/ 1788718 w 1981200"/>
                <a:gd name="T67" fmla="*/ 7610 h 1946275"/>
                <a:gd name="T68" fmla="*/ 1836362 w 1981200"/>
                <a:gd name="T69" fmla="*/ 24415 h 1946275"/>
                <a:gd name="T70" fmla="*/ 1880512 w 1981200"/>
                <a:gd name="T71" fmla="*/ 51366 h 1946275"/>
                <a:gd name="T72" fmla="*/ 1917675 w 1981200"/>
                <a:gd name="T73" fmla="*/ 85293 h 1946275"/>
                <a:gd name="T74" fmla="*/ 1946896 w 1981200"/>
                <a:gd name="T75" fmla="*/ 125244 h 1946275"/>
                <a:gd name="T76" fmla="*/ 1967225 w 1981200"/>
                <a:gd name="T77" fmla="*/ 169317 h 1946275"/>
                <a:gd name="T78" fmla="*/ 1978342 w 1981200"/>
                <a:gd name="T79" fmla="*/ 216561 h 1946275"/>
                <a:gd name="T80" fmla="*/ 1981200 w 1981200"/>
                <a:gd name="T81" fmla="*/ 265074 h 1946275"/>
                <a:gd name="T82" fmla="*/ 1974212 w 1981200"/>
                <a:gd name="T83" fmla="*/ 313586 h 1946275"/>
                <a:gd name="T84" fmla="*/ 1957060 w 1981200"/>
                <a:gd name="T85" fmla="*/ 361147 h 1946275"/>
                <a:gd name="T86" fmla="*/ 1929427 w 1981200"/>
                <a:gd name="T87" fmla="*/ 406171 h 1946275"/>
                <a:gd name="T88" fmla="*/ 1893535 w 1981200"/>
                <a:gd name="T89" fmla="*/ 444537 h 1946275"/>
                <a:gd name="T90" fmla="*/ 1850973 w 1981200"/>
                <a:gd name="T91" fmla="*/ 474025 h 1946275"/>
                <a:gd name="T92" fmla="*/ 1803964 w 1981200"/>
                <a:gd name="T93" fmla="*/ 494318 h 1946275"/>
                <a:gd name="T94" fmla="*/ 1192212 w 1981200"/>
                <a:gd name="T95" fmla="*/ 708025 h 1946275"/>
                <a:gd name="T96" fmla="*/ 1476807 w 1981200"/>
                <a:gd name="T97" fmla="*/ 285049 h 1946275"/>
                <a:gd name="T98" fmla="*/ 1475536 w 1981200"/>
                <a:gd name="T99" fmla="*/ 234000 h 1946275"/>
                <a:gd name="T100" fmla="*/ 1484748 w 1981200"/>
                <a:gd name="T101" fmla="*/ 183269 h 1946275"/>
                <a:gd name="T102" fmla="*/ 1504440 w 1981200"/>
                <a:gd name="T103" fmla="*/ 133805 h 1946275"/>
                <a:gd name="T104" fmla="*/ 1533980 w 1981200"/>
                <a:gd name="T105" fmla="*/ 90683 h 1946275"/>
                <a:gd name="T106" fmla="*/ 1569554 w 1981200"/>
                <a:gd name="T107" fmla="*/ 55488 h 1946275"/>
                <a:gd name="T108" fmla="*/ 1610846 w 1981200"/>
                <a:gd name="T109" fmla="*/ 28854 h 1946275"/>
                <a:gd name="T110" fmla="*/ 1655949 w 1981200"/>
                <a:gd name="T111" fmla="*/ 10464 h 1946275"/>
                <a:gd name="T112" fmla="*/ 1703276 w 1981200"/>
                <a:gd name="T113" fmla="*/ 1269 h 1946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1200" h="1946275">
                  <a:moveTo>
                    <a:pt x="0" y="955675"/>
                  </a:moveTo>
                  <a:lnTo>
                    <a:pt x="1981200" y="955675"/>
                  </a:lnTo>
                  <a:lnTo>
                    <a:pt x="1980882" y="981409"/>
                  </a:lnTo>
                  <a:lnTo>
                    <a:pt x="1979929" y="1006826"/>
                  </a:lnTo>
                  <a:lnTo>
                    <a:pt x="1978341" y="1031924"/>
                  </a:lnTo>
                  <a:lnTo>
                    <a:pt x="1976117" y="1057023"/>
                  </a:lnTo>
                  <a:lnTo>
                    <a:pt x="1973258" y="1081804"/>
                  </a:lnTo>
                  <a:lnTo>
                    <a:pt x="1969763" y="1106267"/>
                  </a:lnTo>
                  <a:lnTo>
                    <a:pt x="1965950" y="1131048"/>
                  </a:lnTo>
                  <a:lnTo>
                    <a:pt x="1961185" y="1155511"/>
                  </a:lnTo>
                  <a:lnTo>
                    <a:pt x="1956102" y="1179339"/>
                  </a:lnTo>
                  <a:lnTo>
                    <a:pt x="1950383" y="1203166"/>
                  </a:lnTo>
                  <a:lnTo>
                    <a:pt x="1943711" y="1226676"/>
                  </a:lnTo>
                  <a:lnTo>
                    <a:pt x="1937039" y="1250187"/>
                  </a:lnTo>
                  <a:lnTo>
                    <a:pt x="1929414" y="1273379"/>
                  </a:lnTo>
                  <a:lnTo>
                    <a:pt x="1921154" y="1296254"/>
                  </a:lnTo>
                  <a:lnTo>
                    <a:pt x="1912576" y="1318811"/>
                  </a:lnTo>
                  <a:lnTo>
                    <a:pt x="1903680" y="1341050"/>
                  </a:lnTo>
                  <a:lnTo>
                    <a:pt x="1893832" y="1363289"/>
                  </a:lnTo>
                  <a:lnTo>
                    <a:pt x="1883665" y="1385211"/>
                  </a:lnTo>
                  <a:lnTo>
                    <a:pt x="1873181" y="1406814"/>
                  </a:lnTo>
                  <a:lnTo>
                    <a:pt x="1861744" y="1427783"/>
                  </a:lnTo>
                  <a:lnTo>
                    <a:pt x="1850306" y="1448751"/>
                  </a:lnTo>
                  <a:lnTo>
                    <a:pt x="1837598" y="1469402"/>
                  </a:lnTo>
                  <a:lnTo>
                    <a:pt x="1825208" y="1489417"/>
                  </a:lnTo>
                  <a:lnTo>
                    <a:pt x="1812182" y="1509433"/>
                  </a:lnTo>
                  <a:lnTo>
                    <a:pt x="1798521" y="1529130"/>
                  </a:lnTo>
                  <a:lnTo>
                    <a:pt x="1784542" y="1548193"/>
                  </a:lnTo>
                  <a:lnTo>
                    <a:pt x="1769927" y="1566937"/>
                  </a:lnTo>
                  <a:lnTo>
                    <a:pt x="1754995" y="1585999"/>
                  </a:lnTo>
                  <a:lnTo>
                    <a:pt x="1739745" y="1603791"/>
                  </a:lnTo>
                  <a:lnTo>
                    <a:pt x="1724178" y="1621582"/>
                  </a:lnTo>
                  <a:lnTo>
                    <a:pt x="1707975" y="1639056"/>
                  </a:lnTo>
                  <a:lnTo>
                    <a:pt x="1691137" y="1655894"/>
                  </a:lnTo>
                  <a:lnTo>
                    <a:pt x="1674298" y="1672415"/>
                  </a:lnTo>
                  <a:lnTo>
                    <a:pt x="1656507" y="1688935"/>
                  </a:lnTo>
                  <a:lnTo>
                    <a:pt x="1639033" y="1704503"/>
                  </a:lnTo>
                  <a:lnTo>
                    <a:pt x="1620924" y="1720070"/>
                  </a:lnTo>
                  <a:lnTo>
                    <a:pt x="1602497" y="1734685"/>
                  </a:lnTo>
                  <a:lnTo>
                    <a:pt x="1583435" y="1749299"/>
                  </a:lnTo>
                  <a:lnTo>
                    <a:pt x="1564055" y="1763596"/>
                  </a:lnTo>
                  <a:lnTo>
                    <a:pt x="1544358" y="1777257"/>
                  </a:lnTo>
                  <a:lnTo>
                    <a:pt x="1524978" y="1789965"/>
                  </a:lnTo>
                  <a:lnTo>
                    <a:pt x="1504327" y="1802673"/>
                  </a:lnTo>
                  <a:lnTo>
                    <a:pt x="1483676" y="1814746"/>
                  </a:lnTo>
                  <a:lnTo>
                    <a:pt x="1463026" y="1826501"/>
                  </a:lnTo>
                  <a:lnTo>
                    <a:pt x="1441739" y="1837938"/>
                  </a:lnTo>
                  <a:lnTo>
                    <a:pt x="1420136" y="1848422"/>
                  </a:lnTo>
                  <a:lnTo>
                    <a:pt x="1398532" y="1858589"/>
                  </a:lnTo>
                  <a:lnTo>
                    <a:pt x="1376292" y="1868438"/>
                  </a:lnTo>
                  <a:lnTo>
                    <a:pt x="1354053" y="1877651"/>
                  </a:lnTo>
                  <a:lnTo>
                    <a:pt x="1331179" y="1886229"/>
                  </a:lnTo>
                  <a:lnTo>
                    <a:pt x="1308304" y="1893854"/>
                  </a:lnTo>
                  <a:lnTo>
                    <a:pt x="1285429" y="1901797"/>
                  </a:lnTo>
                  <a:lnTo>
                    <a:pt x="1261919" y="1908468"/>
                  </a:lnTo>
                  <a:lnTo>
                    <a:pt x="1238409" y="1915140"/>
                  </a:lnTo>
                  <a:lnTo>
                    <a:pt x="1214264" y="1920541"/>
                  </a:lnTo>
                  <a:lnTo>
                    <a:pt x="1190435" y="1926260"/>
                  </a:lnTo>
                  <a:lnTo>
                    <a:pt x="1165972" y="1930708"/>
                  </a:lnTo>
                  <a:lnTo>
                    <a:pt x="1141827" y="1934838"/>
                  </a:lnTo>
                  <a:lnTo>
                    <a:pt x="1117046" y="1938333"/>
                  </a:lnTo>
                  <a:lnTo>
                    <a:pt x="1091947" y="1941192"/>
                  </a:lnTo>
                  <a:lnTo>
                    <a:pt x="1066849" y="1943416"/>
                  </a:lnTo>
                  <a:lnTo>
                    <a:pt x="1041750" y="1945004"/>
                  </a:lnTo>
                  <a:lnTo>
                    <a:pt x="1016334" y="1945640"/>
                  </a:lnTo>
                  <a:lnTo>
                    <a:pt x="990918" y="1946275"/>
                  </a:lnTo>
                  <a:lnTo>
                    <a:pt x="965501" y="1945640"/>
                  </a:lnTo>
                  <a:lnTo>
                    <a:pt x="939767" y="1945004"/>
                  </a:lnTo>
                  <a:lnTo>
                    <a:pt x="914669" y="1943416"/>
                  </a:lnTo>
                  <a:lnTo>
                    <a:pt x="889570" y="1941192"/>
                  </a:lnTo>
                  <a:lnTo>
                    <a:pt x="864471" y="1938333"/>
                  </a:lnTo>
                  <a:lnTo>
                    <a:pt x="840008" y="1934838"/>
                  </a:lnTo>
                  <a:lnTo>
                    <a:pt x="815545" y="1930708"/>
                  </a:lnTo>
                  <a:lnTo>
                    <a:pt x="791400" y="1926260"/>
                  </a:lnTo>
                  <a:lnTo>
                    <a:pt x="766936" y="1920541"/>
                  </a:lnTo>
                  <a:lnTo>
                    <a:pt x="743109" y="1915140"/>
                  </a:lnTo>
                  <a:lnTo>
                    <a:pt x="719599" y="1908468"/>
                  </a:lnTo>
                  <a:lnTo>
                    <a:pt x="696406" y="1901797"/>
                  </a:lnTo>
                  <a:lnTo>
                    <a:pt x="673214" y="1893854"/>
                  </a:lnTo>
                  <a:lnTo>
                    <a:pt x="650022" y="1886229"/>
                  </a:lnTo>
                  <a:lnTo>
                    <a:pt x="627465" y="1877651"/>
                  </a:lnTo>
                  <a:lnTo>
                    <a:pt x="604908" y="1868438"/>
                  </a:lnTo>
                  <a:lnTo>
                    <a:pt x="582986" y="1858589"/>
                  </a:lnTo>
                  <a:lnTo>
                    <a:pt x="561382" y="1848422"/>
                  </a:lnTo>
                  <a:lnTo>
                    <a:pt x="540096" y="1837938"/>
                  </a:lnTo>
                  <a:lnTo>
                    <a:pt x="518810" y="1826501"/>
                  </a:lnTo>
                  <a:lnTo>
                    <a:pt x="497524" y="1814746"/>
                  </a:lnTo>
                  <a:lnTo>
                    <a:pt x="477191" y="1802673"/>
                  </a:lnTo>
                  <a:lnTo>
                    <a:pt x="456858" y="1789965"/>
                  </a:lnTo>
                  <a:lnTo>
                    <a:pt x="436842" y="1777257"/>
                  </a:lnTo>
                  <a:lnTo>
                    <a:pt x="417145" y="1763596"/>
                  </a:lnTo>
                  <a:lnTo>
                    <a:pt x="398083" y="1749299"/>
                  </a:lnTo>
                  <a:lnTo>
                    <a:pt x="379338" y="1734685"/>
                  </a:lnTo>
                  <a:lnTo>
                    <a:pt x="360911" y="1720070"/>
                  </a:lnTo>
                  <a:lnTo>
                    <a:pt x="342802" y="1704503"/>
                  </a:lnTo>
                  <a:lnTo>
                    <a:pt x="324693" y="1688935"/>
                  </a:lnTo>
                  <a:lnTo>
                    <a:pt x="307537" y="1672415"/>
                  </a:lnTo>
                  <a:lnTo>
                    <a:pt x="290063" y="1655894"/>
                  </a:lnTo>
                  <a:lnTo>
                    <a:pt x="273860" y="1639056"/>
                  </a:lnTo>
                  <a:lnTo>
                    <a:pt x="257658" y="1621582"/>
                  </a:lnTo>
                  <a:lnTo>
                    <a:pt x="242090" y="1603791"/>
                  </a:lnTo>
                  <a:lnTo>
                    <a:pt x="226205" y="1585999"/>
                  </a:lnTo>
                  <a:lnTo>
                    <a:pt x="211273" y="1566937"/>
                  </a:lnTo>
                  <a:lnTo>
                    <a:pt x="196976" y="1548193"/>
                  </a:lnTo>
                  <a:lnTo>
                    <a:pt x="183315" y="1529130"/>
                  </a:lnTo>
                  <a:lnTo>
                    <a:pt x="169336" y="1509433"/>
                  </a:lnTo>
                  <a:lnTo>
                    <a:pt x="155992" y="1489417"/>
                  </a:lnTo>
                  <a:lnTo>
                    <a:pt x="143602" y="1469402"/>
                  </a:lnTo>
                  <a:lnTo>
                    <a:pt x="131529" y="1448751"/>
                  </a:lnTo>
                  <a:lnTo>
                    <a:pt x="119774" y="1427783"/>
                  </a:lnTo>
                  <a:lnTo>
                    <a:pt x="108655" y="1406814"/>
                  </a:lnTo>
                  <a:lnTo>
                    <a:pt x="98170" y="1385211"/>
                  </a:lnTo>
                  <a:lnTo>
                    <a:pt x="88004" y="1363289"/>
                  </a:lnTo>
                  <a:lnTo>
                    <a:pt x="78155" y="1341050"/>
                  </a:lnTo>
                  <a:lnTo>
                    <a:pt x="68942" y="1318811"/>
                  </a:lnTo>
                  <a:lnTo>
                    <a:pt x="60364" y="1296254"/>
                  </a:lnTo>
                  <a:lnTo>
                    <a:pt x="52103" y="1273379"/>
                  </a:lnTo>
                  <a:lnTo>
                    <a:pt x="44796" y="1250187"/>
                  </a:lnTo>
                  <a:lnTo>
                    <a:pt x="37807" y="1226676"/>
                  </a:lnTo>
                  <a:lnTo>
                    <a:pt x="31453" y="1203166"/>
                  </a:lnTo>
                  <a:lnTo>
                    <a:pt x="25416" y="1179339"/>
                  </a:lnTo>
                  <a:lnTo>
                    <a:pt x="20333" y="1155511"/>
                  </a:lnTo>
                  <a:lnTo>
                    <a:pt x="15885" y="1131048"/>
                  </a:lnTo>
                  <a:lnTo>
                    <a:pt x="11755" y="1106267"/>
                  </a:lnTo>
                  <a:lnTo>
                    <a:pt x="8260" y="1081804"/>
                  </a:lnTo>
                  <a:lnTo>
                    <a:pt x="5719" y="1057023"/>
                  </a:lnTo>
                  <a:lnTo>
                    <a:pt x="3177" y="1031924"/>
                  </a:lnTo>
                  <a:lnTo>
                    <a:pt x="1588" y="1006826"/>
                  </a:lnTo>
                  <a:lnTo>
                    <a:pt x="318" y="981409"/>
                  </a:lnTo>
                  <a:lnTo>
                    <a:pt x="0" y="955675"/>
                  </a:lnTo>
                  <a:close/>
                  <a:moveTo>
                    <a:pt x="1727733" y="0"/>
                  </a:moveTo>
                  <a:lnTo>
                    <a:pt x="1740120" y="317"/>
                  </a:lnTo>
                  <a:lnTo>
                    <a:pt x="1752190" y="1269"/>
                  </a:lnTo>
                  <a:lnTo>
                    <a:pt x="1764578" y="2854"/>
                  </a:lnTo>
                  <a:lnTo>
                    <a:pt x="1776648" y="4756"/>
                  </a:lnTo>
                  <a:lnTo>
                    <a:pt x="1788718" y="7610"/>
                  </a:lnTo>
                  <a:lnTo>
                    <a:pt x="1800787" y="10464"/>
                  </a:lnTo>
                  <a:lnTo>
                    <a:pt x="1812540" y="14586"/>
                  </a:lnTo>
                  <a:lnTo>
                    <a:pt x="1824292" y="19342"/>
                  </a:lnTo>
                  <a:lnTo>
                    <a:pt x="1836362" y="24415"/>
                  </a:lnTo>
                  <a:lnTo>
                    <a:pt x="1847479" y="30122"/>
                  </a:lnTo>
                  <a:lnTo>
                    <a:pt x="1858913" y="36781"/>
                  </a:lnTo>
                  <a:lnTo>
                    <a:pt x="1870030" y="43756"/>
                  </a:lnTo>
                  <a:lnTo>
                    <a:pt x="1880512" y="51366"/>
                  </a:lnTo>
                  <a:lnTo>
                    <a:pt x="1890676" y="58976"/>
                  </a:lnTo>
                  <a:lnTo>
                    <a:pt x="1900205" y="67220"/>
                  </a:lnTo>
                  <a:lnTo>
                    <a:pt x="1909099" y="76415"/>
                  </a:lnTo>
                  <a:lnTo>
                    <a:pt x="1917675" y="85293"/>
                  </a:lnTo>
                  <a:lnTo>
                    <a:pt x="1925615" y="94805"/>
                  </a:lnTo>
                  <a:lnTo>
                    <a:pt x="1932921" y="104634"/>
                  </a:lnTo>
                  <a:lnTo>
                    <a:pt x="1940226" y="114781"/>
                  </a:lnTo>
                  <a:lnTo>
                    <a:pt x="1946896" y="125244"/>
                  </a:lnTo>
                  <a:lnTo>
                    <a:pt x="1952614" y="135708"/>
                  </a:lnTo>
                  <a:lnTo>
                    <a:pt x="1957696" y="146805"/>
                  </a:lnTo>
                  <a:lnTo>
                    <a:pt x="1962778" y="157586"/>
                  </a:lnTo>
                  <a:lnTo>
                    <a:pt x="1967225" y="169317"/>
                  </a:lnTo>
                  <a:lnTo>
                    <a:pt x="1970718" y="180732"/>
                  </a:lnTo>
                  <a:lnTo>
                    <a:pt x="1973895" y="192464"/>
                  </a:lnTo>
                  <a:lnTo>
                    <a:pt x="1976436" y="204196"/>
                  </a:lnTo>
                  <a:lnTo>
                    <a:pt x="1978342" y="216561"/>
                  </a:lnTo>
                  <a:lnTo>
                    <a:pt x="1979930" y="228610"/>
                  </a:lnTo>
                  <a:lnTo>
                    <a:pt x="1981200" y="240659"/>
                  </a:lnTo>
                  <a:lnTo>
                    <a:pt x="1981200" y="252708"/>
                  </a:lnTo>
                  <a:lnTo>
                    <a:pt x="1981200" y="265074"/>
                  </a:lnTo>
                  <a:lnTo>
                    <a:pt x="1979930" y="277122"/>
                  </a:lnTo>
                  <a:lnTo>
                    <a:pt x="1978977" y="289171"/>
                  </a:lnTo>
                  <a:lnTo>
                    <a:pt x="1976436" y="301220"/>
                  </a:lnTo>
                  <a:lnTo>
                    <a:pt x="1974212" y="313586"/>
                  </a:lnTo>
                  <a:lnTo>
                    <a:pt x="1970718" y="325635"/>
                  </a:lnTo>
                  <a:lnTo>
                    <a:pt x="1966589" y="337683"/>
                  </a:lnTo>
                  <a:lnTo>
                    <a:pt x="1962460" y="349415"/>
                  </a:lnTo>
                  <a:lnTo>
                    <a:pt x="1957060" y="361147"/>
                  </a:lnTo>
                  <a:lnTo>
                    <a:pt x="1951343" y="372562"/>
                  </a:lnTo>
                  <a:lnTo>
                    <a:pt x="1944673" y="383976"/>
                  </a:lnTo>
                  <a:lnTo>
                    <a:pt x="1937367" y="395391"/>
                  </a:lnTo>
                  <a:lnTo>
                    <a:pt x="1929427" y="406171"/>
                  </a:lnTo>
                  <a:lnTo>
                    <a:pt x="1921168" y="416635"/>
                  </a:lnTo>
                  <a:lnTo>
                    <a:pt x="1912275" y="426464"/>
                  </a:lnTo>
                  <a:lnTo>
                    <a:pt x="1902746" y="435976"/>
                  </a:lnTo>
                  <a:lnTo>
                    <a:pt x="1893535" y="444537"/>
                  </a:lnTo>
                  <a:lnTo>
                    <a:pt x="1883371" y="452781"/>
                  </a:lnTo>
                  <a:lnTo>
                    <a:pt x="1872571" y="460708"/>
                  </a:lnTo>
                  <a:lnTo>
                    <a:pt x="1862090" y="467684"/>
                  </a:lnTo>
                  <a:lnTo>
                    <a:pt x="1850973" y="474025"/>
                  </a:lnTo>
                  <a:lnTo>
                    <a:pt x="1839856" y="479732"/>
                  </a:lnTo>
                  <a:lnTo>
                    <a:pt x="1828103" y="485123"/>
                  </a:lnTo>
                  <a:lnTo>
                    <a:pt x="1816351" y="489879"/>
                  </a:lnTo>
                  <a:lnTo>
                    <a:pt x="1803964" y="494318"/>
                  </a:lnTo>
                  <a:lnTo>
                    <a:pt x="1791894" y="497806"/>
                  </a:lnTo>
                  <a:lnTo>
                    <a:pt x="1779506" y="500342"/>
                  </a:lnTo>
                  <a:lnTo>
                    <a:pt x="1681359" y="708025"/>
                  </a:lnTo>
                  <a:lnTo>
                    <a:pt x="1192212" y="708025"/>
                  </a:lnTo>
                  <a:lnTo>
                    <a:pt x="1484748" y="322464"/>
                  </a:lnTo>
                  <a:lnTo>
                    <a:pt x="1481571" y="309781"/>
                  </a:lnTo>
                  <a:lnTo>
                    <a:pt x="1478713" y="297415"/>
                  </a:lnTo>
                  <a:lnTo>
                    <a:pt x="1476807" y="285049"/>
                  </a:lnTo>
                  <a:lnTo>
                    <a:pt x="1475536" y="272366"/>
                  </a:lnTo>
                  <a:lnTo>
                    <a:pt x="1474901" y="259366"/>
                  </a:lnTo>
                  <a:lnTo>
                    <a:pt x="1474901" y="247000"/>
                  </a:lnTo>
                  <a:lnTo>
                    <a:pt x="1475536" y="234000"/>
                  </a:lnTo>
                  <a:lnTo>
                    <a:pt x="1476807" y="221000"/>
                  </a:lnTo>
                  <a:lnTo>
                    <a:pt x="1478713" y="208635"/>
                  </a:lnTo>
                  <a:lnTo>
                    <a:pt x="1481571" y="195635"/>
                  </a:lnTo>
                  <a:lnTo>
                    <a:pt x="1484748" y="183269"/>
                  </a:lnTo>
                  <a:lnTo>
                    <a:pt x="1488559" y="170586"/>
                  </a:lnTo>
                  <a:lnTo>
                    <a:pt x="1493324" y="158220"/>
                  </a:lnTo>
                  <a:lnTo>
                    <a:pt x="1498723" y="145854"/>
                  </a:lnTo>
                  <a:lnTo>
                    <a:pt x="1504440" y="133805"/>
                  </a:lnTo>
                  <a:lnTo>
                    <a:pt x="1511111" y="122074"/>
                  </a:lnTo>
                  <a:lnTo>
                    <a:pt x="1518416" y="111293"/>
                  </a:lnTo>
                  <a:lnTo>
                    <a:pt x="1525722" y="100513"/>
                  </a:lnTo>
                  <a:lnTo>
                    <a:pt x="1533980" y="90683"/>
                  </a:lnTo>
                  <a:lnTo>
                    <a:pt x="1542238" y="81488"/>
                  </a:lnTo>
                  <a:lnTo>
                    <a:pt x="1550814" y="72293"/>
                  </a:lnTo>
                  <a:lnTo>
                    <a:pt x="1560343" y="63732"/>
                  </a:lnTo>
                  <a:lnTo>
                    <a:pt x="1569554" y="55488"/>
                  </a:lnTo>
                  <a:lnTo>
                    <a:pt x="1579401" y="48195"/>
                  </a:lnTo>
                  <a:lnTo>
                    <a:pt x="1589565" y="41537"/>
                  </a:lnTo>
                  <a:lnTo>
                    <a:pt x="1600364" y="34878"/>
                  </a:lnTo>
                  <a:lnTo>
                    <a:pt x="1610846" y="28854"/>
                  </a:lnTo>
                  <a:lnTo>
                    <a:pt x="1621645" y="23464"/>
                  </a:lnTo>
                  <a:lnTo>
                    <a:pt x="1632762" y="18708"/>
                  </a:lnTo>
                  <a:lnTo>
                    <a:pt x="1644197" y="14586"/>
                  </a:lnTo>
                  <a:lnTo>
                    <a:pt x="1655949" y="10464"/>
                  </a:lnTo>
                  <a:lnTo>
                    <a:pt x="1667701" y="7610"/>
                  </a:lnTo>
                  <a:lnTo>
                    <a:pt x="1679454" y="4756"/>
                  </a:lnTo>
                  <a:lnTo>
                    <a:pt x="1691523" y="2854"/>
                  </a:lnTo>
                  <a:lnTo>
                    <a:pt x="1703276" y="1269"/>
                  </a:lnTo>
                  <a:lnTo>
                    <a:pt x="1715345" y="317"/>
                  </a:lnTo>
                  <a:lnTo>
                    <a:pt x="1727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63" name="MH_Other_18"/>
            <p:cNvCxnSpPr/>
            <p:nvPr>
              <p:custDataLst>
                <p:tags r:id="rId17"/>
              </p:custDataLst>
            </p:nvPr>
          </p:nvCxnSpPr>
          <p:spPr bwMode="auto">
            <a:xfrm flipH="1" flipV="1">
              <a:off x="5251450" y="1490740"/>
              <a:ext cx="0" cy="22026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6829651" y="1607051"/>
            <a:ext cx="355600" cy="558403"/>
            <a:chOff x="6788151" y="1322861"/>
            <a:chExt cx="454025" cy="558403"/>
          </a:xfrm>
        </p:grpSpPr>
        <p:sp>
          <p:nvSpPr>
            <p:cNvPr id="33" name="MH_Other_19"/>
            <p:cNvSpPr/>
            <p:nvPr>
              <p:custDataLst>
                <p:tags r:id="rId18"/>
              </p:custDataLst>
            </p:nvPr>
          </p:nvSpPr>
          <p:spPr bwMode="auto">
            <a:xfrm>
              <a:off x="6788151" y="1322861"/>
              <a:ext cx="454025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MH_Other_20"/>
            <p:cNvSpPr/>
            <p:nvPr>
              <p:custDataLst>
                <p:tags r:id="rId19"/>
              </p:custDataLst>
            </p:nvPr>
          </p:nvSpPr>
          <p:spPr bwMode="auto">
            <a:xfrm>
              <a:off x="6886576" y="1397871"/>
              <a:ext cx="276225" cy="205978"/>
            </a:xfrm>
            <a:custGeom>
              <a:avLst/>
              <a:gdLst>
                <a:gd name="T0" fmla="*/ 1395413 w 2219325"/>
                <a:gd name="T1" fmla="*/ 1938020 h 2219325"/>
                <a:gd name="T2" fmla="*/ 1388316 w 2219325"/>
                <a:gd name="T3" fmla="*/ 2002466 h 2219325"/>
                <a:gd name="T4" fmla="*/ 1670304 w 2219325"/>
                <a:gd name="T5" fmla="*/ 1858614 h 2219325"/>
                <a:gd name="T6" fmla="*/ 1150620 w 2219325"/>
                <a:gd name="T7" fmla="*/ 2015808 h 2219325"/>
                <a:gd name="T8" fmla="*/ 1286510 w 2219325"/>
                <a:gd name="T9" fmla="*/ 1931988 h 2219325"/>
                <a:gd name="T10" fmla="*/ 1400810 w 2219325"/>
                <a:gd name="T11" fmla="*/ 1758633 h 2219325"/>
                <a:gd name="T12" fmla="*/ 848360 w 2219325"/>
                <a:gd name="T13" fmla="*/ 1816418 h 2219325"/>
                <a:gd name="T14" fmla="*/ 969645 w 2219325"/>
                <a:gd name="T15" fmla="*/ 1966278 h 2219325"/>
                <a:gd name="T16" fmla="*/ 388339 w 2219325"/>
                <a:gd name="T17" fmla="*/ 1704282 h 2219325"/>
                <a:gd name="T18" fmla="*/ 625234 w 2219325"/>
                <a:gd name="T19" fmla="*/ 1909105 h 2219325"/>
                <a:gd name="T20" fmla="*/ 900095 w 2219325"/>
                <a:gd name="T21" fmla="*/ 2020749 h 2219325"/>
                <a:gd name="T22" fmla="*/ 793433 w 2219325"/>
                <a:gd name="T23" fmla="*/ 1894840 h 2219325"/>
                <a:gd name="T24" fmla="*/ 1611947 w 2219325"/>
                <a:gd name="T25" fmla="*/ 1244918 h 2219325"/>
                <a:gd name="T26" fmla="*/ 1898577 w 2219325"/>
                <a:gd name="T27" fmla="*/ 1613535 h 2219325"/>
                <a:gd name="T28" fmla="*/ 2016438 w 2219325"/>
                <a:gd name="T29" fmla="*/ 1342906 h 2219325"/>
                <a:gd name="T30" fmla="*/ 1464945 w 2219325"/>
                <a:gd name="T31" fmla="*/ 1588135 h 2219325"/>
                <a:gd name="T32" fmla="*/ 1527810 w 2219325"/>
                <a:gd name="T33" fmla="*/ 1182688 h 2219325"/>
                <a:gd name="T34" fmla="*/ 727393 w 2219325"/>
                <a:gd name="T35" fmla="*/ 1480820 h 2219325"/>
                <a:gd name="T36" fmla="*/ 185422 w 2219325"/>
                <a:gd name="T37" fmla="*/ 1251450 h 2219325"/>
                <a:gd name="T38" fmla="*/ 287674 w 2219325"/>
                <a:gd name="T39" fmla="*/ 1555032 h 2219325"/>
                <a:gd name="T40" fmla="*/ 619125 w 2219325"/>
                <a:gd name="T41" fmla="*/ 1365568 h 2219325"/>
                <a:gd name="T42" fmla="*/ 1581467 w 2219325"/>
                <a:gd name="T43" fmla="*/ 739458 h 2219325"/>
                <a:gd name="T44" fmla="*/ 2043430 w 2219325"/>
                <a:gd name="T45" fmla="*/ 1036784 h 2219325"/>
                <a:gd name="T46" fmla="*/ 1963406 w 2219325"/>
                <a:gd name="T47" fmla="*/ 723993 h 2219325"/>
                <a:gd name="T48" fmla="*/ 1522095 w 2219325"/>
                <a:gd name="T49" fmla="*/ 943928 h 2219325"/>
                <a:gd name="T50" fmla="*/ 762000 w 2219325"/>
                <a:gd name="T51" fmla="*/ 606108 h 2219325"/>
                <a:gd name="T52" fmla="*/ 692467 w 2219325"/>
                <a:gd name="T53" fmla="*/ 1005840 h 2219325"/>
                <a:gd name="T54" fmla="*/ 239406 w 2219325"/>
                <a:gd name="T55" fmla="*/ 765910 h 2219325"/>
                <a:gd name="T56" fmla="*/ 175580 w 2219325"/>
                <a:gd name="T57" fmla="*/ 1068705 h 2219325"/>
                <a:gd name="T58" fmla="*/ 649287 w 2219325"/>
                <a:gd name="T59" fmla="*/ 684848 h 2219325"/>
                <a:gd name="T60" fmla="*/ 1378267 w 2219325"/>
                <a:gd name="T61" fmla="*/ 416878 h 2219325"/>
                <a:gd name="T62" fmla="*/ 1258887 w 2219325"/>
                <a:gd name="T63" fmla="*/ 261303 h 2219325"/>
                <a:gd name="T64" fmla="*/ 1047750 w 2219325"/>
                <a:gd name="T65" fmla="*/ 209550 h 2219325"/>
                <a:gd name="T66" fmla="*/ 914400 w 2219325"/>
                <a:gd name="T67" fmla="*/ 307023 h 2219325"/>
                <a:gd name="T68" fmla="*/ 804545 w 2219325"/>
                <a:gd name="T69" fmla="*/ 491490 h 2219325"/>
                <a:gd name="T70" fmla="*/ 725264 w 2219325"/>
                <a:gd name="T71" fmla="*/ 255919 h 2219325"/>
                <a:gd name="T72" fmla="*/ 464869 w 2219325"/>
                <a:gd name="T73" fmla="*/ 431844 h 2219325"/>
                <a:gd name="T74" fmla="*/ 779145 w 2219325"/>
                <a:gd name="T75" fmla="*/ 348298 h 2219325"/>
                <a:gd name="T76" fmla="*/ 889635 w 2219325"/>
                <a:gd name="T77" fmla="*/ 207963 h 2219325"/>
                <a:gd name="T78" fmla="*/ 1403033 w 2219325"/>
                <a:gd name="T79" fmla="*/ 291783 h 2219325"/>
                <a:gd name="T80" fmla="*/ 1832574 w 2219325"/>
                <a:gd name="T81" fmla="*/ 513773 h 2219325"/>
                <a:gd name="T82" fmla="*/ 1595679 w 2219325"/>
                <a:gd name="T83" fmla="*/ 308950 h 2219325"/>
                <a:gd name="T84" fmla="*/ 1315730 w 2219325"/>
                <a:gd name="T85" fmla="*/ 196178 h 2219325"/>
                <a:gd name="T86" fmla="*/ 1465580 w 2219325"/>
                <a:gd name="T87" fmla="*/ 58420 h 2219325"/>
                <a:gd name="T88" fmla="*/ 1794510 w 2219325"/>
                <a:gd name="T89" fmla="*/ 236855 h 2219325"/>
                <a:gd name="T90" fmla="*/ 2044383 w 2219325"/>
                <a:gd name="T91" fmla="*/ 511493 h 2219325"/>
                <a:gd name="T92" fmla="*/ 2190750 w 2219325"/>
                <a:gd name="T93" fmla="*/ 859473 h 2219325"/>
                <a:gd name="T94" fmla="*/ 2210435 w 2219325"/>
                <a:gd name="T95" fmla="*/ 1250950 h 2219325"/>
                <a:gd name="T96" fmla="*/ 2097723 w 2219325"/>
                <a:gd name="T97" fmla="*/ 1614805 h 2219325"/>
                <a:gd name="T98" fmla="*/ 1875473 w 2219325"/>
                <a:gd name="T99" fmla="*/ 1913255 h 2219325"/>
                <a:gd name="T100" fmla="*/ 1566227 w 2219325"/>
                <a:gd name="T101" fmla="*/ 2121535 h 2219325"/>
                <a:gd name="T102" fmla="*/ 1195070 w 2219325"/>
                <a:gd name="T103" fmla="*/ 2215833 h 2219325"/>
                <a:gd name="T104" fmla="*/ 805815 w 2219325"/>
                <a:gd name="T105" fmla="*/ 2177098 h 2219325"/>
                <a:gd name="T106" fmla="*/ 467043 w 2219325"/>
                <a:gd name="T107" fmla="*/ 2014538 h 2219325"/>
                <a:gd name="T108" fmla="*/ 204787 w 2219325"/>
                <a:gd name="T109" fmla="*/ 1751965 h 2219325"/>
                <a:gd name="T110" fmla="*/ 42227 w 2219325"/>
                <a:gd name="T111" fmla="*/ 1413510 h 2219325"/>
                <a:gd name="T112" fmla="*/ 3175 w 2219325"/>
                <a:gd name="T113" fmla="*/ 1024255 h 2219325"/>
                <a:gd name="T114" fmla="*/ 97790 w 2219325"/>
                <a:gd name="T115" fmla="*/ 653098 h 2219325"/>
                <a:gd name="T116" fmla="*/ 306387 w 2219325"/>
                <a:gd name="T117" fmla="*/ 344488 h 2219325"/>
                <a:gd name="T118" fmla="*/ 604520 w 2219325"/>
                <a:gd name="T119" fmla="*/ 121603 h 2219325"/>
                <a:gd name="T120" fmla="*/ 968375 w 2219325"/>
                <a:gd name="T121" fmla="*/ 9208 h 2219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19325" h="2219325">
                  <a:moveTo>
                    <a:pt x="1522095" y="1695768"/>
                  </a:moveTo>
                  <a:lnTo>
                    <a:pt x="1510983" y="1725295"/>
                  </a:lnTo>
                  <a:lnTo>
                    <a:pt x="1499553" y="1754188"/>
                  </a:lnTo>
                  <a:lnTo>
                    <a:pt x="1487170" y="1781810"/>
                  </a:lnTo>
                  <a:lnTo>
                    <a:pt x="1474153" y="1808480"/>
                  </a:lnTo>
                  <a:lnTo>
                    <a:pt x="1461135" y="1834515"/>
                  </a:lnTo>
                  <a:lnTo>
                    <a:pt x="1447165" y="1859280"/>
                  </a:lnTo>
                  <a:lnTo>
                    <a:pt x="1439863" y="1871345"/>
                  </a:lnTo>
                  <a:lnTo>
                    <a:pt x="1432877" y="1883093"/>
                  </a:lnTo>
                  <a:lnTo>
                    <a:pt x="1425575" y="1894840"/>
                  </a:lnTo>
                  <a:lnTo>
                    <a:pt x="1417955" y="1905953"/>
                  </a:lnTo>
                  <a:lnTo>
                    <a:pt x="1410653" y="1917065"/>
                  </a:lnTo>
                  <a:lnTo>
                    <a:pt x="1403033" y="1927860"/>
                  </a:lnTo>
                  <a:lnTo>
                    <a:pt x="1395413" y="1938020"/>
                  </a:lnTo>
                  <a:lnTo>
                    <a:pt x="1387157" y="1948498"/>
                  </a:lnTo>
                  <a:lnTo>
                    <a:pt x="1379537" y="1958023"/>
                  </a:lnTo>
                  <a:lnTo>
                    <a:pt x="1371600" y="1967865"/>
                  </a:lnTo>
                  <a:lnTo>
                    <a:pt x="1363027" y="1977390"/>
                  </a:lnTo>
                  <a:lnTo>
                    <a:pt x="1355090" y="1986280"/>
                  </a:lnTo>
                  <a:lnTo>
                    <a:pt x="1346517" y="1994853"/>
                  </a:lnTo>
                  <a:lnTo>
                    <a:pt x="1337945" y="2003425"/>
                  </a:lnTo>
                  <a:lnTo>
                    <a:pt x="1329690" y="2011680"/>
                  </a:lnTo>
                  <a:lnTo>
                    <a:pt x="1320800" y="2019300"/>
                  </a:lnTo>
                  <a:lnTo>
                    <a:pt x="1318516" y="2021258"/>
                  </a:lnTo>
                  <a:lnTo>
                    <a:pt x="1321630" y="2020566"/>
                  </a:lnTo>
                  <a:lnTo>
                    <a:pt x="1344176" y="2015168"/>
                  </a:lnTo>
                  <a:lnTo>
                    <a:pt x="1366405" y="2008817"/>
                  </a:lnTo>
                  <a:lnTo>
                    <a:pt x="1388316" y="2002466"/>
                  </a:lnTo>
                  <a:lnTo>
                    <a:pt x="1410227" y="1995479"/>
                  </a:lnTo>
                  <a:lnTo>
                    <a:pt x="1431821" y="1987858"/>
                  </a:lnTo>
                  <a:lnTo>
                    <a:pt x="1453415" y="1979602"/>
                  </a:lnTo>
                  <a:lnTo>
                    <a:pt x="1474691" y="1971345"/>
                  </a:lnTo>
                  <a:lnTo>
                    <a:pt x="1495332" y="1962136"/>
                  </a:lnTo>
                  <a:lnTo>
                    <a:pt x="1515973" y="1952610"/>
                  </a:lnTo>
                  <a:lnTo>
                    <a:pt x="1536296" y="1942448"/>
                  </a:lnTo>
                  <a:lnTo>
                    <a:pt x="1556302" y="1931651"/>
                  </a:lnTo>
                  <a:lnTo>
                    <a:pt x="1575991" y="1920537"/>
                  </a:lnTo>
                  <a:lnTo>
                    <a:pt x="1595679" y="1909105"/>
                  </a:lnTo>
                  <a:lnTo>
                    <a:pt x="1614415" y="1897038"/>
                  </a:lnTo>
                  <a:lnTo>
                    <a:pt x="1633468" y="1884653"/>
                  </a:lnTo>
                  <a:lnTo>
                    <a:pt x="1652203" y="1872268"/>
                  </a:lnTo>
                  <a:lnTo>
                    <a:pt x="1670304" y="1858614"/>
                  </a:lnTo>
                  <a:lnTo>
                    <a:pt x="1687770" y="1845276"/>
                  </a:lnTo>
                  <a:lnTo>
                    <a:pt x="1705553" y="1830986"/>
                  </a:lnTo>
                  <a:lnTo>
                    <a:pt x="1722383" y="1816379"/>
                  </a:lnTo>
                  <a:lnTo>
                    <a:pt x="1739531" y="1801454"/>
                  </a:lnTo>
                  <a:lnTo>
                    <a:pt x="1756044" y="1786529"/>
                  </a:lnTo>
                  <a:lnTo>
                    <a:pt x="1771921" y="1770651"/>
                  </a:lnTo>
                  <a:lnTo>
                    <a:pt x="1787481" y="1754456"/>
                  </a:lnTo>
                  <a:lnTo>
                    <a:pt x="1802724" y="1737943"/>
                  </a:lnTo>
                  <a:lnTo>
                    <a:pt x="1817967" y="1721430"/>
                  </a:lnTo>
                  <a:lnTo>
                    <a:pt x="1832574" y="1704282"/>
                  </a:lnTo>
                  <a:lnTo>
                    <a:pt x="1839112" y="1695768"/>
                  </a:lnTo>
                  <a:lnTo>
                    <a:pt x="1522095" y="1695768"/>
                  </a:lnTo>
                  <a:close/>
                  <a:moveTo>
                    <a:pt x="1150620" y="1695768"/>
                  </a:moveTo>
                  <a:lnTo>
                    <a:pt x="1150620" y="2015808"/>
                  </a:lnTo>
                  <a:lnTo>
                    <a:pt x="1160780" y="2012950"/>
                  </a:lnTo>
                  <a:lnTo>
                    <a:pt x="1170940" y="2010093"/>
                  </a:lnTo>
                  <a:lnTo>
                    <a:pt x="1181100" y="2006600"/>
                  </a:lnTo>
                  <a:lnTo>
                    <a:pt x="1191260" y="2002155"/>
                  </a:lnTo>
                  <a:lnTo>
                    <a:pt x="1201103" y="1997393"/>
                  </a:lnTo>
                  <a:lnTo>
                    <a:pt x="1210945" y="1992313"/>
                  </a:lnTo>
                  <a:lnTo>
                    <a:pt x="1220787" y="1986598"/>
                  </a:lnTo>
                  <a:lnTo>
                    <a:pt x="1230313" y="1979930"/>
                  </a:lnTo>
                  <a:lnTo>
                    <a:pt x="1240155" y="1973580"/>
                  </a:lnTo>
                  <a:lnTo>
                    <a:pt x="1249680" y="1966278"/>
                  </a:lnTo>
                  <a:lnTo>
                    <a:pt x="1258887" y="1958340"/>
                  </a:lnTo>
                  <a:lnTo>
                    <a:pt x="1268095" y="1950085"/>
                  </a:lnTo>
                  <a:lnTo>
                    <a:pt x="1277303" y="1941195"/>
                  </a:lnTo>
                  <a:lnTo>
                    <a:pt x="1286510" y="1931988"/>
                  </a:lnTo>
                  <a:lnTo>
                    <a:pt x="1295400" y="1922463"/>
                  </a:lnTo>
                  <a:lnTo>
                    <a:pt x="1304607" y="1912303"/>
                  </a:lnTo>
                  <a:lnTo>
                    <a:pt x="1313180" y="1902143"/>
                  </a:lnTo>
                  <a:lnTo>
                    <a:pt x="1321753" y="1890713"/>
                  </a:lnTo>
                  <a:lnTo>
                    <a:pt x="1330325" y="1879283"/>
                  </a:lnTo>
                  <a:lnTo>
                    <a:pt x="1338897" y="1867853"/>
                  </a:lnTo>
                  <a:lnTo>
                    <a:pt x="1346835" y="1855470"/>
                  </a:lnTo>
                  <a:lnTo>
                    <a:pt x="1355090" y="1842770"/>
                  </a:lnTo>
                  <a:lnTo>
                    <a:pt x="1363027" y="1829753"/>
                  </a:lnTo>
                  <a:lnTo>
                    <a:pt x="1370647" y="1816418"/>
                  </a:lnTo>
                  <a:lnTo>
                    <a:pt x="1378267" y="1802448"/>
                  </a:lnTo>
                  <a:lnTo>
                    <a:pt x="1386205" y="1788160"/>
                  </a:lnTo>
                  <a:lnTo>
                    <a:pt x="1393507" y="1773555"/>
                  </a:lnTo>
                  <a:lnTo>
                    <a:pt x="1400810" y="1758633"/>
                  </a:lnTo>
                  <a:lnTo>
                    <a:pt x="1407477" y="1743710"/>
                  </a:lnTo>
                  <a:lnTo>
                    <a:pt x="1414463" y="1727835"/>
                  </a:lnTo>
                  <a:lnTo>
                    <a:pt x="1421447" y="1711643"/>
                  </a:lnTo>
                  <a:lnTo>
                    <a:pt x="1428115" y="1695768"/>
                  </a:lnTo>
                  <a:lnTo>
                    <a:pt x="1150620" y="1695768"/>
                  </a:lnTo>
                  <a:close/>
                  <a:moveTo>
                    <a:pt x="791210" y="1695768"/>
                  </a:moveTo>
                  <a:lnTo>
                    <a:pt x="797560" y="1711643"/>
                  </a:lnTo>
                  <a:lnTo>
                    <a:pt x="804545" y="1727835"/>
                  </a:lnTo>
                  <a:lnTo>
                    <a:pt x="811213" y="1743710"/>
                  </a:lnTo>
                  <a:lnTo>
                    <a:pt x="818515" y="1758633"/>
                  </a:lnTo>
                  <a:lnTo>
                    <a:pt x="825817" y="1773555"/>
                  </a:lnTo>
                  <a:lnTo>
                    <a:pt x="833120" y="1788160"/>
                  </a:lnTo>
                  <a:lnTo>
                    <a:pt x="840740" y="1802448"/>
                  </a:lnTo>
                  <a:lnTo>
                    <a:pt x="848360" y="1816418"/>
                  </a:lnTo>
                  <a:lnTo>
                    <a:pt x="855980" y="1829753"/>
                  </a:lnTo>
                  <a:lnTo>
                    <a:pt x="864235" y="1842770"/>
                  </a:lnTo>
                  <a:lnTo>
                    <a:pt x="872173" y="1855470"/>
                  </a:lnTo>
                  <a:lnTo>
                    <a:pt x="880427" y="1867853"/>
                  </a:lnTo>
                  <a:lnTo>
                    <a:pt x="888683" y="1879283"/>
                  </a:lnTo>
                  <a:lnTo>
                    <a:pt x="897255" y="1890713"/>
                  </a:lnTo>
                  <a:lnTo>
                    <a:pt x="906145" y="1902143"/>
                  </a:lnTo>
                  <a:lnTo>
                    <a:pt x="914400" y="1912303"/>
                  </a:lnTo>
                  <a:lnTo>
                    <a:pt x="923290" y="1922463"/>
                  </a:lnTo>
                  <a:lnTo>
                    <a:pt x="932497" y="1931988"/>
                  </a:lnTo>
                  <a:lnTo>
                    <a:pt x="941387" y="1941195"/>
                  </a:lnTo>
                  <a:lnTo>
                    <a:pt x="950595" y="1950085"/>
                  </a:lnTo>
                  <a:lnTo>
                    <a:pt x="960120" y="1958340"/>
                  </a:lnTo>
                  <a:lnTo>
                    <a:pt x="969645" y="1966278"/>
                  </a:lnTo>
                  <a:lnTo>
                    <a:pt x="979170" y="1973580"/>
                  </a:lnTo>
                  <a:lnTo>
                    <a:pt x="988695" y="1979930"/>
                  </a:lnTo>
                  <a:lnTo>
                    <a:pt x="998220" y="1986598"/>
                  </a:lnTo>
                  <a:lnTo>
                    <a:pt x="1008380" y="1992313"/>
                  </a:lnTo>
                  <a:lnTo>
                    <a:pt x="1017905" y="1997393"/>
                  </a:lnTo>
                  <a:lnTo>
                    <a:pt x="1027747" y="2002155"/>
                  </a:lnTo>
                  <a:lnTo>
                    <a:pt x="1037907" y="2006600"/>
                  </a:lnTo>
                  <a:lnTo>
                    <a:pt x="1047750" y="2010093"/>
                  </a:lnTo>
                  <a:lnTo>
                    <a:pt x="1058227" y="2012950"/>
                  </a:lnTo>
                  <a:lnTo>
                    <a:pt x="1068705" y="2015808"/>
                  </a:lnTo>
                  <a:lnTo>
                    <a:pt x="1068705" y="1695768"/>
                  </a:lnTo>
                  <a:lnTo>
                    <a:pt x="791210" y="1695768"/>
                  </a:lnTo>
                  <a:close/>
                  <a:moveTo>
                    <a:pt x="381497" y="1695768"/>
                  </a:moveTo>
                  <a:lnTo>
                    <a:pt x="388339" y="1704282"/>
                  </a:lnTo>
                  <a:lnTo>
                    <a:pt x="402946" y="1721430"/>
                  </a:lnTo>
                  <a:lnTo>
                    <a:pt x="417871" y="1737943"/>
                  </a:lnTo>
                  <a:lnTo>
                    <a:pt x="432796" y="1754456"/>
                  </a:lnTo>
                  <a:lnTo>
                    <a:pt x="448674" y="1770651"/>
                  </a:lnTo>
                  <a:lnTo>
                    <a:pt x="464869" y="1786529"/>
                  </a:lnTo>
                  <a:lnTo>
                    <a:pt x="481382" y="1801454"/>
                  </a:lnTo>
                  <a:lnTo>
                    <a:pt x="497895" y="1816379"/>
                  </a:lnTo>
                  <a:lnTo>
                    <a:pt x="515043" y="1830986"/>
                  </a:lnTo>
                  <a:lnTo>
                    <a:pt x="532826" y="1845276"/>
                  </a:lnTo>
                  <a:lnTo>
                    <a:pt x="550609" y="1858614"/>
                  </a:lnTo>
                  <a:lnTo>
                    <a:pt x="568709" y="1872268"/>
                  </a:lnTo>
                  <a:lnTo>
                    <a:pt x="587128" y="1884653"/>
                  </a:lnTo>
                  <a:lnTo>
                    <a:pt x="605863" y="1897038"/>
                  </a:lnTo>
                  <a:lnTo>
                    <a:pt x="625234" y="1909105"/>
                  </a:lnTo>
                  <a:lnTo>
                    <a:pt x="644605" y="1920537"/>
                  </a:lnTo>
                  <a:lnTo>
                    <a:pt x="664293" y="1931651"/>
                  </a:lnTo>
                  <a:lnTo>
                    <a:pt x="684299" y="1942448"/>
                  </a:lnTo>
                  <a:lnTo>
                    <a:pt x="704623" y="1952610"/>
                  </a:lnTo>
                  <a:lnTo>
                    <a:pt x="725264" y="1962136"/>
                  </a:lnTo>
                  <a:lnTo>
                    <a:pt x="746222" y="1971345"/>
                  </a:lnTo>
                  <a:lnTo>
                    <a:pt x="767181" y="1979602"/>
                  </a:lnTo>
                  <a:lnTo>
                    <a:pt x="788457" y="1987858"/>
                  </a:lnTo>
                  <a:lnTo>
                    <a:pt x="810368" y="1995479"/>
                  </a:lnTo>
                  <a:lnTo>
                    <a:pt x="832279" y="2002466"/>
                  </a:lnTo>
                  <a:lnTo>
                    <a:pt x="854190" y="2008817"/>
                  </a:lnTo>
                  <a:lnTo>
                    <a:pt x="876419" y="2015168"/>
                  </a:lnTo>
                  <a:lnTo>
                    <a:pt x="899283" y="2020566"/>
                  </a:lnTo>
                  <a:lnTo>
                    <a:pt x="900095" y="2020749"/>
                  </a:lnTo>
                  <a:lnTo>
                    <a:pt x="898525" y="2019300"/>
                  </a:lnTo>
                  <a:lnTo>
                    <a:pt x="889635" y="2011680"/>
                  </a:lnTo>
                  <a:lnTo>
                    <a:pt x="881063" y="2003425"/>
                  </a:lnTo>
                  <a:lnTo>
                    <a:pt x="872490" y="1994853"/>
                  </a:lnTo>
                  <a:lnTo>
                    <a:pt x="864235" y="1986280"/>
                  </a:lnTo>
                  <a:lnTo>
                    <a:pt x="855980" y="1977390"/>
                  </a:lnTo>
                  <a:lnTo>
                    <a:pt x="847725" y="1967865"/>
                  </a:lnTo>
                  <a:lnTo>
                    <a:pt x="839470" y="1958023"/>
                  </a:lnTo>
                  <a:lnTo>
                    <a:pt x="831850" y="1948498"/>
                  </a:lnTo>
                  <a:lnTo>
                    <a:pt x="823913" y="1938020"/>
                  </a:lnTo>
                  <a:lnTo>
                    <a:pt x="816293" y="1927860"/>
                  </a:lnTo>
                  <a:lnTo>
                    <a:pt x="808355" y="1917065"/>
                  </a:lnTo>
                  <a:lnTo>
                    <a:pt x="801053" y="1905953"/>
                  </a:lnTo>
                  <a:lnTo>
                    <a:pt x="793433" y="1894840"/>
                  </a:lnTo>
                  <a:lnTo>
                    <a:pt x="786130" y="1883093"/>
                  </a:lnTo>
                  <a:lnTo>
                    <a:pt x="779145" y="1871345"/>
                  </a:lnTo>
                  <a:lnTo>
                    <a:pt x="771843" y="1859280"/>
                  </a:lnTo>
                  <a:lnTo>
                    <a:pt x="758190" y="1834515"/>
                  </a:lnTo>
                  <a:lnTo>
                    <a:pt x="745173" y="1808480"/>
                  </a:lnTo>
                  <a:lnTo>
                    <a:pt x="731837" y="1781810"/>
                  </a:lnTo>
                  <a:lnTo>
                    <a:pt x="719773" y="1754188"/>
                  </a:lnTo>
                  <a:lnTo>
                    <a:pt x="708025" y="1725295"/>
                  </a:lnTo>
                  <a:lnTo>
                    <a:pt x="696913" y="1695768"/>
                  </a:lnTo>
                  <a:lnTo>
                    <a:pt x="381497" y="1695768"/>
                  </a:lnTo>
                  <a:close/>
                  <a:moveTo>
                    <a:pt x="1615757" y="1150938"/>
                  </a:moveTo>
                  <a:lnTo>
                    <a:pt x="1615123" y="1182688"/>
                  </a:lnTo>
                  <a:lnTo>
                    <a:pt x="1613535" y="1213803"/>
                  </a:lnTo>
                  <a:lnTo>
                    <a:pt x="1611947" y="1244918"/>
                  </a:lnTo>
                  <a:lnTo>
                    <a:pt x="1609725" y="1275715"/>
                  </a:lnTo>
                  <a:lnTo>
                    <a:pt x="1607185" y="1305878"/>
                  </a:lnTo>
                  <a:lnTo>
                    <a:pt x="1603693" y="1336040"/>
                  </a:lnTo>
                  <a:lnTo>
                    <a:pt x="1600200" y="1365568"/>
                  </a:lnTo>
                  <a:lnTo>
                    <a:pt x="1596073" y="1394778"/>
                  </a:lnTo>
                  <a:lnTo>
                    <a:pt x="1591627" y="1423670"/>
                  </a:lnTo>
                  <a:lnTo>
                    <a:pt x="1586547" y="1451928"/>
                  </a:lnTo>
                  <a:lnTo>
                    <a:pt x="1581467" y="1479868"/>
                  </a:lnTo>
                  <a:lnTo>
                    <a:pt x="1576070" y="1507808"/>
                  </a:lnTo>
                  <a:lnTo>
                    <a:pt x="1569720" y="1534478"/>
                  </a:lnTo>
                  <a:lnTo>
                    <a:pt x="1563370" y="1561465"/>
                  </a:lnTo>
                  <a:lnTo>
                    <a:pt x="1556385" y="1587500"/>
                  </a:lnTo>
                  <a:lnTo>
                    <a:pt x="1549083" y="1613535"/>
                  </a:lnTo>
                  <a:lnTo>
                    <a:pt x="1898577" y="1613535"/>
                  </a:lnTo>
                  <a:lnTo>
                    <a:pt x="1898625" y="1613462"/>
                  </a:lnTo>
                  <a:lnTo>
                    <a:pt x="1910375" y="1594091"/>
                  </a:lnTo>
                  <a:lnTo>
                    <a:pt x="1922124" y="1574720"/>
                  </a:lnTo>
                  <a:lnTo>
                    <a:pt x="1933239" y="1555032"/>
                  </a:lnTo>
                  <a:lnTo>
                    <a:pt x="1943401" y="1535026"/>
                  </a:lnTo>
                  <a:lnTo>
                    <a:pt x="1953880" y="1514703"/>
                  </a:lnTo>
                  <a:lnTo>
                    <a:pt x="1963406" y="1493744"/>
                  </a:lnTo>
                  <a:lnTo>
                    <a:pt x="1972298" y="1473103"/>
                  </a:lnTo>
                  <a:lnTo>
                    <a:pt x="1981189" y="1452145"/>
                  </a:lnTo>
                  <a:lnTo>
                    <a:pt x="1989128" y="1430868"/>
                  </a:lnTo>
                  <a:lnTo>
                    <a:pt x="1997067" y="1408957"/>
                  </a:lnTo>
                  <a:lnTo>
                    <a:pt x="2003736" y="1387364"/>
                  </a:lnTo>
                  <a:lnTo>
                    <a:pt x="2010404" y="1365135"/>
                  </a:lnTo>
                  <a:lnTo>
                    <a:pt x="2016438" y="1342906"/>
                  </a:lnTo>
                  <a:lnTo>
                    <a:pt x="2021836" y="1320042"/>
                  </a:lnTo>
                  <a:lnTo>
                    <a:pt x="2026917" y="1297496"/>
                  </a:lnTo>
                  <a:lnTo>
                    <a:pt x="2031681" y="1274949"/>
                  </a:lnTo>
                  <a:lnTo>
                    <a:pt x="2035491" y="1251450"/>
                  </a:lnTo>
                  <a:lnTo>
                    <a:pt x="2038349" y="1228269"/>
                  </a:lnTo>
                  <a:lnTo>
                    <a:pt x="2041207" y="1204770"/>
                  </a:lnTo>
                  <a:lnTo>
                    <a:pt x="2043430" y="1180953"/>
                  </a:lnTo>
                  <a:lnTo>
                    <a:pt x="2044700" y="1157137"/>
                  </a:lnTo>
                  <a:lnTo>
                    <a:pt x="2044945" y="1150938"/>
                  </a:lnTo>
                  <a:lnTo>
                    <a:pt x="1615757" y="1150938"/>
                  </a:lnTo>
                  <a:close/>
                  <a:moveTo>
                    <a:pt x="1150620" y="1150938"/>
                  </a:moveTo>
                  <a:lnTo>
                    <a:pt x="1150620" y="1613535"/>
                  </a:lnTo>
                  <a:lnTo>
                    <a:pt x="1456690" y="1613535"/>
                  </a:lnTo>
                  <a:lnTo>
                    <a:pt x="1464945" y="1588135"/>
                  </a:lnTo>
                  <a:lnTo>
                    <a:pt x="1472247" y="1561783"/>
                  </a:lnTo>
                  <a:lnTo>
                    <a:pt x="1479233" y="1535430"/>
                  </a:lnTo>
                  <a:lnTo>
                    <a:pt x="1485583" y="1508125"/>
                  </a:lnTo>
                  <a:lnTo>
                    <a:pt x="1491615" y="1480820"/>
                  </a:lnTo>
                  <a:lnTo>
                    <a:pt x="1497013" y="1452880"/>
                  </a:lnTo>
                  <a:lnTo>
                    <a:pt x="1502410" y="1423988"/>
                  </a:lnTo>
                  <a:lnTo>
                    <a:pt x="1507490" y="1395095"/>
                  </a:lnTo>
                  <a:lnTo>
                    <a:pt x="1511617" y="1365885"/>
                  </a:lnTo>
                  <a:lnTo>
                    <a:pt x="1515745" y="1336358"/>
                  </a:lnTo>
                  <a:lnTo>
                    <a:pt x="1518920" y="1305878"/>
                  </a:lnTo>
                  <a:lnTo>
                    <a:pt x="1522095" y="1275715"/>
                  </a:lnTo>
                  <a:lnTo>
                    <a:pt x="1524317" y="1244918"/>
                  </a:lnTo>
                  <a:lnTo>
                    <a:pt x="1526857" y="1213803"/>
                  </a:lnTo>
                  <a:lnTo>
                    <a:pt x="1527810" y="1182688"/>
                  </a:lnTo>
                  <a:lnTo>
                    <a:pt x="1529080" y="1150938"/>
                  </a:lnTo>
                  <a:lnTo>
                    <a:pt x="1150620" y="1150938"/>
                  </a:lnTo>
                  <a:close/>
                  <a:moveTo>
                    <a:pt x="690245" y="1150938"/>
                  </a:moveTo>
                  <a:lnTo>
                    <a:pt x="691197" y="1182688"/>
                  </a:lnTo>
                  <a:lnTo>
                    <a:pt x="692467" y="1213803"/>
                  </a:lnTo>
                  <a:lnTo>
                    <a:pt x="694690" y="1244918"/>
                  </a:lnTo>
                  <a:lnTo>
                    <a:pt x="696913" y="1275715"/>
                  </a:lnTo>
                  <a:lnTo>
                    <a:pt x="700087" y="1305878"/>
                  </a:lnTo>
                  <a:lnTo>
                    <a:pt x="703580" y="1336358"/>
                  </a:lnTo>
                  <a:lnTo>
                    <a:pt x="707390" y="1365885"/>
                  </a:lnTo>
                  <a:lnTo>
                    <a:pt x="711517" y="1395095"/>
                  </a:lnTo>
                  <a:lnTo>
                    <a:pt x="716597" y="1423988"/>
                  </a:lnTo>
                  <a:lnTo>
                    <a:pt x="721677" y="1452880"/>
                  </a:lnTo>
                  <a:lnTo>
                    <a:pt x="727393" y="1480820"/>
                  </a:lnTo>
                  <a:lnTo>
                    <a:pt x="733425" y="1508125"/>
                  </a:lnTo>
                  <a:lnTo>
                    <a:pt x="740093" y="1535430"/>
                  </a:lnTo>
                  <a:lnTo>
                    <a:pt x="747077" y="1561783"/>
                  </a:lnTo>
                  <a:lnTo>
                    <a:pt x="754380" y="1588135"/>
                  </a:lnTo>
                  <a:lnTo>
                    <a:pt x="762000" y="1613535"/>
                  </a:lnTo>
                  <a:lnTo>
                    <a:pt x="1068705" y="1613535"/>
                  </a:lnTo>
                  <a:lnTo>
                    <a:pt x="1068705" y="1150938"/>
                  </a:lnTo>
                  <a:lnTo>
                    <a:pt x="690245" y="1150938"/>
                  </a:lnTo>
                  <a:close/>
                  <a:moveTo>
                    <a:pt x="175650" y="1150938"/>
                  </a:moveTo>
                  <a:lnTo>
                    <a:pt x="175895" y="1157137"/>
                  </a:lnTo>
                  <a:lnTo>
                    <a:pt x="177165" y="1180953"/>
                  </a:lnTo>
                  <a:lnTo>
                    <a:pt x="179706" y="1204770"/>
                  </a:lnTo>
                  <a:lnTo>
                    <a:pt x="182246" y="1228269"/>
                  </a:lnTo>
                  <a:lnTo>
                    <a:pt x="185422" y="1251450"/>
                  </a:lnTo>
                  <a:lnTo>
                    <a:pt x="189232" y="1274949"/>
                  </a:lnTo>
                  <a:lnTo>
                    <a:pt x="193678" y="1297496"/>
                  </a:lnTo>
                  <a:lnTo>
                    <a:pt x="198759" y="1320042"/>
                  </a:lnTo>
                  <a:lnTo>
                    <a:pt x="204158" y="1342906"/>
                  </a:lnTo>
                  <a:lnTo>
                    <a:pt x="210191" y="1365135"/>
                  </a:lnTo>
                  <a:lnTo>
                    <a:pt x="216860" y="1387364"/>
                  </a:lnTo>
                  <a:lnTo>
                    <a:pt x="223846" y="1408957"/>
                  </a:lnTo>
                  <a:lnTo>
                    <a:pt x="231467" y="1430868"/>
                  </a:lnTo>
                  <a:lnTo>
                    <a:pt x="239406" y="1452145"/>
                  </a:lnTo>
                  <a:lnTo>
                    <a:pt x="248298" y="1473103"/>
                  </a:lnTo>
                  <a:lnTo>
                    <a:pt x="257189" y="1493744"/>
                  </a:lnTo>
                  <a:lnTo>
                    <a:pt x="266716" y="1514703"/>
                  </a:lnTo>
                  <a:lnTo>
                    <a:pt x="277195" y="1535026"/>
                  </a:lnTo>
                  <a:lnTo>
                    <a:pt x="287674" y="1555032"/>
                  </a:lnTo>
                  <a:lnTo>
                    <a:pt x="298789" y="1574720"/>
                  </a:lnTo>
                  <a:lnTo>
                    <a:pt x="310221" y="1594091"/>
                  </a:lnTo>
                  <a:lnTo>
                    <a:pt x="322288" y="1613462"/>
                  </a:lnTo>
                  <a:lnTo>
                    <a:pt x="322335" y="1613535"/>
                  </a:lnTo>
                  <a:lnTo>
                    <a:pt x="670243" y="1613535"/>
                  </a:lnTo>
                  <a:lnTo>
                    <a:pt x="662940" y="1587500"/>
                  </a:lnTo>
                  <a:lnTo>
                    <a:pt x="655955" y="1561465"/>
                  </a:lnTo>
                  <a:lnTo>
                    <a:pt x="649287" y="1534478"/>
                  </a:lnTo>
                  <a:lnTo>
                    <a:pt x="643255" y="1507808"/>
                  </a:lnTo>
                  <a:lnTo>
                    <a:pt x="637540" y="1479868"/>
                  </a:lnTo>
                  <a:lnTo>
                    <a:pt x="632460" y="1451928"/>
                  </a:lnTo>
                  <a:lnTo>
                    <a:pt x="627380" y="1423670"/>
                  </a:lnTo>
                  <a:lnTo>
                    <a:pt x="622935" y="1394778"/>
                  </a:lnTo>
                  <a:lnTo>
                    <a:pt x="619125" y="1365568"/>
                  </a:lnTo>
                  <a:lnTo>
                    <a:pt x="614997" y="1336040"/>
                  </a:lnTo>
                  <a:lnTo>
                    <a:pt x="612140" y="1305878"/>
                  </a:lnTo>
                  <a:lnTo>
                    <a:pt x="609283" y="1275715"/>
                  </a:lnTo>
                  <a:lnTo>
                    <a:pt x="607060" y="1244918"/>
                  </a:lnTo>
                  <a:lnTo>
                    <a:pt x="605155" y="1213803"/>
                  </a:lnTo>
                  <a:lnTo>
                    <a:pt x="603885" y="1182688"/>
                  </a:lnTo>
                  <a:lnTo>
                    <a:pt x="603250" y="1150938"/>
                  </a:lnTo>
                  <a:lnTo>
                    <a:pt x="175650" y="1150938"/>
                  </a:lnTo>
                  <a:close/>
                  <a:moveTo>
                    <a:pt x="1549083" y="606108"/>
                  </a:moveTo>
                  <a:lnTo>
                    <a:pt x="1556385" y="631825"/>
                  </a:lnTo>
                  <a:lnTo>
                    <a:pt x="1563370" y="657860"/>
                  </a:lnTo>
                  <a:lnTo>
                    <a:pt x="1569720" y="684848"/>
                  </a:lnTo>
                  <a:lnTo>
                    <a:pt x="1576070" y="712153"/>
                  </a:lnTo>
                  <a:lnTo>
                    <a:pt x="1581467" y="739458"/>
                  </a:lnTo>
                  <a:lnTo>
                    <a:pt x="1586547" y="767398"/>
                  </a:lnTo>
                  <a:lnTo>
                    <a:pt x="1591627" y="795973"/>
                  </a:lnTo>
                  <a:lnTo>
                    <a:pt x="1596073" y="824865"/>
                  </a:lnTo>
                  <a:lnTo>
                    <a:pt x="1600200" y="854393"/>
                  </a:lnTo>
                  <a:lnTo>
                    <a:pt x="1603693" y="883920"/>
                  </a:lnTo>
                  <a:lnTo>
                    <a:pt x="1607185" y="914083"/>
                  </a:lnTo>
                  <a:lnTo>
                    <a:pt x="1609725" y="944245"/>
                  </a:lnTo>
                  <a:lnTo>
                    <a:pt x="1611947" y="974725"/>
                  </a:lnTo>
                  <a:lnTo>
                    <a:pt x="1613535" y="1005840"/>
                  </a:lnTo>
                  <a:lnTo>
                    <a:pt x="1615123" y="1036955"/>
                  </a:lnTo>
                  <a:lnTo>
                    <a:pt x="1615757" y="1068705"/>
                  </a:lnTo>
                  <a:lnTo>
                    <a:pt x="2045016" y="1068705"/>
                  </a:lnTo>
                  <a:lnTo>
                    <a:pt x="2044700" y="1060601"/>
                  </a:lnTo>
                  <a:lnTo>
                    <a:pt x="2043430" y="1036784"/>
                  </a:lnTo>
                  <a:lnTo>
                    <a:pt x="2041207" y="1013285"/>
                  </a:lnTo>
                  <a:lnTo>
                    <a:pt x="2038349" y="990104"/>
                  </a:lnTo>
                  <a:lnTo>
                    <a:pt x="2035491" y="966605"/>
                  </a:lnTo>
                  <a:lnTo>
                    <a:pt x="2031681" y="943423"/>
                  </a:lnTo>
                  <a:lnTo>
                    <a:pt x="2026917" y="920559"/>
                  </a:lnTo>
                  <a:lnTo>
                    <a:pt x="2021836" y="897695"/>
                  </a:lnTo>
                  <a:lnTo>
                    <a:pt x="2016438" y="875149"/>
                  </a:lnTo>
                  <a:lnTo>
                    <a:pt x="2010404" y="852920"/>
                  </a:lnTo>
                  <a:lnTo>
                    <a:pt x="2003736" y="831009"/>
                  </a:lnTo>
                  <a:lnTo>
                    <a:pt x="1997067" y="809098"/>
                  </a:lnTo>
                  <a:lnTo>
                    <a:pt x="1989128" y="787504"/>
                  </a:lnTo>
                  <a:lnTo>
                    <a:pt x="1981189" y="765910"/>
                  </a:lnTo>
                  <a:lnTo>
                    <a:pt x="1972298" y="744634"/>
                  </a:lnTo>
                  <a:lnTo>
                    <a:pt x="1963406" y="723993"/>
                  </a:lnTo>
                  <a:lnTo>
                    <a:pt x="1953880" y="703352"/>
                  </a:lnTo>
                  <a:lnTo>
                    <a:pt x="1943401" y="683029"/>
                  </a:lnTo>
                  <a:lnTo>
                    <a:pt x="1933239" y="663023"/>
                  </a:lnTo>
                  <a:lnTo>
                    <a:pt x="1922124" y="643335"/>
                  </a:lnTo>
                  <a:lnTo>
                    <a:pt x="1910375" y="623646"/>
                  </a:lnTo>
                  <a:lnTo>
                    <a:pt x="1899375" y="606108"/>
                  </a:lnTo>
                  <a:lnTo>
                    <a:pt x="1549083" y="606108"/>
                  </a:lnTo>
                  <a:close/>
                  <a:moveTo>
                    <a:pt x="1150620" y="606108"/>
                  </a:moveTo>
                  <a:lnTo>
                    <a:pt x="1150620" y="1068705"/>
                  </a:lnTo>
                  <a:lnTo>
                    <a:pt x="1529080" y="1068705"/>
                  </a:lnTo>
                  <a:lnTo>
                    <a:pt x="1527810" y="1036955"/>
                  </a:lnTo>
                  <a:lnTo>
                    <a:pt x="1526857" y="1005840"/>
                  </a:lnTo>
                  <a:lnTo>
                    <a:pt x="1524317" y="974725"/>
                  </a:lnTo>
                  <a:lnTo>
                    <a:pt x="1522095" y="943928"/>
                  </a:lnTo>
                  <a:lnTo>
                    <a:pt x="1518920" y="913448"/>
                  </a:lnTo>
                  <a:lnTo>
                    <a:pt x="1515745" y="883603"/>
                  </a:lnTo>
                  <a:lnTo>
                    <a:pt x="1511617" y="853758"/>
                  </a:lnTo>
                  <a:lnTo>
                    <a:pt x="1507490" y="824548"/>
                  </a:lnTo>
                  <a:lnTo>
                    <a:pt x="1502410" y="795655"/>
                  </a:lnTo>
                  <a:lnTo>
                    <a:pt x="1497013" y="767080"/>
                  </a:lnTo>
                  <a:lnTo>
                    <a:pt x="1491615" y="739140"/>
                  </a:lnTo>
                  <a:lnTo>
                    <a:pt x="1485583" y="711518"/>
                  </a:lnTo>
                  <a:lnTo>
                    <a:pt x="1479233" y="684213"/>
                  </a:lnTo>
                  <a:lnTo>
                    <a:pt x="1472247" y="657543"/>
                  </a:lnTo>
                  <a:lnTo>
                    <a:pt x="1464945" y="631508"/>
                  </a:lnTo>
                  <a:lnTo>
                    <a:pt x="1456690" y="606108"/>
                  </a:lnTo>
                  <a:lnTo>
                    <a:pt x="1150620" y="606108"/>
                  </a:lnTo>
                  <a:close/>
                  <a:moveTo>
                    <a:pt x="762000" y="606108"/>
                  </a:moveTo>
                  <a:lnTo>
                    <a:pt x="754380" y="631508"/>
                  </a:lnTo>
                  <a:lnTo>
                    <a:pt x="747077" y="657543"/>
                  </a:lnTo>
                  <a:lnTo>
                    <a:pt x="740093" y="684213"/>
                  </a:lnTo>
                  <a:lnTo>
                    <a:pt x="733425" y="711518"/>
                  </a:lnTo>
                  <a:lnTo>
                    <a:pt x="727393" y="739140"/>
                  </a:lnTo>
                  <a:lnTo>
                    <a:pt x="721677" y="767080"/>
                  </a:lnTo>
                  <a:lnTo>
                    <a:pt x="716597" y="795655"/>
                  </a:lnTo>
                  <a:lnTo>
                    <a:pt x="711517" y="824548"/>
                  </a:lnTo>
                  <a:lnTo>
                    <a:pt x="707390" y="853758"/>
                  </a:lnTo>
                  <a:lnTo>
                    <a:pt x="703580" y="883603"/>
                  </a:lnTo>
                  <a:lnTo>
                    <a:pt x="700087" y="913448"/>
                  </a:lnTo>
                  <a:lnTo>
                    <a:pt x="696913" y="943928"/>
                  </a:lnTo>
                  <a:lnTo>
                    <a:pt x="694690" y="974725"/>
                  </a:lnTo>
                  <a:lnTo>
                    <a:pt x="692467" y="1005840"/>
                  </a:lnTo>
                  <a:lnTo>
                    <a:pt x="691197" y="1036955"/>
                  </a:lnTo>
                  <a:lnTo>
                    <a:pt x="690245" y="1068705"/>
                  </a:lnTo>
                  <a:lnTo>
                    <a:pt x="1068705" y="1068705"/>
                  </a:lnTo>
                  <a:lnTo>
                    <a:pt x="1068705" y="606108"/>
                  </a:lnTo>
                  <a:lnTo>
                    <a:pt x="762000" y="606108"/>
                  </a:lnTo>
                  <a:close/>
                  <a:moveTo>
                    <a:pt x="321517" y="606108"/>
                  </a:moveTo>
                  <a:lnTo>
                    <a:pt x="310221" y="623646"/>
                  </a:lnTo>
                  <a:lnTo>
                    <a:pt x="298789" y="643335"/>
                  </a:lnTo>
                  <a:lnTo>
                    <a:pt x="287674" y="663023"/>
                  </a:lnTo>
                  <a:lnTo>
                    <a:pt x="277195" y="683029"/>
                  </a:lnTo>
                  <a:lnTo>
                    <a:pt x="266716" y="703352"/>
                  </a:lnTo>
                  <a:lnTo>
                    <a:pt x="257189" y="723993"/>
                  </a:lnTo>
                  <a:lnTo>
                    <a:pt x="248298" y="744634"/>
                  </a:lnTo>
                  <a:lnTo>
                    <a:pt x="239406" y="765910"/>
                  </a:lnTo>
                  <a:lnTo>
                    <a:pt x="231467" y="787504"/>
                  </a:lnTo>
                  <a:lnTo>
                    <a:pt x="223846" y="809098"/>
                  </a:lnTo>
                  <a:lnTo>
                    <a:pt x="216860" y="831009"/>
                  </a:lnTo>
                  <a:lnTo>
                    <a:pt x="210191" y="852920"/>
                  </a:lnTo>
                  <a:lnTo>
                    <a:pt x="204158" y="875149"/>
                  </a:lnTo>
                  <a:lnTo>
                    <a:pt x="198759" y="897695"/>
                  </a:lnTo>
                  <a:lnTo>
                    <a:pt x="193678" y="920559"/>
                  </a:lnTo>
                  <a:lnTo>
                    <a:pt x="189232" y="943423"/>
                  </a:lnTo>
                  <a:lnTo>
                    <a:pt x="185422" y="966605"/>
                  </a:lnTo>
                  <a:lnTo>
                    <a:pt x="182246" y="990104"/>
                  </a:lnTo>
                  <a:lnTo>
                    <a:pt x="179706" y="1013285"/>
                  </a:lnTo>
                  <a:lnTo>
                    <a:pt x="177165" y="1036784"/>
                  </a:lnTo>
                  <a:lnTo>
                    <a:pt x="175895" y="1060601"/>
                  </a:lnTo>
                  <a:lnTo>
                    <a:pt x="175580" y="1068705"/>
                  </a:lnTo>
                  <a:lnTo>
                    <a:pt x="603250" y="1068705"/>
                  </a:lnTo>
                  <a:lnTo>
                    <a:pt x="603885" y="1036955"/>
                  </a:lnTo>
                  <a:lnTo>
                    <a:pt x="605155" y="1005840"/>
                  </a:lnTo>
                  <a:lnTo>
                    <a:pt x="607060" y="974725"/>
                  </a:lnTo>
                  <a:lnTo>
                    <a:pt x="609283" y="944245"/>
                  </a:lnTo>
                  <a:lnTo>
                    <a:pt x="612140" y="914083"/>
                  </a:lnTo>
                  <a:lnTo>
                    <a:pt x="614997" y="883920"/>
                  </a:lnTo>
                  <a:lnTo>
                    <a:pt x="619125" y="854393"/>
                  </a:lnTo>
                  <a:lnTo>
                    <a:pt x="622935" y="824865"/>
                  </a:lnTo>
                  <a:lnTo>
                    <a:pt x="627380" y="795973"/>
                  </a:lnTo>
                  <a:lnTo>
                    <a:pt x="632460" y="767398"/>
                  </a:lnTo>
                  <a:lnTo>
                    <a:pt x="637540" y="739458"/>
                  </a:lnTo>
                  <a:lnTo>
                    <a:pt x="643255" y="712153"/>
                  </a:lnTo>
                  <a:lnTo>
                    <a:pt x="649287" y="684848"/>
                  </a:lnTo>
                  <a:lnTo>
                    <a:pt x="655955" y="657860"/>
                  </a:lnTo>
                  <a:lnTo>
                    <a:pt x="662940" y="631825"/>
                  </a:lnTo>
                  <a:lnTo>
                    <a:pt x="670243" y="606108"/>
                  </a:lnTo>
                  <a:lnTo>
                    <a:pt x="321517" y="606108"/>
                  </a:lnTo>
                  <a:close/>
                  <a:moveTo>
                    <a:pt x="1150620" y="203835"/>
                  </a:moveTo>
                  <a:lnTo>
                    <a:pt x="1150620" y="523875"/>
                  </a:lnTo>
                  <a:lnTo>
                    <a:pt x="1428115" y="523875"/>
                  </a:lnTo>
                  <a:lnTo>
                    <a:pt x="1421447" y="507683"/>
                  </a:lnTo>
                  <a:lnTo>
                    <a:pt x="1414463" y="491490"/>
                  </a:lnTo>
                  <a:lnTo>
                    <a:pt x="1407477" y="476250"/>
                  </a:lnTo>
                  <a:lnTo>
                    <a:pt x="1400810" y="460693"/>
                  </a:lnTo>
                  <a:lnTo>
                    <a:pt x="1393507" y="445770"/>
                  </a:lnTo>
                  <a:lnTo>
                    <a:pt x="1386205" y="431165"/>
                  </a:lnTo>
                  <a:lnTo>
                    <a:pt x="1378267" y="416878"/>
                  </a:lnTo>
                  <a:lnTo>
                    <a:pt x="1370647" y="403225"/>
                  </a:lnTo>
                  <a:lnTo>
                    <a:pt x="1363027" y="389890"/>
                  </a:lnTo>
                  <a:lnTo>
                    <a:pt x="1355090" y="376555"/>
                  </a:lnTo>
                  <a:lnTo>
                    <a:pt x="1346835" y="363855"/>
                  </a:lnTo>
                  <a:lnTo>
                    <a:pt x="1338897" y="352108"/>
                  </a:lnTo>
                  <a:lnTo>
                    <a:pt x="1330325" y="340043"/>
                  </a:lnTo>
                  <a:lnTo>
                    <a:pt x="1321753" y="328613"/>
                  </a:lnTo>
                  <a:lnTo>
                    <a:pt x="1313180" y="317818"/>
                  </a:lnTo>
                  <a:lnTo>
                    <a:pt x="1304607" y="307023"/>
                  </a:lnTo>
                  <a:lnTo>
                    <a:pt x="1295400" y="297180"/>
                  </a:lnTo>
                  <a:lnTo>
                    <a:pt x="1286510" y="287655"/>
                  </a:lnTo>
                  <a:lnTo>
                    <a:pt x="1277303" y="278448"/>
                  </a:lnTo>
                  <a:lnTo>
                    <a:pt x="1268095" y="269558"/>
                  </a:lnTo>
                  <a:lnTo>
                    <a:pt x="1258887" y="261303"/>
                  </a:lnTo>
                  <a:lnTo>
                    <a:pt x="1249680" y="253365"/>
                  </a:lnTo>
                  <a:lnTo>
                    <a:pt x="1240155" y="246063"/>
                  </a:lnTo>
                  <a:lnTo>
                    <a:pt x="1230313" y="239395"/>
                  </a:lnTo>
                  <a:lnTo>
                    <a:pt x="1220787" y="233045"/>
                  </a:lnTo>
                  <a:lnTo>
                    <a:pt x="1210945" y="227330"/>
                  </a:lnTo>
                  <a:lnTo>
                    <a:pt x="1201103" y="222250"/>
                  </a:lnTo>
                  <a:lnTo>
                    <a:pt x="1191260" y="217170"/>
                  </a:lnTo>
                  <a:lnTo>
                    <a:pt x="1181100" y="213043"/>
                  </a:lnTo>
                  <a:lnTo>
                    <a:pt x="1170940" y="209550"/>
                  </a:lnTo>
                  <a:lnTo>
                    <a:pt x="1160780" y="206375"/>
                  </a:lnTo>
                  <a:lnTo>
                    <a:pt x="1150620" y="203835"/>
                  </a:lnTo>
                  <a:close/>
                  <a:moveTo>
                    <a:pt x="1068705" y="203835"/>
                  </a:moveTo>
                  <a:lnTo>
                    <a:pt x="1058227" y="206375"/>
                  </a:lnTo>
                  <a:lnTo>
                    <a:pt x="1047750" y="209550"/>
                  </a:lnTo>
                  <a:lnTo>
                    <a:pt x="1037907" y="213043"/>
                  </a:lnTo>
                  <a:lnTo>
                    <a:pt x="1027747" y="217170"/>
                  </a:lnTo>
                  <a:lnTo>
                    <a:pt x="1017905" y="222250"/>
                  </a:lnTo>
                  <a:lnTo>
                    <a:pt x="1008380" y="227330"/>
                  </a:lnTo>
                  <a:lnTo>
                    <a:pt x="998220" y="233045"/>
                  </a:lnTo>
                  <a:lnTo>
                    <a:pt x="988695" y="239395"/>
                  </a:lnTo>
                  <a:lnTo>
                    <a:pt x="979170" y="246063"/>
                  </a:lnTo>
                  <a:lnTo>
                    <a:pt x="969645" y="253365"/>
                  </a:lnTo>
                  <a:lnTo>
                    <a:pt x="960120" y="261303"/>
                  </a:lnTo>
                  <a:lnTo>
                    <a:pt x="950595" y="269558"/>
                  </a:lnTo>
                  <a:lnTo>
                    <a:pt x="941387" y="278448"/>
                  </a:lnTo>
                  <a:lnTo>
                    <a:pt x="932497" y="287655"/>
                  </a:lnTo>
                  <a:lnTo>
                    <a:pt x="923290" y="297180"/>
                  </a:lnTo>
                  <a:lnTo>
                    <a:pt x="914400" y="307023"/>
                  </a:lnTo>
                  <a:lnTo>
                    <a:pt x="906145" y="317818"/>
                  </a:lnTo>
                  <a:lnTo>
                    <a:pt x="897255" y="328613"/>
                  </a:lnTo>
                  <a:lnTo>
                    <a:pt x="888683" y="340043"/>
                  </a:lnTo>
                  <a:lnTo>
                    <a:pt x="880427" y="352108"/>
                  </a:lnTo>
                  <a:lnTo>
                    <a:pt x="872173" y="363855"/>
                  </a:lnTo>
                  <a:lnTo>
                    <a:pt x="864235" y="376555"/>
                  </a:lnTo>
                  <a:lnTo>
                    <a:pt x="855980" y="389890"/>
                  </a:lnTo>
                  <a:lnTo>
                    <a:pt x="848360" y="403225"/>
                  </a:lnTo>
                  <a:lnTo>
                    <a:pt x="840740" y="416878"/>
                  </a:lnTo>
                  <a:lnTo>
                    <a:pt x="833120" y="431165"/>
                  </a:lnTo>
                  <a:lnTo>
                    <a:pt x="825817" y="445770"/>
                  </a:lnTo>
                  <a:lnTo>
                    <a:pt x="818515" y="460693"/>
                  </a:lnTo>
                  <a:lnTo>
                    <a:pt x="811213" y="476250"/>
                  </a:lnTo>
                  <a:lnTo>
                    <a:pt x="804545" y="491490"/>
                  </a:lnTo>
                  <a:lnTo>
                    <a:pt x="797560" y="507683"/>
                  </a:lnTo>
                  <a:lnTo>
                    <a:pt x="791210" y="523875"/>
                  </a:lnTo>
                  <a:lnTo>
                    <a:pt x="1068705" y="523875"/>
                  </a:lnTo>
                  <a:lnTo>
                    <a:pt x="1068705" y="203835"/>
                  </a:lnTo>
                  <a:close/>
                  <a:moveTo>
                    <a:pt x="902594" y="196743"/>
                  </a:moveTo>
                  <a:lnTo>
                    <a:pt x="899283" y="197489"/>
                  </a:lnTo>
                  <a:lnTo>
                    <a:pt x="876419" y="202887"/>
                  </a:lnTo>
                  <a:lnTo>
                    <a:pt x="854190" y="208921"/>
                  </a:lnTo>
                  <a:lnTo>
                    <a:pt x="832279" y="215589"/>
                  </a:lnTo>
                  <a:lnTo>
                    <a:pt x="810368" y="222258"/>
                  </a:lnTo>
                  <a:lnTo>
                    <a:pt x="788457" y="230197"/>
                  </a:lnTo>
                  <a:lnTo>
                    <a:pt x="767181" y="238136"/>
                  </a:lnTo>
                  <a:lnTo>
                    <a:pt x="746222" y="247027"/>
                  </a:lnTo>
                  <a:lnTo>
                    <a:pt x="725264" y="255919"/>
                  </a:lnTo>
                  <a:lnTo>
                    <a:pt x="704623" y="265445"/>
                  </a:lnTo>
                  <a:lnTo>
                    <a:pt x="684299" y="275925"/>
                  </a:lnTo>
                  <a:lnTo>
                    <a:pt x="664293" y="286086"/>
                  </a:lnTo>
                  <a:lnTo>
                    <a:pt x="644605" y="297201"/>
                  </a:lnTo>
                  <a:lnTo>
                    <a:pt x="625234" y="308950"/>
                  </a:lnTo>
                  <a:lnTo>
                    <a:pt x="605863" y="320700"/>
                  </a:lnTo>
                  <a:lnTo>
                    <a:pt x="587128" y="333084"/>
                  </a:lnTo>
                  <a:lnTo>
                    <a:pt x="568709" y="345786"/>
                  </a:lnTo>
                  <a:lnTo>
                    <a:pt x="550609" y="359124"/>
                  </a:lnTo>
                  <a:lnTo>
                    <a:pt x="532826" y="373096"/>
                  </a:lnTo>
                  <a:lnTo>
                    <a:pt x="515043" y="386751"/>
                  </a:lnTo>
                  <a:lnTo>
                    <a:pt x="497895" y="401358"/>
                  </a:lnTo>
                  <a:lnTo>
                    <a:pt x="481382" y="416601"/>
                  </a:lnTo>
                  <a:lnTo>
                    <a:pt x="464869" y="431844"/>
                  </a:lnTo>
                  <a:lnTo>
                    <a:pt x="448674" y="447404"/>
                  </a:lnTo>
                  <a:lnTo>
                    <a:pt x="432796" y="463281"/>
                  </a:lnTo>
                  <a:lnTo>
                    <a:pt x="417871" y="479794"/>
                  </a:lnTo>
                  <a:lnTo>
                    <a:pt x="402946" y="496942"/>
                  </a:lnTo>
                  <a:lnTo>
                    <a:pt x="388339" y="513773"/>
                  </a:lnTo>
                  <a:lnTo>
                    <a:pt x="380221" y="523875"/>
                  </a:lnTo>
                  <a:lnTo>
                    <a:pt x="696913" y="523875"/>
                  </a:lnTo>
                  <a:lnTo>
                    <a:pt x="708025" y="494348"/>
                  </a:lnTo>
                  <a:lnTo>
                    <a:pt x="719773" y="465455"/>
                  </a:lnTo>
                  <a:lnTo>
                    <a:pt x="731837" y="437833"/>
                  </a:lnTo>
                  <a:lnTo>
                    <a:pt x="745173" y="410845"/>
                  </a:lnTo>
                  <a:lnTo>
                    <a:pt x="758190" y="385128"/>
                  </a:lnTo>
                  <a:lnTo>
                    <a:pt x="771843" y="360045"/>
                  </a:lnTo>
                  <a:lnTo>
                    <a:pt x="779145" y="348298"/>
                  </a:lnTo>
                  <a:lnTo>
                    <a:pt x="786130" y="336233"/>
                  </a:lnTo>
                  <a:lnTo>
                    <a:pt x="793433" y="324803"/>
                  </a:lnTo>
                  <a:lnTo>
                    <a:pt x="801053" y="313690"/>
                  </a:lnTo>
                  <a:lnTo>
                    <a:pt x="808355" y="302578"/>
                  </a:lnTo>
                  <a:lnTo>
                    <a:pt x="816293" y="291783"/>
                  </a:lnTo>
                  <a:lnTo>
                    <a:pt x="823913" y="281305"/>
                  </a:lnTo>
                  <a:lnTo>
                    <a:pt x="831850" y="271145"/>
                  </a:lnTo>
                  <a:lnTo>
                    <a:pt x="839470" y="261303"/>
                  </a:lnTo>
                  <a:lnTo>
                    <a:pt x="847725" y="251778"/>
                  </a:lnTo>
                  <a:lnTo>
                    <a:pt x="855980" y="242570"/>
                  </a:lnTo>
                  <a:lnTo>
                    <a:pt x="864235" y="233363"/>
                  </a:lnTo>
                  <a:lnTo>
                    <a:pt x="872490" y="224473"/>
                  </a:lnTo>
                  <a:lnTo>
                    <a:pt x="881063" y="216535"/>
                  </a:lnTo>
                  <a:lnTo>
                    <a:pt x="889635" y="207963"/>
                  </a:lnTo>
                  <a:lnTo>
                    <a:pt x="898525" y="200343"/>
                  </a:lnTo>
                  <a:lnTo>
                    <a:pt x="902594" y="196743"/>
                  </a:lnTo>
                  <a:close/>
                  <a:moveTo>
                    <a:pt x="1315730" y="196178"/>
                  </a:moveTo>
                  <a:lnTo>
                    <a:pt x="1320800" y="200343"/>
                  </a:lnTo>
                  <a:lnTo>
                    <a:pt x="1329690" y="207963"/>
                  </a:lnTo>
                  <a:lnTo>
                    <a:pt x="1337945" y="216535"/>
                  </a:lnTo>
                  <a:lnTo>
                    <a:pt x="1346517" y="224473"/>
                  </a:lnTo>
                  <a:lnTo>
                    <a:pt x="1355090" y="233363"/>
                  </a:lnTo>
                  <a:lnTo>
                    <a:pt x="1363027" y="242570"/>
                  </a:lnTo>
                  <a:lnTo>
                    <a:pt x="1371600" y="251778"/>
                  </a:lnTo>
                  <a:lnTo>
                    <a:pt x="1379537" y="261303"/>
                  </a:lnTo>
                  <a:lnTo>
                    <a:pt x="1387157" y="271145"/>
                  </a:lnTo>
                  <a:lnTo>
                    <a:pt x="1395413" y="281305"/>
                  </a:lnTo>
                  <a:lnTo>
                    <a:pt x="1403033" y="291783"/>
                  </a:lnTo>
                  <a:lnTo>
                    <a:pt x="1410653" y="302578"/>
                  </a:lnTo>
                  <a:lnTo>
                    <a:pt x="1417955" y="313690"/>
                  </a:lnTo>
                  <a:lnTo>
                    <a:pt x="1425575" y="324803"/>
                  </a:lnTo>
                  <a:lnTo>
                    <a:pt x="1432877" y="336233"/>
                  </a:lnTo>
                  <a:lnTo>
                    <a:pt x="1439863" y="348298"/>
                  </a:lnTo>
                  <a:lnTo>
                    <a:pt x="1447165" y="360045"/>
                  </a:lnTo>
                  <a:lnTo>
                    <a:pt x="1461135" y="385128"/>
                  </a:lnTo>
                  <a:lnTo>
                    <a:pt x="1474153" y="410845"/>
                  </a:lnTo>
                  <a:lnTo>
                    <a:pt x="1487170" y="437833"/>
                  </a:lnTo>
                  <a:lnTo>
                    <a:pt x="1499553" y="465455"/>
                  </a:lnTo>
                  <a:lnTo>
                    <a:pt x="1510983" y="494348"/>
                  </a:lnTo>
                  <a:lnTo>
                    <a:pt x="1522095" y="523875"/>
                  </a:lnTo>
                  <a:lnTo>
                    <a:pt x="1840331" y="523875"/>
                  </a:lnTo>
                  <a:lnTo>
                    <a:pt x="1832574" y="513773"/>
                  </a:lnTo>
                  <a:lnTo>
                    <a:pt x="1817967" y="496942"/>
                  </a:lnTo>
                  <a:lnTo>
                    <a:pt x="1802724" y="479794"/>
                  </a:lnTo>
                  <a:lnTo>
                    <a:pt x="1787481" y="463281"/>
                  </a:lnTo>
                  <a:lnTo>
                    <a:pt x="1771921" y="447404"/>
                  </a:lnTo>
                  <a:lnTo>
                    <a:pt x="1756044" y="431844"/>
                  </a:lnTo>
                  <a:lnTo>
                    <a:pt x="1739531" y="416601"/>
                  </a:lnTo>
                  <a:lnTo>
                    <a:pt x="1722383" y="401358"/>
                  </a:lnTo>
                  <a:lnTo>
                    <a:pt x="1705553" y="386751"/>
                  </a:lnTo>
                  <a:lnTo>
                    <a:pt x="1687770" y="373096"/>
                  </a:lnTo>
                  <a:lnTo>
                    <a:pt x="1670304" y="359124"/>
                  </a:lnTo>
                  <a:lnTo>
                    <a:pt x="1652203" y="345786"/>
                  </a:lnTo>
                  <a:lnTo>
                    <a:pt x="1633468" y="333084"/>
                  </a:lnTo>
                  <a:lnTo>
                    <a:pt x="1614415" y="320700"/>
                  </a:lnTo>
                  <a:lnTo>
                    <a:pt x="1595679" y="308950"/>
                  </a:lnTo>
                  <a:lnTo>
                    <a:pt x="1575991" y="297201"/>
                  </a:lnTo>
                  <a:lnTo>
                    <a:pt x="1556302" y="286086"/>
                  </a:lnTo>
                  <a:lnTo>
                    <a:pt x="1536296" y="275925"/>
                  </a:lnTo>
                  <a:lnTo>
                    <a:pt x="1515973" y="265445"/>
                  </a:lnTo>
                  <a:lnTo>
                    <a:pt x="1495332" y="255919"/>
                  </a:lnTo>
                  <a:lnTo>
                    <a:pt x="1474691" y="247027"/>
                  </a:lnTo>
                  <a:lnTo>
                    <a:pt x="1453415" y="238136"/>
                  </a:lnTo>
                  <a:lnTo>
                    <a:pt x="1431821" y="230197"/>
                  </a:lnTo>
                  <a:lnTo>
                    <a:pt x="1410227" y="222258"/>
                  </a:lnTo>
                  <a:lnTo>
                    <a:pt x="1388316" y="215589"/>
                  </a:lnTo>
                  <a:lnTo>
                    <a:pt x="1366405" y="208921"/>
                  </a:lnTo>
                  <a:lnTo>
                    <a:pt x="1344176" y="202887"/>
                  </a:lnTo>
                  <a:lnTo>
                    <a:pt x="1321630" y="197489"/>
                  </a:lnTo>
                  <a:lnTo>
                    <a:pt x="1315730" y="196178"/>
                  </a:lnTo>
                  <a:close/>
                  <a:moveTo>
                    <a:pt x="1109345" y="0"/>
                  </a:moveTo>
                  <a:lnTo>
                    <a:pt x="1138237" y="318"/>
                  </a:lnTo>
                  <a:lnTo>
                    <a:pt x="1166495" y="1588"/>
                  </a:lnTo>
                  <a:lnTo>
                    <a:pt x="1195070" y="3493"/>
                  </a:lnTo>
                  <a:lnTo>
                    <a:pt x="1223010" y="5715"/>
                  </a:lnTo>
                  <a:lnTo>
                    <a:pt x="1250950" y="9208"/>
                  </a:lnTo>
                  <a:lnTo>
                    <a:pt x="1278573" y="13018"/>
                  </a:lnTo>
                  <a:lnTo>
                    <a:pt x="1306195" y="17780"/>
                  </a:lnTo>
                  <a:lnTo>
                    <a:pt x="1333183" y="22860"/>
                  </a:lnTo>
                  <a:lnTo>
                    <a:pt x="1360487" y="28575"/>
                  </a:lnTo>
                  <a:lnTo>
                    <a:pt x="1386840" y="34925"/>
                  </a:lnTo>
                  <a:lnTo>
                    <a:pt x="1413510" y="42228"/>
                  </a:lnTo>
                  <a:lnTo>
                    <a:pt x="1439545" y="50165"/>
                  </a:lnTo>
                  <a:lnTo>
                    <a:pt x="1465580" y="58420"/>
                  </a:lnTo>
                  <a:lnTo>
                    <a:pt x="1490980" y="67628"/>
                  </a:lnTo>
                  <a:lnTo>
                    <a:pt x="1516380" y="77153"/>
                  </a:lnTo>
                  <a:lnTo>
                    <a:pt x="1541463" y="87313"/>
                  </a:lnTo>
                  <a:lnTo>
                    <a:pt x="1566227" y="98108"/>
                  </a:lnTo>
                  <a:lnTo>
                    <a:pt x="1590675" y="109538"/>
                  </a:lnTo>
                  <a:lnTo>
                    <a:pt x="1614805" y="121603"/>
                  </a:lnTo>
                  <a:lnTo>
                    <a:pt x="1638617" y="134303"/>
                  </a:lnTo>
                  <a:lnTo>
                    <a:pt x="1662113" y="147320"/>
                  </a:lnTo>
                  <a:lnTo>
                    <a:pt x="1684973" y="160655"/>
                  </a:lnTo>
                  <a:lnTo>
                    <a:pt x="1707833" y="174943"/>
                  </a:lnTo>
                  <a:lnTo>
                    <a:pt x="1730057" y="189865"/>
                  </a:lnTo>
                  <a:lnTo>
                    <a:pt x="1751965" y="204788"/>
                  </a:lnTo>
                  <a:lnTo>
                    <a:pt x="1773555" y="220663"/>
                  </a:lnTo>
                  <a:lnTo>
                    <a:pt x="1794510" y="236855"/>
                  </a:lnTo>
                  <a:lnTo>
                    <a:pt x="1815465" y="253683"/>
                  </a:lnTo>
                  <a:lnTo>
                    <a:pt x="1835785" y="270510"/>
                  </a:lnTo>
                  <a:lnTo>
                    <a:pt x="1855787" y="288290"/>
                  </a:lnTo>
                  <a:lnTo>
                    <a:pt x="1875473" y="306705"/>
                  </a:lnTo>
                  <a:lnTo>
                    <a:pt x="1894205" y="325120"/>
                  </a:lnTo>
                  <a:lnTo>
                    <a:pt x="1912937" y="344488"/>
                  </a:lnTo>
                  <a:lnTo>
                    <a:pt x="1931035" y="363538"/>
                  </a:lnTo>
                  <a:lnTo>
                    <a:pt x="1948815" y="383540"/>
                  </a:lnTo>
                  <a:lnTo>
                    <a:pt x="1965643" y="403860"/>
                  </a:lnTo>
                  <a:lnTo>
                    <a:pt x="1982470" y="424815"/>
                  </a:lnTo>
                  <a:lnTo>
                    <a:pt x="1998663" y="445770"/>
                  </a:lnTo>
                  <a:lnTo>
                    <a:pt x="2014537" y="467360"/>
                  </a:lnTo>
                  <a:lnTo>
                    <a:pt x="2029777" y="489268"/>
                  </a:lnTo>
                  <a:lnTo>
                    <a:pt x="2044383" y="511493"/>
                  </a:lnTo>
                  <a:lnTo>
                    <a:pt x="2058670" y="534353"/>
                  </a:lnTo>
                  <a:lnTo>
                    <a:pt x="2072005" y="557213"/>
                  </a:lnTo>
                  <a:lnTo>
                    <a:pt x="2085023" y="580708"/>
                  </a:lnTo>
                  <a:lnTo>
                    <a:pt x="2097723" y="604520"/>
                  </a:lnTo>
                  <a:lnTo>
                    <a:pt x="2109787" y="628650"/>
                  </a:lnTo>
                  <a:lnTo>
                    <a:pt x="2121217" y="653098"/>
                  </a:lnTo>
                  <a:lnTo>
                    <a:pt x="2132013" y="677863"/>
                  </a:lnTo>
                  <a:lnTo>
                    <a:pt x="2142173" y="702945"/>
                  </a:lnTo>
                  <a:lnTo>
                    <a:pt x="2152015" y="728345"/>
                  </a:lnTo>
                  <a:lnTo>
                    <a:pt x="2160905" y="754063"/>
                  </a:lnTo>
                  <a:lnTo>
                    <a:pt x="2169160" y="779780"/>
                  </a:lnTo>
                  <a:lnTo>
                    <a:pt x="2177097" y="805815"/>
                  </a:lnTo>
                  <a:lnTo>
                    <a:pt x="2184400" y="832485"/>
                  </a:lnTo>
                  <a:lnTo>
                    <a:pt x="2190750" y="859473"/>
                  </a:lnTo>
                  <a:lnTo>
                    <a:pt x="2196465" y="886143"/>
                  </a:lnTo>
                  <a:lnTo>
                    <a:pt x="2201863" y="913448"/>
                  </a:lnTo>
                  <a:lnTo>
                    <a:pt x="2206307" y="940753"/>
                  </a:lnTo>
                  <a:lnTo>
                    <a:pt x="2210435" y="968375"/>
                  </a:lnTo>
                  <a:lnTo>
                    <a:pt x="2213610" y="996315"/>
                  </a:lnTo>
                  <a:lnTo>
                    <a:pt x="2215833" y="1024255"/>
                  </a:lnTo>
                  <a:lnTo>
                    <a:pt x="2217737" y="1052830"/>
                  </a:lnTo>
                  <a:lnTo>
                    <a:pt x="2219007" y="1081088"/>
                  </a:lnTo>
                  <a:lnTo>
                    <a:pt x="2219325" y="1109980"/>
                  </a:lnTo>
                  <a:lnTo>
                    <a:pt x="2219007" y="1138238"/>
                  </a:lnTo>
                  <a:lnTo>
                    <a:pt x="2217737" y="1166813"/>
                  </a:lnTo>
                  <a:lnTo>
                    <a:pt x="2215833" y="1195388"/>
                  </a:lnTo>
                  <a:lnTo>
                    <a:pt x="2213610" y="1223328"/>
                  </a:lnTo>
                  <a:lnTo>
                    <a:pt x="2210435" y="1250950"/>
                  </a:lnTo>
                  <a:lnTo>
                    <a:pt x="2206307" y="1278573"/>
                  </a:lnTo>
                  <a:lnTo>
                    <a:pt x="2201863" y="1306195"/>
                  </a:lnTo>
                  <a:lnTo>
                    <a:pt x="2196465" y="1333500"/>
                  </a:lnTo>
                  <a:lnTo>
                    <a:pt x="2190750" y="1360488"/>
                  </a:lnTo>
                  <a:lnTo>
                    <a:pt x="2184400" y="1387158"/>
                  </a:lnTo>
                  <a:lnTo>
                    <a:pt x="2177097" y="1413510"/>
                  </a:lnTo>
                  <a:lnTo>
                    <a:pt x="2169160" y="1439545"/>
                  </a:lnTo>
                  <a:lnTo>
                    <a:pt x="2160905" y="1465898"/>
                  </a:lnTo>
                  <a:lnTo>
                    <a:pt x="2152015" y="1491298"/>
                  </a:lnTo>
                  <a:lnTo>
                    <a:pt x="2142173" y="1516380"/>
                  </a:lnTo>
                  <a:lnTo>
                    <a:pt x="2132013" y="1541463"/>
                  </a:lnTo>
                  <a:lnTo>
                    <a:pt x="2121217" y="1566545"/>
                  </a:lnTo>
                  <a:lnTo>
                    <a:pt x="2109787" y="1590675"/>
                  </a:lnTo>
                  <a:lnTo>
                    <a:pt x="2097723" y="1614805"/>
                  </a:lnTo>
                  <a:lnTo>
                    <a:pt x="2085023" y="1638618"/>
                  </a:lnTo>
                  <a:lnTo>
                    <a:pt x="2072005" y="1662113"/>
                  </a:lnTo>
                  <a:lnTo>
                    <a:pt x="2058670" y="1685290"/>
                  </a:lnTo>
                  <a:lnTo>
                    <a:pt x="2044383" y="1707833"/>
                  </a:lnTo>
                  <a:lnTo>
                    <a:pt x="2029777" y="1730058"/>
                  </a:lnTo>
                  <a:lnTo>
                    <a:pt x="2014537" y="1751965"/>
                  </a:lnTo>
                  <a:lnTo>
                    <a:pt x="1998663" y="1773555"/>
                  </a:lnTo>
                  <a:lnTo>
                    <a:pt x="1982470" y="1794828"/>
                  </a:lnTo>
                  <a:lnTo>
                    <a:pt x="1965643" y="1815465"/>
                  </a:lnTo>
                  <a:lnTo>
                    <a:pt x="1948815" y="1835785"/>
                  </a:lnTo>
                  <a:lnTo>
                    <a:pt x="1931035" y="1855788"/>
                  </a:lnTo>
                  <a:lnTo>
                    <a:pt x="1912937" y="1875473"/>
                  </a:lnTo>
                  <a:lnTo>
                    <a:pt x="1894205" y="1894205"/>
                  </a:lnTo>
                  <a:lnTo>
                    <a:pt x="1875473" y="1913255"/>
                  </a:lnTo>
                  <a:lnTo>
                    <a:pt x="1855787" y="1931353"/>
                  </a:lnTo>
                  <a:lnTo>
                    <a:pt x="1835785" y="1948815"/>
                  </a:lnTo>
                  <a:lnTo>
                    <a:pt x="1815465" y="1966278"/>
                  </a:lnTo>
                  <a:lnTo>
                    <a:pt x="1794510" y="1982788"/>
                  </a:lnTo>
                  <a:lnTo>
                    <a:pt x="1773555" y="1998980"/>
                  </a:lnTo>
                  <a:lnTo>
                    <a:pt x="1751965" y="2014538"/>
                  </a:lnTo>
                  <a:lnTo>
                    <a:pt x="1730057" y="2030095"/>
                  </a:lnTo>
                  <a:lnTo>
                    <a:pt x="1707833" y="2044700"/>
                  </a:lnTo>
                  <a:lnTo>
                    <a:pt x="1684973" y="2058670"/>
                  </a:lnTo>
                  <a:lnTo>
                    <a:pt x="1662113" y="2072323"/>
                  </a:lnTo>
                  <a:lnTo>
                    <a:pt x="1638617" y="2085340"/>
                  </a:lnTo>
                  <a:lnTo>
                    <a:pt x="1614805" y="2098040"/>
                  </a:lnTo>
                  <a:lnTo>
                    <a:pt x="1590675" y="2109788"/>
                  </a:lnTo>
                  <a:lnTo>
                    <a:pt x="1566227" y="2121535"/>
                  </a:lnTo>
                  <a:lnTo>
                    <a:pt x="1541463" y="2132330"/>
                  </a:lnTo>
                  <a:lnTo>
                    <a:pt x="1516380" y="2142490"/>
                  </a:lnTo>
                  <a:lnTo>
                    <a:pt x="1490980" y="2152333"/>
                  </a:lnTo>
                  <a:lnTo>
                    <a:pt x="1465580" y="2160905"/>
                  </a:lnTo>
                  <a:lnTo>
                    <a:pt x="1439545" y="2169478"/>
                  </a:lnTo>
                  <a:lnTo>
                    <a:pt x="1413510" y="2177098"/>
                  </a:lnTo>
                  <a:lnTo>
                    <a:pt x="1386840" y="2184400"/>
                  </a:lnTo>
                  <a:lnTo>
                    <a:pt x="1360487" y="2191068"/>
                  </a:lnTo>
                  <a:lnTo>
                    <a:pt x="1333183" y="2196783"/>
                  </a:lnTo>
                  <a:lnTo>
                    <a:pt x="1306195" y="2202180"/>
                  </a:lnTo>
                  <a:lnTo>
                    <a:pt x="1278573" y="2206625"/>
                  </a:lnTo>
                  <a:lnTo>
                    <a:pt x="1250950" y="2210753"/>
                  </a:lnTo>
                  <a:lnTo>
                    <a:pt x="1223010" y="2213610"/>
                  </a:lnTo>
                  <a:lnTo>
                    <a:pt x="1195070" y="2215833"/>
                  </a:lnTo>
                  <a:lnTo>
                    <a:pt x="1166495" y="2218055"/>
                  </a:lnTo>
                  <a:lnTo>
                    <a:pt x="1138237" y="2219008"/>
                  </a:lnTo>
                  <a:lnTo>
                    <a:pt x="1109345" y="2219325"/>
                  </a:lnTo>
                  <a:lnTo>
                    <a:pt x="1081087" y="2219008"/>
                  </a:lnTo>
                  <a:lnTo>
                    <a:pt x="1052513" y="2218055"/>
                  </a:lnTo>
                  <a:lnTo>
                    <a:pt x="1023937" y="2215833"/>
                  </a:lnTo>
                  <a:lnTo>
                    <a:pt x="995997" y="2213610"/>
                  </a:lnTo>
                  <a:lnTo>
                    <a:pt x="968375" y="2210753"/>
                  </a:lnTo>
                  <a:lnTo>
                    <a:pt x="940753" y="2206625"/>
                  </a:lnTo>
                  <a:lnTo>
                    <a:pt x="913130" y="2202180"/>
                  </a:lnTo>
                  <a:lnTo>
                    <a:pt x="886143" y="2196783"/>
                  </a:lnTo>
                  <a:lnTo>
                    <a:pt x="858837" y="2191068"/>
                  </a:lnTo>
                  <a:lnTo>
                    <a:pt x="832167" y="2184400"/>
                  </a:lnTo>
                  <a:lnTo>
                    <a:pt x="805815" y="2177098"/>
                  </a:lnTo>
                  <a:lnTo>
                    <a:pt x="779780" y="2169478"/>
                  </a:lnTo>
                  <a:lnTo>
                    <a:pt x="753427" y="2160905"/>
                  </a:lnTo>
                  <a:lnTo>
                    <a:pt x="728027" y="2152333"/>
                  </a:lnTo>
                  <a:lnTo>
                    <a:pt x="702627" y="2142490"/>
                  </a:lnTo>
                  <a:lnTo>
                    <a:pt x="677863" y="2132330"/>
                  </a:lnTo>
                  <a:lnTo>
                    <a:pt x="652780" y="2121535"/>
                  </a:lnTo>
                  <a:lnTo>
                    <a:pt x="628650" y="2109788"/>
                  </a:lnTo>
                  <a:lnTo>
                    <a:pt x="604520" y="2098040"/>
                  </a:lnTo>
                  <a:lnTo>
                    <a:pt x="580707" y="2085340"/>
                  </a:lnTo>
                  <a:lnTo>
                    <a:pt x="557213" y="2072323"/>
                  </a:lnTo>
                  <a:lnTo>
                    <a:pt x="534035" y="2058670"/>
                  </a:lnTo>
                  <a:lnTo>
                    <a:pt x="511493" y="2044700"/>
                  </a:lnTo>
                  <a:lnTo>
                    <a:pt x="488950" y="2030095"/>
                  </a:lnTo>
                  <a:lnTo>
                    <a:pt x="467043" y="2014538"/>
                  </a:lnTo>
                  <a:lnTo>
                    <a:pt x="445770" y="1998980"/>
                  </a:lnTo>
                  <a:lnTo>
                    <a:pt x="424497" y="1982788"/>
                  </a:lnTo>
                  <a:lnTo>
                    <a:pt x="403860" y="1966278"/>
                  </a:lnTo>
                  <a:lnTo>
                    <a:pt x="383540" y="1948815"/>
                  </a:lnTo>
                  <a:lnTo>
                    <a:pt x="363537" y="1931353"/>
                  </a:lnTo>
                  <a:lnTo>
                    <a:pt x="344170" y="1913255"/>
                  </a:lnTo>
                  <a:lnTo>
                    <a:pt x="325120" y="1894205"/>
                  </a:lnTo>
                  <a:lnTo>
                    <a:pt x="306387" y="1875473"/>
                  </a:lnTo>
                  <a:lnTo>
                    <a:pt x="287973" y="1855788"/>
                  </a:lnTo>
                  <a:lnTo>
                    <a:pt x="270510" y="1835785"/>
                  </a:lnTo>
                  <a:lnTo>
                    <a:pt x="253365" y="1815465"/>
                  </a:lnTo>
                  <a:lnTo>
                    <a:pt x="236537" y="1794828"/>
                  </a:lnTo>
                  <a:lnTo>
                    <a:pt x="220345" y="1773555"/>
                  </a:lnTo>
                  <a:lnTo>
                    <a:pt x="204787" y="1751965"/>
                  </a:lnTo>
                  <a:lnTo>
                    <a:pt x="189230" y="1730058"/>
                  </a:lnTo>
                  <a:lnTo>
                    <a:pt x="174625" y="1707833"/>
                  </a:lnTo>
                  <a:lnTo>
                    <a:pt x="160655" y="1685290"/>
                  </a:lnTo>
                  <a:lnTo>
                    <a:pt x="147003" y="1662113"/>
                  </a:lnTo>
                  <a:lnTo>
                    <a:pt x="133985" y="1638618"/>
                  </a:lnTo>
                  <a:lnTo>
                    <a:pt x="121285" y="1614805"/>
                  </a:lnTo>
                  <a:lnTo>
                    <a:pt x="109537" y="1590675"/>
                  </a:lnTo>
                  <a:lnTo>
                    <a:pt x="97790" y="1566545"/>
                  </a:lnTo>
                  <a:lnTo>
                    <a:pt x="86995" y="1541463"/>
                  </a:lnTo>
                  <a:lnTo>
                    <a:pt x="77153" y="1516380"/>
                  </a:lnTo>
                  <a:lnTo>
                    <a:pt x="67627" y="1491298"/>
                  </a:lnTo>
                  <a:lnTo>
                    <a:pt x="58420" y="1465898"/>
                  </a:lnTo>
                  <a:lnTo>
                    <a:pt x="49847" y="1439545"/>
                  </a:lnTo>
                  <a:lnTo>
                    <a:pt x="42227" y="1413510"/>
                  </a:lnTo>
                  <a:lnTo>
                    <a:pt x="34925" y="1387158"/>
                  </a:lnTo>
                  <a:lnTo>
                    <a:pt x="28257" y="1360488"/>
                  </a:lnTo>
                  <a:lnTo>
                    <a:pt x="22543" y="1333500"/>
                  </a:lnTo>
                  <a:lnTo>
                    <a:pt x="17145" y="1306195"/>
                  </a:lnTo>
                  <a:lnTo>
                    <a:pt x="13017" y="1278573"/>
                  </a:lnTo>
                  <a:lnTo>
                    <a:pt x="9207" y="1250950"/>
                  </a:lnTo>
                  <a:lnTo>
                    <a:pt x="5715" y="1223328"/>
                  </a:lnTo>
                  <a:lnTo>
                    <a:pt x="3175" y="1195388"/>
                  </a:lnTo>
                  <a:lnTo>
                    <a:pt x="1270" y="1166813"/>
                  </a:lnTo>
                  <a:lnTo>
                    <a:pt x="317" y="1138238"/>
                  </a:lnTo>
                  <a:lnTo>
                    <a:pt x="0" y="1109980"/>
                  </a:lnTo>
                  <a:lnTo>
                    <a:pt x="317" y="1081088"/>
                  </a:lnTo>
                  <a:lnTo>
                    <a:pt x="1270" y="1052830"/>
                  </a:lnTo>
                  <a:lnTo>
                    <a:pt x="3175" y="1024255"/>
                  </a:lnTo>
                  <a:lnTo>
                    <a:pt x="5715" y="996315"/>
                  </a:lnTo>
                  <a:lnTo>
                    <a:pt x="9207" y="968375"/>
                  </a:lnTo>
                  <a:lnTo>
                    <a:pt x="13017" y="940753"/>
                  </a:lnTo>
                  <a:lnTo>
                    <a:pt x="17145" y="913448"/>
                  </a:lnTo>
                  <a:lnTo>
                    <a:pt x="22543" y="886143"/>
                  </a:lnTo>
                  <a:lnTo>
                    <a:pt x="28257" y="859473"/>
                  </a:lnTo>
                  <a:lnTo>
                    <a:pt x="34925" y="832485"/>
                  </a:lnTo>
                  <a:lnTo>
                    <a:pt x="42227" y="805815"/>
                  </a:lnTo>
                  <a:lnTo>
                    <a:pt x="49847" y="779780"/>
                  </a:lnTo>
                  <a:lnTo>
                    <a:pt x="58420" y="754063"/>
                  </a:lnTo>
                  <a:lnTo>
                    <a:pt x="67627" y="728345"/>
                  </a:lnTo>
                  <a:lnTo>
                    <a:pt x="77153" y="702945"/>
                  </a:lnTo>
                  <a:lnTo>
                    <a:pt x="86995" y="677863"/>
                  </a:lnTo>
                  <a:lnTo>
                    <a:pt x="97790" y="653098"/>
                  </a:lnTo>
                  <a:lnTo>
                    <a:pt x="109537" y="628650"/>
                  </a:lnTo>
                  <a:lnTo>
                    <a:pt x="121285" y="604520"/>
                  </a:lnTo>
                  <a:lnTo>
                    <a:pt x="133985" y="580708"/>
                  </a:lnTo>
                  <a:lnTo>
                    <a:pt x="147003" y="557213"/>
                  </a:lnTo>
                  <a:lnTo>
                    <a:pt x="160655" y="534353"/>
                  </a:lnTo>
                  <a:lnTo>
                    <a:pt x="174625" y="511493"/>
                  </a:lnTo>
                  <a:lnTo>
                    <a:pt x="189230" y="489268"/>
                  </a:lnTo>
                  <a:lnTo>
                    <a:pt x="204787" y="467360"/>
                  </a:lnTo>
                  <a:lnTo>
                    <a:pt x="220345" y="445770"/>
                  </a:lnTo>
                  <a:lnTo>
                    <a:pt x="236537" y="424815"/>
                  </a:lnTo>
                  <a:lnTo>
                    <a:pt x="253365" y="403860"/>
                  </a:lnTo>
                  <a:lnTo>
                    <a:pt x="270510" y="383540"/>
                  </a:lnTo>
                  <a:lnTo>
                    <a:pt x="287973" y="363538"/>
                  </a:lnTo>
                  <a:lnTo>
                    <a:pt x="306387" y="344488"/>
                  </a:lnTo>
                  <a:lnTo>
                    <a:pt x="325120" y="325120"/>
                  </a:lnTo>
                  <a:lnTo>
                    <a:pt x="344170" y="306705"/>
                  </a:lnTo>
                  <a:lnTo>
                    <a:pt x="363537" y="288290"/>
                  </a:lnTo>
                  <a:lnTo>
                    <a:pt x="383540" y="270510"/>
                  </a:lnTo>
                  <a:lnTo>
                    <a:pt x="403860" y="253683"/>
                  </a:lnTo>
                  <a:lnTo>
                    <a:pt x="424497" y="236855"/>
                  </a:lnTo>
                  <a:lnTo>
                    <a:pt x="445770" y="220663"/>
                  </a:lnTo>
                  <a:lnTo>
                    <a:pt x="467043" y="204788"/>
                  </a:lnTo>
                  <a:lnTo>
                    <a:pt x="488950" y="189865"/>
                  </a:lnTo>
                  <a:lnTo>
                    <a:pt x="511493" y="174943"/>
                  </a:lnTo>
                  <a:lnTo>
                    <a:pt x="534035" y="160655"/>
                  </a:lnTo>
                  <a:lnTo>
                    <a:pt x="557213" y="147320"/>
                  </a:lnTo>
                  <a:lnTo>
                    <a:pt x="580707" y="134303"/>
                  </a:lnTo>
                  <a:lnTo>
                    <a:pt x="604520" y="121603"/>
                  </a:lnTo>
                  <a:lnTo>
                    <a:pt x="628650" y="109538"/>
                  </a:lnTo>
                  <a:lnTo>
                    <a:pt x="652780" y="98108"/>
                  </a:lnTo>
                  <a:lnTo>
                    <a:pt x="677863" y="87313"/>
                  </a:lnTo>
                  <a:lnTo>
                    <a:pt x="702627" y="77153"/>
                  </a:lnTo>
                  <a:lnTo>
                    <a:pt x="728027" y="67628"/>
                  </a:lnTo>
                  <a:lnTo>
                    <a:pt x="753427" y="58420"/>
                  </a:lnTo>
                  <a:lnTo>
                    <a:pt x="779780" y="50165"/>
                  </a:lnTo>
                  <a:lnTo>
                    <a:pt x="805815" y="42228"/>
                  </a:lnTo>
                  <a:lnTo>
                    <a:pt x="832167" y="34925"/>
                  </a:lnTo>
                  <a:lnTo>
                    <a:pt x="858837" y="28575"/>
                  </a:lnTo>
                  <a:lnTo>
                    <a:pt x="886143" y="22860"/>
                  </a:lnTo>
                  <a:lnTo>
                    <a:pt x="913130" y="17780"/>
                  </a:lnTo>
                  <a:lnTo>
                    <a:pt x="940753" y="13018"/>
                  </a:lnTo>
                  <a:lnTo>
                    <a:pt x="968375" y="9208"/>
                  </a:lnTo>
                  <a:lnTo>
                    <a:pt x="995997" y="5715"/>
                  </a:lnTo>
                  <a:lnTo>
                    <a:pt x="1023937" y="3493"/>
                  </a:lnTo>
                  <a:lnTo>
                    <a:pt x="1052513" y="1588"/>
                  </a:lnTo>
                  <a:lnTo>
                    <a:pt x="1081087" y="318"/>
                  </a:lnTo>
                  <a:lnTo>
                    <a:pt x="1109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66" name="MH_Other_21"/>
            <p:cNvCxnSpPr/>
            <p:nvPr>
              <p:custDataLst>
                <p:tags r:id="rId20"/>
              </p:custDataLst>
            </p:nvPr>
          </p:nvCxnSpPr>
          <p:spPr bwMode="auto">
            <a:xfrm flipH="1">
              <a:off x="7042150" y="1662189"/>
              <a:ext cx="0" cy="2190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80"/>
          <p:cNvSpPr txBox="1"/>
          <p:nvPr/>
        </p:nvSpPr>
        <p:spPr>
          <a:xfrm>
            <a:off x="762462" y="3446960"/>
            <a:ext cx="1903018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文本框 80"/>
          <p:cNvSpPr txBox="1"/>
          <p:nvPr/>
        </p:nvSpPr>
        <p:spPr>
          <a:xfrm>
            <a:off x="310934" y="3975763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键盘控制小猫移动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文本框 80"/>
          <p:cNvSpPr txBox="1"/>
          <p:nvPr/>
        </p:nvSpPr>
        <p:spPr>
          <a:xfrm>
            <a:off x="2119154" y="1534223"/>
            <a:ext cx="1424741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文本框 80"/>
          <p:cNvSpPr txBox="1"/>
          <p:nvPr/>
        </p:nvSpPr>
        <p:spPr>
          <a:xfrm>
            <a:off x="1378750" y="1084025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设置老鼠随机出现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文本框 80"/>
          <p:cNvSpPr txBox="1"/>
          <p:nvPr/>
        </p:nvSpPr>
        <p:spPr>
          <a:xfrm>
            <a:off x="2897231" y="3251984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文本框 80"/>
          <p:cNvSpPr txBox="1"/>
          <p:nvPr/>
        </p:nvSpPr>
        <p:spPr>
          <a:xfrm>
            <a:off x="2897232" y="3711882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猫抓老鼠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" name="文本框 80"/>
          <p:cNvSpPr txBox="1"/>
          <p:nvPr/>
        </p:nvSpPr>
        <p:spPr>
          <a:xfrm>
            <a:off x="4416857" y="1222185"/>
            <a:ext cx="1804194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文本框 80"/>
          <p:cNvSpPr txBox="1"/>
          <p:nvPr/>
        </p:nvSpPr>
        <p:spPr>
          <a:xfrm>
            <a:off x="3860966" y="778627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猫发出叫声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文本框 80"/>
          <p:cNvSpPr txBox="1"/>
          <p:nvPr/>
        </p:nvSpPr>
        <p:spPr>
          <a:xfrm>
            <a:off x="6395228" y="2079993"/>
            <a:ext cx="1293870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3" name="文本框 80"/>
          <p:cNvSpPr txBox="1"/>
          <p:nvPr/>
        </p:nvSpPr>
        <p:spPr>
          <a:xfrm>
            <a:off x="5677556" y="2510189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为游戏计分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59" y="467917"/>
            <a:ext cx="1041656" cy="940384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标"/>
          <p:cNvGrpSpPr/>
          <p:nvPr/>
        </p:nvGrpSpPr>
        <p:grpSpPr>
          <a:xfrm>
            <a:off x="739543" y="1001864"/>
            <a:ext cx="3366471" cy="4149788"/>
            <a:chOff x="1210100" y="2686442"/>
            <a:chExt cx="9145016" cy="11031146"/>
          </a:xfrm>
        </p:grpSpPr>
        <p:sp>
          <p:nvSpPr>
            <p:cNvPr id="5" name="Freeform 7"/>
            <p:cNvSpPr/>
            <p:nvPr/>
          </p:nvSpPr>
          <p:spPr bwMode="auto">
            <a:xfrm>
              <a:off x="3743255" y="3640028"/>
              <a:ext cx="4771955" cy="10077560"/>
            </a:xfrm>
            <a:custGeom>
              <a:avLst/>
              <a:gdLst>
                <a:gd name="T0" fmla="*/ 179 w 410"/>
                <a:gd name="T1" fmla="*/ 643 h 953"/>
                <a:gd name="T2" fmla="*/ 410 w 410"/>
                <a:gd name="T3" fmla="*/ 345 h 953"/>
                <a:gd name="T4" fmla="*/ 218 w 410"/>
                <a:gd name="T5" fmla="*/ 447 h 953"/>
                <a:gd name="T6" fmla="*/ 217 w 410"/>
                <a:gd name="T7" fmla="*/ 447 h 953"/>
                <a:gd name="T8" fmla="*/ 196 w 410"/>
                <a:gd name="T9" fmla="*/ 446 h 953"/>
                <a:gd name="T10" fmla="*/ 88 w 410"/>
                <a:gd name="T11" fmla="*/ 0 h 953"/>
                <a:gd name="T12" fmla="*/ 155 w 410"/>
                <a:gd name="T13" fmla="*/ 340 h 953"/>
                <a:gd name="T14" fmla="*/ 120 w 410"/>
                <a:gd name="T15" fmla="*/ 343 h 953"/>
                <a:gd name="T16" fmla="*/ 0 w 410"/>
                <a:gd name="T17" fmla="*/ 295 h 953"/>
                <a:gd name="T18" fmla="*/ 142 w 410"/>
                <a:gd name="T19" fmla="*/ 469 h 953"/>
                <a:gd name="T20" fmla="*/ 138 w 410"/>
                <a:gd name="T21" fmla="*/ 496 h 953"/>
                <a:gd name="T22" fmla="*/ 104 w 410"/>
                <a:gd name="T23" fmla="*/ 953 h 953"/>
                <a:gd name="T24" fmla="*/ 209 w 410"/>
                <a:gd name="T25" fmla="*/ 953 h 953"/>
                <a:gd name="T26" fmla="*/ 179 w 410"/>
                <a:gd name="T27" fmla="*/ 64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0" h="953">
                  <a:moveTo>
                    <a:pt x="179" y="643"/>
                  </a:moveTo>
                  <a:cubicBezTo>
                    <a:pt x="192" y="479"/>
                    <a:pt x="292" y="397"/>
                    <a:pt x="410" y="345"/>
                  </a:cubicBezTo>
                  <a:cubicBezTo>
                    <a:pt x="360" y="344"/>
                    <a:pt x="268" y="401"/>
                    <a:pt x="218" y="447"/>
                  </a:cubicBezTo>
                  <a:cubicBezTo>
                    <a:pt x="218" y="447"/>
                    <a:pt x="218" y="447"/>
                    <a:pt x="217" y="447"/>
                  </a:cubicBezTo>
                  <a:cubicBezTo>
                    <a:pt x="201" y="461"/>
                    <a:pt x="197" y="454"/>
                    <a:pt x="196" y="446"/>
                  </a:cubicBezTo>
                  <a:cubicBezTo>
                    <a:pt x="197" y="348"/>
                    <a:pt x="215" y="121"/>
                    <a:pt x="88" y="0"/>
                  </a:cubicBezTo>
                  <a:cubicBezTo>
                    <a:pt x="113" y="37"/>
                    <a:pt x="165" y="134"/>
                    <a:pt x="155" y="340"/>
                  </a:cubicBezTo>
                  <a:cubicBezTo>
                    <a:pt x="154" y="365"/>
                    <a:pt x="142" y="360"/>
                    <a:pt x="120" y="343"/>
                  </a:cubicBezTo>
                  <a:cubicBezTo>
                    <a:pt x="99" y="326"/>
                    <a:pt x="46" y="294"/>
                    <a:pt x="0" y="295"/>
                  </a:cubicBezTo>
                  <a:cubicBezTo>
                    <a:pt x="154" y="347"/>
                    <a:pt x="143" y="461"/>
                    <a:pt x="142" y="469"/>
                  </a:cubicBezTo>
                  <a:cubicBezTo>
                    <a:pt x="141" y="478"/>
                    <a:pt x="139" y="487"/>
                    <a:pt x="138" y="496"/>
                  </a:cubicBezTo>
                  <a:cubicBezTo>
                    <a:pt x="86" y="811"/>
                    <a:pt x="90" y="869"/>
                    <a:pt x="104" y="953"/>
                  </a:cubicBezTo>
                  <a:cubicBezTo>
                    <a:pt x="209" y="953"/>
                    <a:pt x="209" y="953"/>
                    <a:pt x="209" y="953"/>
                  </a:cubicBezTo>
                  <a:cubicBezTo>
                    <a:pt x="209" y="953"/>
                    <a:pt x="166" y="807"/>
                    <a:pt x="179" y="643"/>
                  </a:cubicBezTo>
                  <a:close/>
                </a:path>
              </a:pathLst>
            </a:custGeom>
            <a:solidFill>
              <a:srgbClr val="AD7539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5898336" y="8864598"/>
              <a:ext cx="2176680" cy="1786294"/>
            </a:xfrm>
            <a:custGeom>
              <a:avLst/>
              <a:gdLst>
                <a:gd name="T0" fmla="*/ 18 w 187"/>
                <a:gd name="T1" fmla="*/ 103 h 169"/>
                <a:gd name="T2" fmla="*/ 111 w 187"/>
                <a:gd name="T3" fmla="*/ 90 h 169"/>
                <a:gd name="T4" fmla="*/ 0 w 187"/>
                <a:gd name="T5" fmla="*/ 161 h 169"/>
                <a:gd name="T6" fmla="*/ 70 w 187"/>
                <a:gd name="T7" fmla="*/ 160 h 169"/>
                <a:gd name="T8" fmla="*/ 187 w 187"/>
                <a:gd name="T9" fmla="*/ 106 h 169"/>
                <a:gd name="T10" fmla="*/ 18 w 187"/>
                <a:gd name="T11" fmla="*/ 10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69">
                  <a:moveTo>
                    <a:pt x="18" y="103"/>
                  </a:moveTo>
                  <a:cubicBezTo>
                    <a:pt x="18" y="103"/>
                    <a:pt x="69" y="69"/>
                    <a:pt x="111" y="90"/>
                  </a:cubicBezTo>
                  <a:cubicBezTo>
                    <a:pt x="17" y="99"/>
                    <a:pt x="0" y="161"/>
                    <a:pt x="0" y="161"/>
                  </a:cubicBezTo>
                  <a:cubicBezTo>
                    <a:pt x="0" y="161"/>
                    <a:pt x="37" y="150"/>
                    <a:pt x="70" y="160"/>
                  </a:cubicBezTo>
                  <a:cubicBezTo>
                    <a:pt x="103" y="169"/>
                    <a:pt x="171" y="160"/>
                    <a:pt x="187" y="106"/>
                  </a:cubicBezTo>
                  <a:cubicBezTo>
                    <a:pt x="84" y="0"/>
                    <a:pt x="18" y="103"/>
                    <a:pt x="18" y="103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7774617" y="6800738"/>
              <a:ext cx="2171758" cy="1566924"/>
            </a:xfrm>
            <a:custGeom>
              <a:avLst/>
              <a:gdLst>
                <a:gd name="T0" fmla="*/ 53 w 187"/>
                <a:gd name="T1" fmla="*/ 67 h 148"/>
                <a:gd name="T2" fmla="*/ 130 w 187"/>
                <a:gd name="T3" fmla="*/ 78 h 148"/>
                <a:gd name="T4" fmla="*/ 0 w 187"/>
                <a:gd name="T5" fmla="*/ 99 h 148"/>
                <a:gd name="T6" fmla="*/ 81 w 187"/>
                <a:gd name="T7" fmla="*/ 124 h 148"/>
                <a:gd name="T8" fmla="*/ 187 w 187"/>
                <a:gd name="T9" fmla="*/ 108 h 148"/>
                <a:gd name="T10" fmla="*/ 53 w 187"/>
                <a:gd name="T11" fmla="*/ 6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48">
                  <a:moveTo>
                    <a:pt x="53" y="67"/>
                  </a:moveTo>
                  <a:cubicBezTo>
                    <a:pt x="53" y="67"/>
                    <a:pt x="102" y="51"/>
                    <a:pt x="130" y="78"/>
                  </a:cubicBezTo>
                  <a:cubicBezTo>
                    <a:pt x="53" y="63"/>
                    <a:pt x="0" y="99"/>
                    <a:pt x="0" y="99"/>
                  </a:cubicBezTo>
                  <a:cubicBezTo>
                    <a:pt x="0" y="99"/>
                    <a:pt x="57" y="109"/>
                    <a:pt x="81" y="124"/>
                  </a:cubicBezTo>
                  <a:cubicBezTo>
                    <a:pt x="105" y="139"/>
                    <a:pt x="161" y="148"/>
                    <a:pt x="187" y="108"/>
                  </a:cubicBezTo>
                  <a:cubicBezTo>
                    <a:pt x="129" y="0"/>
                    <a:pt x="53" y="67"/>
                    <a:pt x="53" y="67"/>
                  </a:cubicBezTo>
                  <a:close/>
                </a:path>
              </a:pathLst>
            </a:custGeom>
            <a:solidFill>
              <a:srgbClr val="F5A62F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6435121" y="8251262"/>
              <a:ext cx="1570954" cy="1025217"/>
            </a:xfrm>
            <a:custGeom>
              <a:avLst/>
              <a:gdLst>
                <a:gd name="T0" fmla="*/ 66 w 135"/>
                <a:gd name="T1" fmla="*/ 92 h 97"/>
                <a:gd name="T2" fmla="*/ 118 w 135"/>
                <a:gd name="T3" fmla="*/ 0 h 97"/>
                <a:gd name="T4" fmla="*/ 45 w 135"/>
                <a:gd name="T5" fmla="*/ 26 h 97"/>
                <a:gd name="T6" fmla="*/ 4 w 135"/>
                <a:gd name="T7" fmla="*/ 97 h 97"/>
                <a:gd name="T8" fmla="*/ 94 w 135"/>
                <a:gd name="T9" fmla="*/ 42 h 97"/>
                <a:gd name="T10" fmla="*/ 66 w 135"/>
                <a:gd name="T11" fmla="*/ 9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97">
                  <a:moveTo>
                    <a:pt x="66" y="92"/>
                  </a:moveTo>
                  <a:cubicBezTo>
                    <a:pt x="128" y="87"/>
                    <a:pt x="135" y="49"/>
                    <a:pt x="118" y="0"/>
                  </a:cubicBezTo>
                  <a:cubicBezTo>
                    <a:pt x="110" y="18"/>
                    <a:pt x="90" y="3"/>
                    <a:pt x="45" y="26"/>
                  </a:cubicBezTo>
                  <a:cubicBezTo>
                    <a:pt x="0" y="49"/>
                    <a:pt x="4" y="97"/>
                    <a:pt x="4" y="97"/>
                  </a:cubicBezTo>
                  <a:cubicBezTo>
                    <a:pt x="77" y="89"/>
                    <a:pt x="94" y="42"/>
                    <a:pt x="94" y="42"/>
                  </a:cubicBezTo>
                  <a:cubicBezTo>
                    <a:pt x="94" y="42"/>
                    <a:pt x="81" y="80"/>
                    <a:pt x="66" y="92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8025770" y="8345275"/>
              <a:ext cx="827336" cy="487987"/>
            </a:xfrm>
            <a:custGeom>
              <a:avLst/>
              <a:gdLst>
                <a:gd name="T0" fmla="*/ 30 w 71"/>
                <a:gd name="T1" fmla="*/ 37 h 46"/>
                <a:gd name="T2" fmla="*/ 71 w 71"/>
                <a:gd name="T3" fmla="*/ 3 h 46"/>
                <a:gd name="T4" fmla="*/ 32 w 71"/>
                <a:gd name="T5" fmla="*/ 2 h 46"/>
                <a:gd name="T6" fmla="*/ 0 w 71"/>
                <a:gd name="T7" fmla="*/ 29 h 46"/>
                <a:gd name="T8" fmla="*/ 52 w 71"/>
                <a:gd name="T9" fmla="*/ 19 h 46"/>
                <a:gd name="T10" fmla="*/ 30 w 71"/>
                <a:gd name="T11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6">
                  <a:moveTo>
                    <a:pt x="30" y="37"/>
                  </a:moveTo>
                  <a:cubicBezTo>
                    <a:pt x="60" y="46"/>
                    <a:pt x="70" y="29"/>
                    <a:pt x="71" y="3"/>
                  </a:cubicBezTo>
                  <a:cubicBezTo>
                    <a:pt x="64" y="10"/>
                    <a:pt x="57" y="0"/>
                    <a:pt x="32" y="2"/>
                  </a:cubicBezTo>
                  <a:cubicBezTo>
                    <a:pt x="7" y="5"/>
                    <a:pt x="0" y="29"/>
                    <a:pt x="0" y="29"/>
                  </a:cubicBezTo>
                  <a:cubicBezTo>
                    <a:pt x="36" y="38"/>
                    <a:pt x="52" y="19"/>
                    <a:pt x="52" y="19"/>
                  </a:cubicBezTo>
                  <a:cubicBezTo>
                    <a:pt x="52" y="19"/>
                    <a:pt x="40" y="34"/>
                    <a:pt x="30" y="37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7774617" y="8886984"/>
              <a:ext cx="1147438" cy="895385"/>
            </a:xfrm>
            <a:custGeom>
              <a:avLst/>
              <a:gdLst>
                <a:gd name="T0" fmla="*/ 14 w 99"/>
                <a:gd name="T1" fmla="*/ 37 h 85"/>
                <a:gd name="T2" fmla="*/ 62 w 99"/>
                <a:gd name="T3" fmla="*/ 44 h 85"/>
                <a:gd name="T4" fmla="*/ 0 w 99"/>
                <a:gd name="T5" fmla="*/ 56 h 85"/>
                <a:gd name="T6" fmla="*/ 36 w 99"/>
                <a:gd name="T7" fmla="*/ 78 h 85"/>
                <a:gd name="T8" fmla="*/ 99 w 99"/>
                <a:gd name="T9" fmla="*/ 54 h 85"/>
                <a:gd name="T10" fmla="*/ 14 w 99"/>
                <a:gd name="T11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85">
                  <a:moveTo>
                    <a:pt x="14" y="37"/>
                  </a:moveTo>
                  <a:cubicBezTo>
                    <a:pt x="31" y="30"/>
                    <a:pt x="51" y="32"/>
                    <a:pt x="62" y="44"/>
                  </a:cubicBezTo>
                  <a:cubicBezTo>
                    <a:pt x="19" y="37"/>
                    <a:pt x="0" y="56"/>
                    <a:pt x="0" y="56"/>
                  </a:cubicBezTo>
                  <a:cubicBezTo>
                    <a:pt x="0" y="56"/>
                    <a:pt x="5" y="74"/>
                    <a:pt x="36" y="78"/>
                  </a:cubicBezTo>
                  <a:cubicBezTo>
                    <a:pt x="86" y="85"/>
                    <a:pt x="83" y="57"/>
                    <a:pt x="99" y="54"/>
                  </a:cubicBezTo>
                  <a:cubicBezTo>
                    <a:pt x="61" y="0"/>
                    <a:pt x="14" y="37"/>
                    <a:pt x="14" y="37"/>
                  </a:cubicBezTo>
                  <a:close/>
                </a:path>
              </a:pathLst>
            </a:custGeom>
            <a:solidFill>
              <a:srgbClr val="F5A62F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9365267" y="6420198"/>
              <a:ext cx="989849" cy="908817"/>
            </a:xfrm>
            <a:custGeom>
              <a:avLst/>
              <a:gdLst>
                <a:gd name="T0" fmla="*/ 6 w 85"/>
                <a:gd name="T1" fmla="*/ 49 h 86"/>
                <a:gd name="T2" fmla="*/ 49 w 85"/>
                <a:gd name="T3" fmla="*/ 42 h 86"/>
                <a:gd name="T4" fmla="*/ 0 w 85"/>
                <a:gd name="T5" fmla="*/ 71 h 86"/>
                <a:gd name="T6" fmla="*/ 38 w 85"/>
                <a:gd name="T7" fmla="*/ 81 h 86"/>
                <a:gd name="T8" fmla="*/ 85 w 85"/>
                <a:gd name="T9" fmla="*/ 39 h 86"/>
                <a:gd name="T10" fmla="*/ 6 w 85"/>
                <a:gd name="T11" fmla="*/ 4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86">
                  <a:moveTo>
                    <a:pt x="6" y="49"/>
                  </a:moveTo>
                  <a:cubicBezTo>
                    <a:pt x="18" y="37"/>
                    <a:pt x="36" y="33"/>
                    <a:pt x="49" y="42"/>
                  </a:cubicBezTo>
                  <a:cubicBezTo>
                    <a:pt x="10" y="48"/>
                    <a:pt x="0" y="71"/>
                    <a:pt x="0" y="71"/>
                  </a:cubicBezTo>
                  <a:cubicBezTo>
                    <a:pt x="0" y="71"/>
                    <a:pt x="10" y="86"/>
                    <a:pt x="38" y="81"/>
                  </a:cubicBezTo>
                  <a:cubicBezTo>
                    <a:pt x="84" y="72"/>
                    <a:pt x="72" y="47"/>
                    <a:pt x="85" y="39"/>
                  </a:cubicBezTo>
                  <a:cubicBezTo>
                    <a:pt x="35" y="0"/>
                    <a:pt x="6" y="49"/>
                    <a:pt x="6" y="49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8075016" y="5945644"/>
              <a:ext cx="1605425" cy="1101323"/>
            </a:xfrm>
            <a:custGeom>
              <a:avLst/>
              <a:gdLst>
                <a:gd name="T0" fmla="*/ 58 w 138"/>
                <a:gd name="T1" fmla="*/ 100 h 104"/>
                <a:gd name="T2" fmla="*/ 115 w 138"/>
                <a:gd name="T3" fmla="*/ 12 h 104"/>
                <a:gd name="T4" fmla="*/ 46 w 138"/>
                <a:gd name="T5" fmla="*/ 23 h 104"/>
                <a:gd name="T6" fmla="*/ 0 w 138"/>
                <a:gd name="T7" fmla="*/ 104 h 104"/>
                <a:gd name="T8" fmla="*/ 87 w 138"/>
                <a:gd name="T9" fmla="*/ 52 h 104"/>
                <a:gd name="T10" fmla="*/ 58 w 138"/>
                <a:gd name="T11" fmla="*/ 10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104">
                  <a:moveTo>
                    <a:pt x="58" y="100"/>
                  </a:moveTo>
                  <a:cubicBezTo>
                    <a:pt x="138" y="89"/>
                    <a:pt x="115" y="12"/>
                    <a:pt x="115" y="12"/>
                  </a:cubicBezTo>
                  <a:cubicBezTo>
                    <a:pt x="115" y="12"/>
                    <a:pt x="85" y="0"/>
                    <a:pt x="46" y="23"/>
                  </a:cubicBezTo>
                  <a:cubicBezTo>
                    <a:pt x="7" y="45"/>
                    <a:pt x="0" y="104"/>
                    <a:pt x="0" y="104"/>
                  </a:cubicBezTo>
                  <a:cubicBezTo>
                    <a:pt x="57" y="102"/>
                    <a:pt x="87" y="52"/>
                    <a:pt x="87" y="52"/>
                  </a:cubicBezTo>
                  <a:cubicBezTo>
                    <a:pt x="87" y="52"/>
                    <a:pt x="88" y="85"/>
                    <a:pt x="58" y="100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6110096" y="5471089"/>
              <a:ext cx="2393364" cy="2524986"/>
            </a:xfrm>
            <a:custGeom>
              <a:avLst/>
              <a:gdLst>
                <a:gd name="T0" fmla="*/ 87 w 206"/>
                <a:gd name="T1" fmla="*/ 10 h 239"/>
                <a:gd name="T2" fmla="*/ 12 w 206"/>
                <a:gd name="T3" fmla="*/ 124 h 239"/>
                <a:gd name="T4" fmla="*/ 32 w 206"/>
                <a:gd name="T5" fmla="*/ 239 h 239"/>
                <a:gd name="T6" fmla="*/ 99 w 206"/>
                <a:gd name="T7" fmla="*/ 86 h 239"/>
                <a:gd name="T8" fmla="*/ 90 w 206"/>
                <a:gd name="T9" fmla="*/ 200 h 239"/>
                <a:gd name="T10" fmla="*/ 87 w 206"/>
                <a:gd name="T11" fmla="*/ 1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39">
                  <a:moveTo>
                    <a:pt x="87" y="10"/>
                  </a:moveTo>
                  <a:cubicBezTo>
                    <a:pt x="84" y="19"/>
                    <a:pt x="23" y="58"/>
                    <a:pt x="12" y="124"/>
                  </a:cubicBezTo>
                  <a:cubicBezTo>
                    <a:pt x="0" y="191"/>
                    <a:pt x="32" y="239"/>
                    <a:pt x="32" y="239"/>
                  </a:cubicBezTo>
                  <a:cubicBezTo>
                    <a:pt x="85" y="208"/>
                    <a:pt x="99" y="86"/>
                    <a:pt x="99" y="86"/>
                  </a:cubicBezTo>
                  <a:cubicBezTo>
                    <a:pt x="99" y="86"/>
                    <a:pt x="112" y="163"/>
                    <a:pt x="90" y="200"/>
                  </a:cubicBezTo>
                  <a:cubicBezTo>
                    <a:pt x="206" y="104"/>
                    <a:pt x="91" y="0"/>
                    <a:pt x="87" y="10"/>
                  </a:cubicBezTo>
                  <a:close/>
                </a:path>
              </a:pathLst>
            </a:custGeom>
            <a:solidFill>
              <a:srgbClr val="F39535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7262457" y="4392151"/>
              <a:ext cx="1659598" cy="1965372"/>
            </a:xfrm>
            <a:custGeom>
              <a:avLst/>
              <a:gdLst>
                <a:gd name="T0" fmla="*/ 66 w 143"/>
                <a:gd name="T1" fmla="*/ 186 h 186"/>
                <a:gd name="T2" fmla="*/ 67 w 143"/>
                <a:gd name="T3" fmla="*/ 55 h 186"/>
                <a:gd name="T4" fmla="*/ 101 w 143"/>
                <a:gd name="T5" fmla="*/ 148 h 186"/>
                <a:gd name="T6" fmla="*/ 49 w 143"/>
                <a:gd name="T7" fmla="*/ 0 h 186"/>
                <a:gd name="T8" fmla="*/ 28 w 143"/>
                <a:gd name="T9" fmla="*/ 122 h 186"/>
                <a:gd name="T10" fmla="*/ 66 w 143"/>
                <a:gd name="T11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186">
                  <a:moveTo>
                    <a:pt x="66" y="186"/>
                  </a:moveTo>
                  <a:cubicBezTo>
                    <a:pt x="93" y="113"/>
                    <a:pt x="67" y="55"/>
                    <a:pt x="67" y="55"/>
                  </a:cubicBezTo>
                  <a:cubicBezTo>
                    <a:pt x="67" y="55"/>
                    <a:pt x="108" y="103"/>
                    <a:pt x="101" y="148"/>
                  </a:cubicBezTo>
                  <a:cubicBezTo>
                    <a:pt x="143" y="88"/>
                    <a:pt x="119" y="21"/>
                    <a:pt x="49" y="0"/>
                  </a:cubicBezTo>
                  <a:cubicBezTo>
                    <a:pt x="10" y="22"/>
                    <a:pt x="0" y="89"/>
                    <a:pt x="28" y="122"/>
                  </a:cubicBezTo>
                  <a:cubicBezTo>
                    <a:pt x="55" y="156"/>
                    <a:pt x="66" y="186"/>
                    <a:pt x="66" y="186"/>
                  </a:cubicBezTo>
                  <a:close/>
                </a:path>
              </a:pathLst>
            </a:custGeom>
            <a:solidFill>
              <a:srgbClr val="F39535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8867882" y="5023397"/>
              <a:ext cx="984923" cy="890910"/>
            </a:xfrm>
            <a:custGeom>
              <a:avLst/>
              <a:gdLst>
                <a:gd name="T0" fmla="*/ 9 w 85"/>
                <a:gd name="T1" fmla="*/ 39 h 84"/>
                <a:gd name="T2" fmla="*/ 55 w 85"/>
                <a:gd name="T3" fmla="*/ 33 h 84"/>
                <a:gd name="T4" fmla="*/ 0 w 85"/>
                <a:gd name="T5" fmla="*/ 76 h 84"/>
                <a:gd name="T6" fmla="*/ 85 w 85"/>
                <a:gd name="T7" fmla="*/ 29 h 84"/>
                <a:gd name="T8" fmla="*/ 9 w 85"/>
                <a:gd name="T9" fmla="*/ 3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4">
                  <a:moveTo>
                    <a:pt x="9" y="39"/>
                  </a:moveTo>
                  <a:cubicBezTo>
                    <a:pt x="9" y="39"/>
                    <a:pt x="26" y="27"/>
                    <a:pt x="55" y="33"/>
                  </a:cubicBezTo>
                  <a:cubicBezTo>
                    <a:pt x="8" y="44"/>
                    <a:pt x="0" y="76"/>
                    <a:pt x="0" y="76"/>
                  </a:cubicBezTo>
                  <a:cubicBezTo>
                    <a:pt x="48" y="84"/>
                    <a:pt x="80" y="68"/>
                    <a:pt x="85" y="29"/>
                  </a:cubicBezTo>
                  <a:cubicBezTo>
                    <a:pt x="29" y="0"/>
                    <a:pt x="9" y="39"/>
                    <a:pt x="9" y="39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8296626" y="4114582"/>
              <a:ext cx="1196684" cy="1101323"/>
            </a:xfrm>
            <a:custGeom>
              <a:avLst/>
              <a:gdLst>
                <a:gd name="T0" fmla="*/ 59 w 103"/>
                <a:gd name="T1" fmla="*/ 26 h 104"/>
                <a:gd name="T2" fmla="*/ 56 w 103"/>
                <a:gd name="T3" fmla="*/ 104 h 104"/>
                <a:gd name="T4" fmla="*/ 66 w 103"/>
                <a:gd name="T5" fmla="*/ 0 h 104"/>
                <a:gd name="T6" fmla="*/ 41 w 103"/>
                <a:gd name="T7" fmla="*/ 75 h 104"/>
                <a:gd name="T8" fmla="*/ 59 w 103"/>
                <a:gd name="T9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4">
                  <a:moveTo>
                    <a:pt x="59" y="26"/>
                  </a:moveTo>
                  <a:cubicBezTo>
                    <a:pt x="46" y="48"/>
                    <a:pt x="54" y="84"/>
                    <a:pt x="56" y="104"/>
                  </a:cubicBezTo>
                  <a:cubicBezTo>
                    <a:pt x="91" y="73"/>
                    <a:pt x="103" y="33"/>
                    <a:pt x="66" y="0"/>
                  </a:cubicBezTo>
                  <a:cubicBezTo>
                    <a:pt x="0" y="21"/>
                    <a:pt x="41" y="75"/>
                    <a:pt x="41" y="75"/>
                  </a:cubicBezTo>
                  <a:cubicBezTo>
                    <a:pt x="33" y="55"/>
                    <a:pt x="45" y="31"/>
                    <a:pt x="59" y="26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7296928" y="3237105"/>
              <a:ext cx="1300099" cy="1186386"/>
            </a:xfrm>
            <a:custGeom>
              <a:avLst/>
              <a:gdLst>
                <a:gd name="T0" fmla="*/ 59 w 112"/>
                <a:gd name="T1" fmla="*/ 86 h 112"/>
                <a:gd name="T2" fmla="*/ 52 w 112"/>
                <a:gd name="T3" fmla="*/ 34 h 112"/>
                <a:gd name="T4" fmla="*/ 97 w 112"/>
                <a:gd name="T5" fmla="*/ 112 h 112"/>
                <a:gd name="T6" fmla="*/ 41 w 112"/>
                <a:gd name="T7" fmla="*/ 0 h 112"/>
                <a:gd name="T8" fmla="*/ 59 w 112"/>
                <a:gd name="T9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59" y="86"/>
                  </a:moveTo>
                  <a:cubicBezTo>
                    <a:pt x="59" y="86"/>
                    <a:pt x="43" y="54"/>
                    <a:pt x="52" y="34"/>
                  </a:cubicBezTo>
                  <a:cubicBezTo>
                    <a:pt x="54" y="54"/>
                    <a:pt x="73" y="94"/>
                    <a:pt x="97" y="112"/>
                  </a:cubicBezTo>
                  <a:cubicBezTo>
                    <a:pt x="109" y="67"/>
                    <a:pt x="112" y="8"/>
                    <a:pt x="41" y="0"/>
                  </a:cubicBezTo>
                  <a:cubicBezTo>
                    <a:pt x="0" y="47"/>
                    <a:pt x="59" y="86"/>
                    <a:pt x="59" y="86"/>
                  </a:cubicBezTo>
                  <a:close/>
                </a:path>
              </a:pathLst>
            </a:custGeom>
            <a:solidFill>
              <a:srgbClr val="F39535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24" name="Freeform 20"/>
            <p:cNvSpPr/>
            <p:nvPr/>
          </p:nvSpPr>
          <p:spPr bwMode="auto">
            <a:xfrm>
              <a:off x="6154416" y="2686442"/>
              <a:ext cx="1245930" cy="1217724"/>
            </a:xfrm>
            <a:custGeom>
              <a:avLst/>
              <a:gdLst>
                <a:gd name="T0" fmla="*/ 48 w 107"/>
                <a:gd name="T1" fmla="*/ 39 h 115"/>
                <a:gd name="T2" fmla="*/ 16 w 107"/>
                <a:gd name="T3" fmla="*/ 115 h 115"/>
                <a:gd name="T4" fmla="*/ 76 w 107"/>
                <a:gd name="T5" fmla="*/ 19 h 115"/>
                <a:gd name="T6" fmla="*/ 5 w 107"/>
                <a:gd name="T7" fmla="*/ 67 h 115"/>
                <a:gd name="T8" fmla="*/ 48 w 107"/>
                <a:gd name="T9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15">
                  <a:moveTo>
                    <a:pt x="48" y="39"/>
                  </a:moveTo>
                  <a:cubicBezTo>
                    <a:pt x="48" y="39"/>
                    <a:pt x="8" y="75"/>
                    <a:pt x="16" y="115"/>
                  </a:cubicBezTo>
                  <a:cubicBezTo>
                    <a:pt x="56" y="104"/>
                    <a:pt x="107" y="60"/>
                    <a:pt x="76" y="19"/>
                  </a:cubicBezTo>
                  <a:cubicBezTo>
                    <a:pt x="0" y="0"/>
                    <a:pt x="5" y="67"/>
                    <a:pt x="5" y="67"/>
                  </a:cubicBezTo>
                  <a:cubicBezTo>
                    <a:pt x="21" y="32"/>
                    <a:pt x="48" y="39"/>
                    <a:pt x="48" y="39"/>
                  </a:cubicBezTo>
                  <a:close/>
                </a:path>
              </a:pathLst>
            </a:custGeom>
            <a:solidFill>
              <a:srgbClr val="F5A62F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25" name="Freeform 21"/>
            <p:cNvSpPr/>
            <p:nvPr/>
          </p:nvSpPr>
          <p:spPr bwMode="auto">
            <a:xfrm>
              <a:off x="5622557" y="3711659"/>
              <a:ext cx="1718693" cy="2350387"/>
            </a:xfrm>
            <a:custGeom>
              <a:avLst/>
              <a:gdLst>
                <a:gd name="T0" fmla="*/ 21 w 148"/>
                <a:gd name="T1" fmla="*/ 132 h 222"/>
                <a:gd name="T2" fmla="*/ 95 w 148"/>
                <a:gd name="T3" fmla="*/ 58 h 222"/>
                <a:gd name="T4" fmla="*/ 39 w 148"/>
                <a:gd name="T5" fmla="*/ 222 h 222"/>
                <a:gd name="T6" fmla="*/ 136 w 148"/>
                <a:gd name="T7" fmla="*/ 106 h 222"/>
                <a:gd name="T8" fmla="*/ 148 w 148"/>
                <a:gd name="T9" fmla="*/ 31 h 222"/>
                <a:gd name="T10" fmla="*/ 21 w 148"/>
                <a:gd name="T11" fmla="*/ 13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222">
                  <a:moveTo>
                    <a:pt x="21" y="132"/>
                  </a:moveTo>
                  <a:cubicBezTo>
                    <a:pt x="30" y="99"/>
                    <a:pt x="57" y="63"/>
                    <a:pt x="95" y="58"/>
                  </a:cubicBezTo>
                  <a:cubicBezTo>
                    <a:pt x="45" y="85"/>
                    <a:pt x="14" y="182"/>
                    <a:pt x="39" y="222"/>
                  </a:cubicBezTo>
                  <a:cubicBezTo>
                    <a:pt x="132" y="198"/>
                    <a:pt x="138" y="131"/>
                    <a:pt x="136" y="106"/>
                  </a:cubicBezTo>
                  <a:cubicBezTo>
                    <a:pt x="133" y="82"/>
                    <a:pt x="129" y="53"/>
                    <a:pt x="148" y="31"/>
                  </a:cubicBezTo>
                  <a:cubicBezTo>
                    <a:pt x="0" y="0"/>
                    <a:pt x="21" y="132"/>
                    <a:pt x="21" y="132"/>
                  </a:cubicBezTo>
                  <a:close/>
                </a:path>
              </a:pathLst>
            </a:custGeom>
            <a:solidFill>
              <a:srgbClr val="9FEBDF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4701655" y="2847611"/>
              <a:ext cx="1605425" cy="1405754"/>
            </a:xfrm>
            <a:custGeom>
              <a:avLst/>
              <a:gdLst>
                <a:gd name="T0" fmla="*/ 70 w 138"/>
                <a:gd name="T1" fmla="*/ 31 h 133"/>
                <a:gd name="T2" fmla="*/ 72 w 138"/>
                <a:gd name="T3" fmla="*/ 133 h 133"/>
                <a:gd name="T4" fmla="*/ 90 w 138"/>
                <a:gd name="T5" fmla="*/ 0 h 133"/>
                <a:gd name="T6" fmla="*/ 43 w 138"/>
                <a:gd name="T7" fmla="*/ 86 h 133"/>
                <a:gd name="T8" fmla="*/ 70 w 138"/>
                <a:gd name="T9" fmla="*/ 3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3">
                  <a:moveTo>
                    <a:pt x="70" y="31"/>
                  </a:moveTo>
                  <a:cubicBezTo>
                    <a:pt x="70" y="31"/>
                    <a:pt x="54" y="93"/>
                    <a:pt x="72" y="133"/>
                  </a:cubicBezTo>
                  <a:cubicBezTo>
                    <a:pt x="73" y="110"/>
                    <a:pt x="138" y="38"/>
                    <a:pt x="90" y="0"/>
                  </a:cubicBezTo>
                  <a:cubicBezTo>
                    <a:pt x="0" y="13"/>
                    <a:pt x="43" y="86"/>
                    <a:pt x="43" y="86"/>
                  </a:cubicBezTo>
                  <a:cubicBezTo>
                    <a:pt x="47" y="55"/>
                    <a:pt x="70" y="31"/>
                    <a:pt x="70" y="31"/>
                  </a:cubicBezTo>
                  <a:close/>
                </a:path>
              </a:pathLst>
            </a:custGeom>
            <a:solidFill>
              <a:srgbClr val="9FEBDF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573916" y="2919242"/>
              <a:ext cx="1152360" cy="890910"/>
            </a:xfrm>
            <a:custGeom>
              <a:avLst/>
              <a:gdLst>
                <a:gd name="T0" fmla="*/ 90 w 99"/>
                <a:gd name="T1" fmla="*/ 76 h 84"/>
                <a:gd name="T2" fmla="*/ 51 w 99"/>
                <a:gd name="T3" fmla="*/ 28 h 84"/>
                <a:gd name="T4" fmla="*/ 90 w 99"/>
                <a:gd name="T5" fmla="*/ 49 h 84"/>
                <a:gd name="T6" fmla="*/ 18 w 99"/>
                <a:gd name="T7" fmla="*/ 8 h 84"/>
                <a:gd name="T8" fmla="*/ 90 w 99"/>
                <a:gd name="T9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4">
                  <a:moveTo>
                    <a:pt x="90" y="76"/>
                  </a:moveTo>
                  <a:cubicBezTo>
                    <a:pt x="86" y="54"/>
                    <a:pt x="51" y="28"/>
                    <a:pt x="51" y="28"/>
                  </a:cubicBezTo>
                  <a:cubicBezTo>
                    <a:pt x="51" y="28"/>
                    <a:pt x="74" y="23"/>
                    <a:pt x="90" y="49"/>
                  </a:cubicBezTo>
                  <a:cubicBezTo>
                    <a:pt x="90" y="49"/>
                    <a:pt x="99" y="0"/>
                    <a:pt x="18" y="8"/>
                  </a:cubicBezTo>
                  <a:cubicBezTo>
                    <a:pt x="0" y="34"/>
                    <a:pt x="27" y="84"/>
                    <a:pt x="90" y="76"/>
                  </a:cubicBezTo>
                  <a:close/>
                </a:path>
              </a:pathLst>
            </a:custGeom>
            <a:solidFill>
              <a:srgbClr val="F39535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283365" y="3501242"/>
              <a:ext cx="1861506" cy="1902695"/>
            </a:xfrm>
            <a:custGeom>
              <a:avLst/>
              <a:gdLst>
                <a:gd name="T0" fmla="*/ 160 w 160"/>
                <a:gd name="T1" fmla="*/ 154 h 180"/>
                <a:gd name="T2" fmla="*/ 82 w 160"/>
                <a:gd name="T3" fmla="*/ 65 h 180"/>
                <a:gd name="T4" fmla="*/ 150 w 160"/>
                <a:gd name="T5" fmla="*/ 101 h 180"/>
                <a:gd name="T6" fmla="*/ 14 w 160"/>
                <a:gd name="T7" fmla="*/ 38 h 180"/>
                <a:gd name="T8" fmla="*/ 160 w 160"/>
                <a:gd name="T9" fmla="*/ 15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80">
                  <a:moveTo>
                    <a:pt x="160" y="154"/>
                  </a:moveTo>
                  <a:cubicBezTo>
                    <a:pt x="148" y="110"/>
                    <a:pt x="82" y="65"/>
                    <a:pt x="82" y="65"/>
                  </a:cubicBezTo>
                  <a:cubicBezTo>
                    <a:pt x="82" y="65"/>
                    <a:pt x="122" y="60"/>
                    <a:pt x="150" y="101"/>
                  </a:cubicBezTo>
                  <a:cubicBezTo>
                    <a:pt x="150" y="101"/>
                    <a:pt x="120" y="0"/>
                    <a:pt x="14" y="38"/>
                  </a:cubicBezTo>
                  <a:cubicBezTo>
                    <a:pt x="0" y="112"/>
                    <a:pt x="89" y="180"/>
                    <a:pt x="160" y="154"/>
                  </a:cubicBezTo>
                  <a:close/>
                </a:path>
              </a:pathLst>
            </a:custGeom>
            <a:solidFill>
              <a:srgbClr val="F39535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993116" y="3639904"/>
              <a:ext cx="1428139" cy="1186386"/>
            </a:xfrm>
            <a:custGeom>
              <a:avLst/>
              <a:gdLst>
                <a:gd name="T0" fmla="*/ 71 w 123"/>
                <a:gd name="T1" fmla="*/ 106 h 112"/>
                <a:gd name="T2" fmla="*/ 67 w 123"/>
                <a:gd name="T3" fmla="*/ 44 h 112"/>
                <a:gd name="T4" fmla="*/ 100 w 123"/>
                <a:gd name="T5" fmla="*/ 112 h 112"/>
                <a:gd name="T6" fmla="*/ 65 w 123"/>
                <a:gd name="T7" fmla="*/ 0 h 112"/>
                <a:gd name="T8" fmla="*/ 71 w 123"/>
                <a:gd name="T9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2">
                  <a:moveTo>
                    <a:pt x="71" y="106"/>
                  </a:moveTo>
                  <a:cubicBezTo>
                    <a:pt x="56" y="86"/>
                    <a:pt x="67" y="44"/>
                    <a:pt x="67" y="44"/>
                  </a:cubicBezTo>
                  <a:cubicBezTo>
                    <a:pt x="67" y="44"/>
                    <a:pt x="58" y="86"/>
                    <a:pt x="100" y="112"/>
                  </a:cubicBezTo>
                  <a:cubicBezTo>
                    <a:pt x="123" y="76"/>
                    <a:pt x="121" y="24"/>
                    <a:pt x="65" y="0"/>
                  </a:cubicBezTo>
                  <a:cubicBezTo>
                    <a:pt x="65" y="0"/>
                    <a:pt x="0" y="58"/>
                    <a:pt x="71" y="106"/>
                  </a:cubicBezTo>
                  <a:close/>
                </a:path>
              </a:pathLst>
            </a:custGeom>
            <a:solidFill>
              <a:srgbClr val="9FEBDF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10100" y="5023397"/>
              <a:ext cx="1290250" cy="908817"/>
            </a:xfrm>
            <a:custGeom>
              <a:avLst/>
              <a:gdLst>
                <a:gd name="T0" fmla="*/ 67 w 111"/>
                <a:gd name="T1" fmla="*/ 83 h 86"/>
                <a:gd name="T2" fmla="*/ 40 w 111"/>
                <a:gd name="T3" fmla="*/ 33 h 86"/>
                <a:gd name="T4" fmla="*/ 97 w 111"/>
                <a:gd name="T5" fmla="*/ 86 h 86"/>
                <a:gd name="T6" fmla="*/ 26 w 111"/>
                <a:gd name="T7" fmla="*/ 0 h 86"/>
                <a:gd name="T8" fmla="*/ 67 w 111"/>
                <a:gd name="T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6">
                  <a:moveTo>
                    <a:pt x="67" y="83"/>
                  </a:moveTo>
                  <a:cubicBezTo>
                    <a:pt x="33" y="51"/>
                    <a:pt x="40" y="33"/>
                    <a:pt x="40" y="33"/>
                  </a:cubicBezTo>
                  <a:cubicBezTo>
                    <a:pt x="40" y="33"/>
                    <a:pt x="60" y="75"/>
                    <a:pt x="97" y="86"/>
                  </a:cubicBezTo>
                  <a:cubicBezTo>
                    <a:pt x="97" y="86"/>
                    <a:pt x="111" y="10"/>
                    <a:pt x="26" y="0"/>
                  </a:cubicBezTo>
                  <a:cubicBezTo>
                    <a:pt x="0" y="37"/>
                    <a:pt x="32" y="77"/>
                    <a:pt x="67" y="83"/>
                  </a:cubicBezTo>
                  <a:close/>
                </a:path>
              </a:pathLst>
            </a:custGeom>
            <a:solidFill>
              <a:srgbClr val="9FEBDF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31" name="Freeform 27"/>
            <p:cNvSpPr/>
            <p:nvPr/>
          </p:nvSpPr>
          <p:spPr bwMode="auto">
            <a:xfrm>
              <a:off x="3874320" y="5202474"/>
              <a:ext cx="802714" cy="890910"/>
            </a:xfrm>
            <a:custGeom>
              <a:avLst/>
              <a:gdLst>
                <a:gd name="T0" fmla="*/ 29 w 69"/>
                <a:gd name="T1" fmla="*/ 84 h 84"/>
                <a:gd name="T2" fmla="*/ 44 w 69"/>
                <a:gd name="T3" fmla="*/ 61 h 84"/>
                <a:gd name="T4" fmla="*/ 42 w 69"/>
                <a:gd name="T5" fmla="*/ 1 h 84"/>
                <a:gd name="T6" fmla="*/ 13 w 69"/>
                <a:gd name="T7" fmla="*/ 57 h 84"/>
                <a:gd name="T8" fmla="*/ 35 w 69"/>
                <a:gd name="T9" fmla="*/ 21 h 84"/>
                <a:gd name="T10" fmla="*/ 29 w 69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84">
                  <a:moveTo>
                    <a:pt x="29" y="84"/>
                  </a:moveTo>
                  <a:cubicBezTo>
                    <a:pt x="29" y="84"/>
                    <a:pt x="34" y="70"/>
                    <a:pt x="44" y="61"/>
                  </a:cubicBezTo>
                  <a:cubicBezTo>
                    <a:pt x="55" y="52"/>
                    <a:pt x="69" y="22"/>
                    <a:pt x="42" y="1"/>
                  </a:cubicBezTo>
                  <a:cubicBezTo>
                    <a:pt x="11" y="0"/>
                    <a:pt x="0" y="40"/>
                    <a:pt x="13" y="57"/>
                  </a:cubicBezTo>
                  <a:cubicBezTo>
                    <a:pt x="13" y="28"/>
                    <a:pt x="35" y="21"/>
                    <a:pt x="35" y="21"/>
                  </a:cubicBezTo>
                  <a:cubicBezTo>
                    <a:pt x="35" y="21"/>
                    <a:pt x="15" y="47"/>
                    <a:pt x="29" y="84"/>
                  </a:cubicBezTo>
                  <a:close/>
                </a:path>
              </a:pathLst>
            </a:custGeom>
            <a:solidFill>
              <a:srgbClr val="9FEBDF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64" name="Freeform 28"/>
            <p:cNvSpPr/>
            <p:nvPr/>
          </p:nvSpPr>
          <p:spPr bwMode="auto">
            <a:xfrm>
              <a:off x="4145172" y="5533767"/>
              <a:ext cx="1393668" cy="1710185"/>
            </a:xfrm>
            <a:custGeom>
              <a:avLst/>
              <a:gdLst>
                <a:gd name="T0" fmla="*/ 57 w 120"/>
                <a:gd name="T1" fmla="*/ 0 h 162"/>
                <a:gd name="T2" fmla="*/ 57 w 120"/>
                <a:gd name="T3" fmla="*/ 130 h 162"/>
                <a:gd name="T4" fmla="*/ 59 w 120"/>
                <a:gd name="T5" fmla="*/ 43 h 162"/>
                <a:gd name="T6" fmla="*/ 100 w 120"/>
                <a:gd name="T7" fmla="*/ 162 h 162"/>
                <a:gd name="T8" fmla="*/ 103 w 120"/>
                <a:gd name="T9" fmla="*/ 108 h 162"/>
                <a:gd name="T10" fmla="*/ 57 w 120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62">
                  <a:moveTo>
                    <a:pt x="57" y="0"/>
                  </a:moveTo>
                  <a:cubicBezTo>
                    <a:pt x="38" y="8"/>
                    <a:pt x="0" y="84"/>
                    <a:pt x="57" y="130"/>
                  </a:cubicBezTo>
                  <a:cubicBezTo>
                    <a:pt x="47" y="101"/>
                    <a:pt x="59" y="43"/>
                    <a:pt x="59" y="43"/>
                  </a:cubicBezTo>
                  <a:cubicBezTo>
                    <a:pt x="59" y="43"/>
                    <a:pt x="48" y="110"/>
                    <a:pt x="100" y="162"/>
                  </a:cubicBezTo>
                  <a:cubicBezTo>
                    <a:pt x="100" y="162"/>
                    <a:pt x="94" y="138"/>
                    <a:pt x="103" y="108"/>
                  </a:cubicBezTo>
                  <a:cubicBezTo>
                    <a:pt x="112" y="78"/>
                    <a:pt x="120" y="27"/>
                    <a:pt x="57" y="0"/>
                  </a:cubicBezTo>
                  <a:close/>
                </a:path>
              </a:pathLst>
            </a:custGeom>
            <a:solidFill>
              <a:srgbClr val="9FEBDF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65" name="Freeform 29"/>
            <p:cNvSpPr/>
            <p:nvPr/>
          </p:nvSpPr>
          <p:spPr bwMode="auto">
            <a:xfrm>
              <a:off x="2209799" y="6473920"/>
              <a:ext cx="1969847" cy="1513200"/>
            </a:xfrm>
            <a:custGeom>
              <a:avLst/>
              <a:gdLst>
                <a:gd name="T0" fmla="*/ 53 w 169"/>
                <a:gd name="T1" fmla="*/ 73 h 143"/>
                <a:gd name="T2" fmla="*/ 125 w 169"/>
                <a:gd name="T3" fmla="*/ 43 h 143"/>
                <a:gd name="T4" fmla="*/ 0 w 169"/>
                <a:gd name="T5" fmla="*/ 101 h 143"/>
                <a:gd name="T6" fmla="*/ 169 w 169"/>
                <a:gd name="T7" fmla="*/ 67 h 143"/>
                <a:gd name="T8" fmla="*/ 53 w 169"/>
                <a:gd name="T9" fmla="*/ 7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43">
                  <a:moveTo>
                    <a:pt x="53" y="73"/>
                  </a:moveTo>
                  <a:cubicBezTo>
                    <a:pt x="53" y="73"/>
                    <a:pt x="68" y="41"/>
                    <a:pt x="125" y="43"/>
                  </a:cubicBezTo>
                  <a:cubicBezTo>
                    <a:pt x="125" y="43"/>
                    <a:pt x="29" y="0"/>
                    <a:pt x="0" y="101"/>
                  </a:cubicBezTo>
                  <a:cubicBezTo>
                    <a:pt x="33" y="143"/>
                    <a:pt x="151" y="136"/>
                    <a:pt x="169" y="67"/>
                  </a:cubicBezTo>
                  <a:cubicBezTo>
                    <a:pt x="126" y="47"/>
                    <a:pt x="53" y="73"/>
                    <a:pt x="53" y="73"/>
                  </a:cubicBezTo>
                  <a:close/>
                </a:path>
              </a:pathLst>
            </a:custGeom>
            <a:solidFill>
              <a:srgbClr val="F39535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66" name="Freeform 30"/>
            <p:cNvSpPr/>
            <p:nvPr/>
          </p:nvSpPr>
          <p:spPr bwMode="auto">
            <a:xfrm>
              <a:off x="1269195" y="5659120"/>
              <a:ext cx="1605425" cy="1405754"/>
            </a:xfrm>
            <a:custGeom>
              <a:avLst/>
              <a:gdLst>
                <a:gd name="T0" fmla="*/ 138 w 138"/>
                <a:gd name="T1" fmla="*/ 86 h 133"/>
                <a:gd name="T2" fmla="*/ 40 w 138"/>
                <a:gd name="T3" fmla="*/ 63 h 133"/>
                <a:gd name="T4" fmla="*/ 108 w 138"/>
                <a:gd name="T5" fmla="*/ 56 h 133"/>
                <a:gd name="T6" fmla="*/ 0 w 138"/>
                <a:gd name="T7" fmla="*/ 74 h 133"/>
                <a:gd name="T8" fmla="*/ 138 w 138"/>
                <a:gd name="T9" fmla="*/ 8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3">
                  <a:moveTo>
                    <a:pt x="138" y="86"/>
                  </a:moveTo>
                  <a:cubicBezTo>
                    <a:pt x="107" y="61"/>
                    <a:pt x="40" y="63"/>
                    <a:pt x="40" y="63"/>
                  </a:cubicBezTo>
                  <a:cubicBezTo>
                    <a:pt x="40" y="63"/>
                    <a:pt x="69" y="42"/>
                    <a:pt x="108" y="56"/>
                  </a:cubicBezTo>
                  <a:cubicBezTo>
                    <a:pt x="108" y="56"/>
                    <a:pt x="53" y="0"/>
                    <a:pt x="0" y="74"/>
                  </a:cubicBezTo>
                  <a:cubicBezTo>
                    <a:pt x="7" y="121"/>
                    <a:pt x="93" y="133"/>
                    <a:pt x="138" y="86"/>
                  </a:cubicBezTo>
                  <a:close/>
                </a:path>
              </a:pathLst>
            </a:custGeom>
            <a:solidFill>
              <a:srgbClr val="F39535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67" name="Freeform 31"/>
            <p:cNvSpPr/>
            <p:nvPr/>
          </p:nvSpPr>
          <p:spPr bwMode="auto">
            <a:xfrm>
              <a:off x="1303669" y="6939521"/>
              <a:ext cx="871659" cy="846140"/>
            </a:xfrm>
            <a:custGeom>
              <a:avLst/>
              <a:gdLst>
                <a:gd name="T0" fmla="*/ 75 w 75"/>
                <a:gd name="T1" fmla="*/ 19 h 80"/>
                <a:gd name="T2" fmla="*/ 18 w 75"/>
                <a:gd name="T3" fmla="*/ 37 h 80"/>
                <a:gd name="T4" fmla="*/ 53 w 75"/>
                <a:gd name="T5" fmla="*/ 10 h 80"/>
                <a:gd name="T6" fmla="*/ 1 w 75"/>
                <a:gd name="T7" fmla="*/ 59 h 80"/>
                <a:gd name="T8" fmla="*/ 75 w 75"/>
                <a:gd name="T9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0">
                  <a:moveTo>
                    <a:pt x="75" y="19"/>
                  </a:moveTo>
                  <a:cubicBezTo>
                    <a:pt x="75" y="19"/>
                    <a:pt x="31" y="20"/>
                    <a:pt x="18" y="37"/>
                  </a:cubicBezTo>
                  <a:cubicBezTo>
                    <a:pt x="31" y="16"/>
                    <a:pt x="53" y="10"/>
                    <a:pt x="53" y="10"/>
                  </a:cubicBezTo>
                  <a:cubicBezTo>
                    <a:pt x="53" y="10"/>
                    <a:pt x="0" y="0"/>
                    <a:pt x="1" y="59"/>
                  </a:cubicBezTo>
                  <a:cubicBezTo>
                    <a:pt x="44" y="80"/>
                    <a:pt x="75" y="19"/>
                    <a:pt x="75" y="19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1653316" y="7808045"/>
              <a:ext cx="1186835" cy="886431"/>
            </a:xfrm>
            <a:custGeom>
              <a:avLst/>
              <a:gdLst>
                <a:gd name="T0" fmla="*/ 102 w 102"/>
                <a:gd name="T1" fmla="*/ 64 h 84"/>
                <a:gd name="T2" fmla="*/ 39 w 102"/>
                <a:gd name="T3" fmla="*/ 37 h 84"/>
                <a:gd name="T4" fmla="*/ 92 w 102"/>
                <a:gd name="T5" fmla="*/ 36 h 84"/>
                <a:gd name="T6" fmla="*/ 0 w 102"/>
                <a:gd name="T7" fmla="*/ 48 h 84"/>
                <a:gd name="T8" fmla="*/ 50 w 102"/>
                <a:gd name="T9" fmla="*/ 76 h 84"/>
                <a:gd name="T10" fmla="*/ 102 w 102"/>
                <a:gd name="T11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84">
                  <a:moveTo>
                    <a:pt x="102" y="64"/>
                  </a:moveTo>
                  <a:cubicBezTo>
                    <a:pt x="93" y="38"/>
                    <a:pt x="39" y="37"/>
                    <a:pt x="39" y="37"/>
                  </a:cubicBezTo>
                  <a:cubicBezTo>
                    <a:pt x="39" y="37"/>
                    <a:pt x="71" y="27"/>
                    <a:pt x="92" y="36"/>
                  </a:cubicBezTo>
                  <a:cubicBezTo>
                    <a:pt x="54" y="0"/>
                    <a:pt x="19" y="20"/>
                    <a:pt x="0" y="48"/>
                  </a:cubicBezTo>
                  <a:cubicBezTo>
                    <a:pt x="13" y="49"/>
                    <a:pt x="16" y="69"/>
                    <a:pt x="50" y="76"/>
                  </a:cubicBezTo>
                  <a:cubicBezTo>
                    <a:pt x="84" y="84"/>
                    <a:pt x="102" y="64"/>
                    <a:pt x="102" y="64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69" name="Freeform 33"/>
            <p:cNvSpPr/>
            <p:nvPr/>
          </p:nvSpPr>
          <p:spPr bwMode="auto">
            <a:xfrm>
              <a:off x="2840149" y="7879675"/>
              <a:ext cx="1137589" cy="752123"/>
            </a:xfrm>
            <a:custGeom>
              <a:avLst/>
              <a:gdLst>
                <a:gd name="T0" fmla="*/ 86 w 98"/>
                <a:gd name="T1" fmla="*/ 71 h 71"/>
                <a:gd name="T2" fmla="*/ 43 w 98"/>
                <a:gd name="T3" fmla="*/ 1 h 71"/>
                <a:gd name="T4" fmla="*/ 57 w 98"/>
                <a:gd name="T5" fmla="*/ 68 h 71"/>
                <a:gd name="T6" fmla="*/ 45 w 98"/>
                <a:gd name="T7" fmla="*/ 28 h 71"/>
                <a:gd name="T8" fmla="*/ 86 w 9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71">
                  <a:moveTo>
                    <a:pt x="86" y="71"/>
                  </a:moveTo>
                  <a:cubicBezTo>
                    <a:pt x="98" y="34"/>
                    <a:pt x="85" y="0"/>
                    <a:pt x="43" y="1"/>
                  </a:cubicBezTo>
                  <a:cubicBezTo>
                    <a:pt x="0" y="51"/>
                    <a:pt x="57" y="68"/>
                    <a:pt x="57" y="68"/>
                  </a:cubicBezTo>
                  <a:cubicBezTo>
                    <a:pt x="57" y="68"/>
                    <a:pt x="31" y="50"/>
                    <a:pt x="45" y="28"/>
                  </a:cubicBezTo>
                  <a:cubicBezTo>
                    <a:pt x="45" y="46"/>
                    <a:pt x="70" y="71"/>
                    <a:pt x="86" y="71"/>
                  </a:cubicBezTo>
                  <a:close/>
                </a:path>
              </a:pathLst>
            </a:custGeom>
            <a:solidFill>
              <a:srgbClr val="F39535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70" name="Freeform 34"/>
            <p:cNvSpPr/>
            <p:nvPr/>
          </p:nvSpPr>
          <p:spPr bwMode="auto">
            <a:xfrm>
              <a:off x="3761052" y="7508092"/>
              <a:ext cx="2058490" cy="2023570"/>
            </a:xfrm>
            <a:custGeom>
              <a:avLst/>
              <a:gdLst>
                <a:gd name="T0" fmla="*/ 113 w 177"/>
                <a:gd name="T1" fmla="*/ 141 h 191"/>
                <a:gd name="T2" fmla="*/ 49 w 177"/>
                <a:gd name="T3" fmla="*/ 0 h 191"/>
                <a:gd name="T4" fmla="*/ 101 w 177"/>
                <a:gd name="T5" fmla="*/ 191 h 191"/>
                <a:gd name="T6" fmla="*/ 74 w 177"/>
                <a:gd name="T7" fmla="*/ 57 h 191"/>
                <a:gd name="T8" fmla="*/ 113 w 177"/>
                <a:gd name="T9" fmla="*/ 14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91">
                  <a:moveTo>
                    <a:pt x="113" y="141"/>
                  </a:moveTo>
                  <a:cubicBezTo>
                    <a:pt x="113" y="141"/>
                    <a:pt x="177" y="32"/>
                    <a:pt x="49" y="0"/>
                  </a:cubicBezTo>
                  <a:cubicBezTo>
                    <a:pt x="3" y="42"/>
                    <a:pt x="0" y="141"/>
                    <a:pt x="101" y="191"/>
                  </a:cubicBezTo>
                  <a:cubicBezTo>
                    <a:pt x="109" y="153"/>
                    <a:pt x="74" y="57"/>
                    <a:pt x="74" y="57"/>
                  </a:cubicBezTo>
                  <a:cubicBezTo>
                    <a:pt x="74" y="57"/>
                    <a:pt x="104" y="73"/>
                    <a:pt x="113" y="141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71" name="Freeform 35"/>
            <p:cNvSpPr/>
            <p:nvPr/>
          </p:nvSpPr>
          <p:spPr bwMode="auto">
            <a:xfrm>
              <a:off x="2140854" y="8242308"/>
              <a:ext cx="2314570" cy="1647508"/>
            </a:xfrm>
            <a:custGeom>
              <a:avLst/>
              <a:gdLst>
                <a:gd name="T0" fmla="*/ 199 w 199"/>
                <a:gd name="T1" fmla="*/ 126 h 156"/>
                <a:gd name="T2" fmla="*/ 60 w 199"/>
                <a:gd name="T3" fmla="*/ 78 h 156"/>
                <a:gd name="T4" fmla="*/ 148 w 199"/>
                <a:gd name="T5" fmla="*/ 75 h 156"/>
                <a:gd name="T6" fmla="*/ 0 w 199"/>
                <a:gd name="T7" fmla="*/ 86 h 156"/>
                <a:gd name="T8" fmla="*/ 121 w 199"/>
                <a:gd name="T9" fmla="*/ 140 h 156"/>
                <a:gd name="T10" fmla="*/ 199 w 199"/>
                <a:gd name="T11" fmla="*/ 12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56">
                  <a:moveTo>
                    <a:pt x="199" y="126"/>
                  </a:moveTo>
                  <a:cubicBezTo>
                    <a:pt x="199" y="126"/>
                    <a:pt x="155" y="77"/>
                    <a:pt x="60" y="78"/>
                  </a:cubicBezTo>
                  <a:cubicBezTo>
                    <a:pt x="94" y="62"/>
                    <a:pt x="148" y="75"/>
                    <a:pt x="148" y="75"/>
                  </a:cubicBezTo>
                  <a:cubicBezTo>
                    <a:pt x="148" y="75"/>
                    <a:pt x="76" y="0"/>
                    <a:pt x="0" y="86"/>
                  </a:cubicBezTo>
                  <a:cubicBezTo>
                    <a:pt x="7" y="149"/>
                    <a:pt x="89" y="156"/>
                    <a:pt x="121" y="140"/>
                  </a:cubicBezTo>
                  <a:cubicBezTo>
                    <a:pt x="154" y="125"/>
                    <a:pt x="199" y="126"/>
                    <a:pt x="199" y="126"/>
                  </a:cubicBezTo>
                  <a:close/>
                </a:path>
              </a:pathLst>
            </a:custGeom>
            <a:solidFill>
              <a:srgbClr val="F5A62F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72" name="Freeform 36"/>
            <p:cNvSpPr/>
            <p:nvPr/>
          </p:nvSpPr>
          <p:spPr bwMode="auto">
            <a:xfrm>
              <a:off x="3746279" y="9751029"/>
              <a:ext cx="1290250" cy="1061033"/>
            </a:xfrm>
            <a:custGeom>
              <a:avLst/>
              <a:gdLst>
                <a:gd name="T0" fmla="*/ 53 w 111"/>
                <a:gd name="T1" fmla="*/ 31 h 100"/>
                <a:gd name="T2" fmla="*/ 97 w 111"/>
                <a:gd name="T3" fmla="*/ 64 h 100"/>
                <a:gd name="T4" fmla="*/ 13 w 111"/>
                <a:gd name="T5" fmla="*/ 9 h 100"/>
                <a:gd name="T6" fmla="*/ 49 w 111"/>
                <a:gd name="T7" fmla="*/ 75 h 100"/>
                <a:gd name="T8" fmla="*/ 83 w 111"/>
                <a:gd name="T9" fmla="*/ 100 h 100"/>
                <a:gd name="T10" fmla="*/ 53 w 111"/>
                <a:gd name="T11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00">
                  <a:moveTo>
                    <a:pt x="53" y="31"/>
                  </a:moveTo>
                  <a:cubicBezTo>
                    <a:pt x="78" y="37"/>
                    <a:pt x="97" y="64"/>
                    <a:pt x="97" y="64"/>
                  </a:cubicBezTo>
                  <a:cubicBezTo>
                    <a:pt x="97" y="64"/>
                    <a:pt x="111" y="0"/>
                    <a:pt x="13" y="9"/>
                  </a:cubicBezTo>
                  <a:cubicBezTo>
                    <a:pt x="0" y="44"/>
                    <a:pt x="27" y="67"/>
                    <a:pt x="49" y="75"/>
                  </a:cubicBezTo>
                  <a:cubicBezTo>
                    <a:pt x="71" y="83"/>
                    <a:pt x="83" y="100"/>
                    <a:pt x="83" y="100"/>
                  </a:cubicBezTo>
                  <a:cubicBezTo>
                    <a:pt x="83" y="100"/>
                    <a:pt x="97" y="57"/>
                    <a:pt x="53" y="31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73" name="Freeform 37"/>
            <p:cNvSpPr/>
            <p:nvPr/>
          </p:nvSpPr>
          <p:spPr bwMode="auto">
            <a:xfrm>
              <a:off x="2283666" y="4889089"/>
              <a:ext cx="1895979" cy="1786294"/>
            </a:xfrm>
            <a:custGeom>
              <a:avLst/>
              <a:gdLst>
                <a:gd name="T0" fmla="*/ 94 w 163"/>
                <a:gd name="T1" fmla="*/ 149 h 169"/>
                <a:gd name="T2" fmla="*/ 41 w 163"/>
                <a:gd name="T3" fmla="*/ 49 h 169"/>
                <a:gd name="T4" fmla="*/ 163 w 163"/>
                <a:gd name="T5" fmla="*/ 169 h 169"/>
                <a:gd name="T6" fmla="*/ 139 w 163"/>
                <a:gd name="T7" fmla="*/ 104 h 169"/>
                <a:gd name="T8" fmla="*/ 13 w 163"/>
                <a:gd name="T9" fmla="*/ 0 h 169"/>
                <a:gd name="T10" fmla="*/ 94 w 163"/>
                <a:gd name="T11" fmla="*/ 14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169">
                  <a:moveTo>
                    <a:pt x="94" y="149"/>
                  </a:moveTo>
                  <a:cubicBezTo>
                    <a:pt x="57" y="124"/>
                    <a:pt x="41" y="49"/>
                    <a:pt x="41" y="49"/>
                  </a:cubicBezTo>
                  <a:cubicBezTo>
                    <a:pt x="41" y="49"/>
                    <a:pt x="63" y="146"/>
                    <a:pt x="163" y="169"/>
                  </a:cubicBezTo>
                  <a:cubicBezTo>
                    <a:pt x="163" y="169"/>
                    <a:pt x="149" y="155"/>
                    <a:pt x="139" y="104"/>
                  </a:cubicBezTo>
                  <a:cubicBezTo>
                    <a:pt x="128" y="53"/>
                    <a:pt x="108" y="1"/>
                    <a:pt x="13" y="0"/>
                  </a:cubicBezTo>
                  <a:cubicBezTo>
                    <a:pt x="0" y="46"/>
                    <a:pt x="13" y="135"/>
                    <a:pt x="94" y="149"/>
                  </a:cubicBezTo>
                  <a:close/>
                </a:path>
              </a:pathLst>
            </a:custGeom>
            <a:solidFill>
              <a:srgbClr val="F5A62F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74" name="Freeform 21"/>
            <p:cNvSpPr/>
            <p:nvPr/>
          </p:nvSpPr>
          <p:spPr bwMode="auto">
            <a:xfrm>
              <a:off x="5654946" y="3687290"/>
              <a:ext cx="1718693" cy="2350387"/>
            </a:xfrm>
            <a:custGeom>
              <a:avLst/>
              <a:gdLst>
                <a:gd name="T0" fmla="*/ 21 w 148"/>
                <a:gd name="T1" fmla="*/ 132 h 222"/>
                <a:gd name="T2" fmla="*/ 95 w 148"/>
                <a:gd name="T3" fmla="*/ 58 h 222"/>
                <a:gd name="T4" fmla="*/ 39 w 148"/>
                <a:gd name="T5" fmla="*/ 222 h 222"/>
                <a:gd name="T6" fmla="*/ 136 w 148"/>
                <a:gd name="T7" fmla="*/ 106 h 222"/>
                <a:gd name="T8" fmla="*/ 148 w 148"/>
                <a:gd name="T9" fmla="*/ 31 h 222"/>
                <a:gd name="T10" fmla="*/ 21 w 148"/>
                <a:gd name="T11" fmla="*/ 13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222">
                  <a:moveTo>
                    <a:pt x="21" y="132"/>
                  </a:moveTo>
                  <a:cubicBezTo>
                    <a:pt x="30" y="99"/>
                    <a:pt x="57" y="63"/>
                    <a:pt x="95" y="58"/>
                  </a:cubicBezTo>
                  <a:cubicBezTo>
                    <a:pt x="45" y="85"/>
                    <a:pt x="14" y="182"/>
                    <a:pt x="39" y="222"/>
                  </a:cubicBezTo>
                  <a:cubicBezTo>
                    <a:pt x="132" y="198"/>
                    <a:pt x="138" y="131"/>
                    <a:pt x="136" y="106"/>
                  </a:cubicBezTo>
                  <a:cubicBezTo>
                    <a:pt x="133" y="82"/>
                    <a:pt x="129" y="53"/>
                    <a:pt x="148" y="31"/>
                  </a:cubicBezTo>
                  <a:cubicBezTo>
                    <a:pt x="0" y="0"/>
                    <a:pt x="21" y="132"/>
                    <a:pt x="21" y="132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75" name="Freeform 22"/>
            <p:cNvSpPr/>
            <p:nvPr/>
          </p:nvSpPr>
          <p:spPr bwMode="auto">
            <a:xfrm>
              <a:off x="4734044" y="2823242"/>
              <a:ext cx="1605425" cy="1405754"/>
            </a:xfrm>
            <a:custGeom>
              <a:avLst/>
              <a:gdLst>
                <a:gd name="T0" fmla="*/ 70 w 138"/>
                <a:gd name="T1" fmla="*/ 31 h 133"/>
                <a:gd name="T2" fmla="*/ 72 w 138"/>
                <a:gd name="T3" fmla="*/ 133 h 133"/>
                <a:gd name="T4" fmla="*/ 90 w 138"/>
                <a:gd name="T5" fmla="*/ 0 h 133"/>
                <a:gd name="T6" fmla="*/ 43 w 138"/>
                <a:gd name="T7" fmla="*/ 86 h 133"/>
                <a:gd name="T8" fmla="*/ 70 w 138"/>
                <a:gd name="T9" fmla="*/ 3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3">
                  <a:moveTo>
                    <a:pt x="70" y="31"/>
                  </a:moveTo>
                  <a:cubicBezTo>
                    <a:pt x="70" y="31"/>
                    <a:pt x="54" y="93"/>
                    <a:pt x="72" y="133"/>
                  </a:cubicBezTo>
                  <a:cubicBezTo>
                    <a:pt x="73" y="110"/>
                    <a:pt x="138" y="38"/>
                    <a:pt x="90" y="0"/>
                  </a:cubicBezTo>
                  <a:cubicBezTo>
                    <a:pt x="0" y="13"/>
                    <a:pt x="43" y="86"/>
                    <a:pt x="43" y="86"/>
                  </a:cubicBezTo>
                  <a:cubicBezTo>
                    <a:pt x="47" y="55"/>
                    <a:pt x="70" y="31"/>
                    <a:pt x="70" y="31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76" name="Freeform 25"/>
            <p:cNvSpPr/>
            <p:nvPr/>
          </p:nvSpPr>
          <p:spPr bwMode="auto">
            <a:xfrm>
              <a:off x="2025505" y="3615535"/>
              <a:ext cx="1428139" cy="1186386"/>
            </a:xfrm>
            <a:custGeom>
              <a:avLst/>
              <a:gdLst>
                <a:gd name="T0" fmla="*/ 71 w 123"/>
                <a:gd name="T1" fmla="*/ 106 h 112"/>
                <a:gd name="T2" fmla="*/ 67 w 123"/>
                <a:gd name="T3" fmla="*/ 44 h 112"/>
                <a:gd name="T4" fmla="*/ 100 w 123"/>
                <a:gd name="T5" fmla="*/ 112 h 112"/>
                <a:gd name="T6" fmla="*/ 65 w 123"/>
                <a:gd name="T7" fmla="*/ 0 h 112"/>
                <a:gd name="T8" fmla="*/ 71 w 123"/>
                <a:gd name="T9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2">
                  <a:moveTo>
                    <a:pt x="71" y="106"/>
                  </a:moveTo>
                  <a:cubicBezTo>
                    <a:pt x="56" y="86"/>
                    <a:pt x="67" y="44"/>
                    <a:pt x="67" y="44"/>
                  </a:cubicBezTo>
                  <a:cubicBezTo>
                    <a:pt x="67" y="44"/>
                    <a:pt x="58" y="86"/>
                    <a:pt x="100" y="112"/>
                  </a:cubicBezTo>
                  <a:cubicBezTo>
                    <a:pt x="123" y="76"/>
                    <a:pt x="121" y="24"/>
                    <a:pt x="65" y="0"/>
                  </a:cubicBezTo>
                  <a:cubicBezTo>
                    <a:pt x="65" y="0"/>
                    <a:pt x="0" y="58"/>
                    <a:pt x="71" y="106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77" name="Freeform 26"/>
            <p:cNvSpPr/>
            <p:nvPr/>
          </p:nvSpPr>
          <p:spPr bwMode="auto">
            <a:xfrm>
              <a:off x="1242489" y="4999028"/>
              <a:ext cx="1290250" cy="908817"/>
            </a:xfrm>
            <a:custGeom>
              <a:avLst/>
              <a:gdLst>
                <a:gd name="T0" fmla="*/ 67 w 111"/>
                <a:gd name="T1" fmla="*/ 83 h 86"/>
                <a:gd name="T2" fmla="*/ 40 w 111"/>
                <a:gd name="T3" fmla="*/ 33 h 86"/>
                <a:gd name="T4" fmla="*/ 97 w 111"/>
                <a:gd name="T5" fmla="*/ 86 h 86"/>
                <a:gd name="T6" fmla="*/ 26 w 111"/>
                <a:gd name="T7" fmla="*/ 0 h 86"/>
                <a:gd name="T8" fmla="*/ 67 w 111"/>
                <a:gd name="T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6">
                  <a:moveTo>
                    <a:pt x="67" y="83"/>
                  </a:moveTo>
                  <a:cubicBezTo>
                    <a:pt x="33" y="51"/>
                    <a:pt x="40" y="33"/>
                    <a:pt x="40" y="33"/>
                  </a:cubicBezTo>
                  <a:cubicBezTo>
                    <a:pt x="40" y="33"/>
                    <a:pt x="60" y="75"/>
                    <a:pt x="97" y="86"/>
                  </a:cubicBezTo>
                  <a:cubicBezTo>
                    <a:pt x="97" y="86"/>
                    <a:pt x="111" y="10"/>
                    <a:pt x="26" y="0"/>
                  </a:cubicBezTo>
                  <a:cubicBezTo>
                    <a:pt x="0" y="37"/>
                    <a:pt x="32" y="77"/>
                    <a:pt x="67" y="83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78" name="Freeform 27"/>
            <p:cNvSpPr/>
            <p:nvPr/>
          </p:nvSpPr>
          <p:spPr bwMode="auto">
            <a:xfrm>
              <a:off x="3906709" y="5178105"/>
              <a:ext cx="802714" cy="890910"/>
            </a:xfrm>
            <a:custGeom>
              <a:avLst/>
              <a:gdLst>
                <a:gd name="T0" fmla="*/ 29 w 69"/>
                <a:gd name="T1" fmla="*/ 84 h 84"/>
                <a:gd name="T2" fmla="*/ 44 w 69"/>
                <a:gd name="T3" fmla="*/ 61 h 84"/>
                <a:gd name="T4" fmla="*/ 42 w 69"/>
                <a:gd name="T5" fmla="*/ 1 h 84"/>
                <a:gd name="T6" fmla="*/ 13 w 69"/>
                <a:gd name="T7" fmla="*/ 57 h 84"/>
                <a:gd name="T8" fmla="*/ 35 w 69"/>
                <a:gd name="T9" fmla="*/ 21 h 84"/>
                <a:gd name="T10" fmla="*/ 29 w 69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84">
                  <a:moveTo>
                    <a:pt x="29" y="84"/>
                  </a:moveTo>
                  <a:cubicBezTo>
                    <a:pt x="29" y="84"/>
                    <a:pt x="34" y="70"/>
                    <a:pt x="44" y="61"/>
                  </a:cubicBezTo>
                  <a:cubicBezTo>
                    <a:pt x="55" y="52"/>
                    <a:pt x="69" y="22"/>
                    <a:pt x="42" y="1"/>
                  </a:cubicBezTo>
                  <a:cubicBezTo>
                    <a:pt x="11" y="0"/>
                    <a:pt x="0" y="40"/>
                    <a:pt x="13" y="57"/>
                  </a:cubicBezTo>
                  <a:cubicBezTo>
                    <a:pt x="13" y="28"/>
                    <a:pt x="35" y="21"/>
                    <a:pt x="35" y="21"/>
                  </a:cubicBezTo>
                  <a:cubicBezTo>
                    <a:pt x="35" y="21"/>
                    <a:pt x="15" y="47"/>
                    <a:pt x="29" y="84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  <p:sp>
          <p:nvSpPr>
            <p:cNvPr id="79" name="Freeform 28"/>
            <p:cNvSpPr/>
            <p:nvPr/>
          </p:nvSpPr>
          <p:spPr bwMode="auto">
            <a:xfrm>
              <a:off x="4177561" y="5509398"/>
              <a:ext cx="1393668" cy="1710185"/>
            </a:xfrm>
            <a:custGeom>
              <a:avLst/>
              <a:gdLst>
                <a:gd name="T0" fmla="*/ 57 w 120"/>
                <a:gd name="T1" fmla="*/ 0 h 162"/>
                <a:gd name="T2" fmla="*/ 57 w 120"/>
                <a:gd name="T3" fmla="*/ 130 h 162"/>
                <a:gd name="T4" fmla="*/ 59 w 120"/>
                <a:gd name="T5" fmla="*/ 43 h 162"/>
                <a:gd name="T6" fmla="*/ 100 w 120"/>
                <a:gd name="T7" fmla="*/ 162 h 162"/>
                <a:gd name="T8" fmla="*/ 103 w 120"/>
                <a:gd name="T9" fmla="*/ 108 h 162"/>
                <a:gd name="T10" fmla="*/ 57 w 120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62">
                  <a:moveTo>
                    <a:pt x="57" y="0"/>
                  </a:moveTo>
                  <a:cubicBezTo>
                    <a:pt x="38" y="8"/>
                    <a:pt x="0" y="84"/>
                    <a:pt x="57" y="130"/>
                  </a:cubicBezTo>
                  <a:cubicBezTo>
                    <a:pt x="47" y="101"/>
                    <a:pt x="59" y="43"/>
                    <a:pt x="59" y="43"/>
                  </a:cubicBezTo>
                  <a:cubicBezTo>
                    <a:pt x="59" y="43"/>
                    <a:pt x="48" y="110"/>
                    <a:pt x="100" y="162"/>
                  </a:cubicBezTo>
                  <a:cubicBezTo>
                    <a:pt x="100" y="162"/>
                    <a:pt x="94" y="138"/>
                    <a:pt x="103" y="108"/>
                  </a:cubicBezTo>
                  <a:cubicBezTo>
                    <a:pt x="112" y="78"/>
                    <a:pt x="120" y="27"/>
                    <a:pt x="57" y="0"/>
                  </a:cubicBezTo>
                  <a:close/>
                </a:path>
              </a:pathLst>
            </a:custGeom>
            <a:solidFill>
              <a:srgbClr val="F9B530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900"/>
            </a:p>
          </p:txBody>
        </p:sp>
      </p:grpSp>
      <p:sp>
        <p:nvSpPr>
          <p:cNvPr id="42" name="文本框 80"/>
          <p:cNvSpPr txBox="1"/>
          <p:nvPr/>
        </p:nvSpPr>
        <p:spPr>
          <a:xfrm>
            <a:off x="5064979" y="836731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键盘控制小猫运动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文本框 80"/>
          <p:cNvSpPr txBox="1"/>
          <p:nvPr/>
        </p:nvSpPr>
        <p:spPr>
          <a:xfrm>
            <a:off x="5064979" y="1533257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老鼠随机出现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文本框 80"/>
          <p:cNvSpPr txBox="1"/>
          <p:nvPr/>
        </p:nvSpPr>
        <p:spPr>
          <a:xfrm>
            <a:off x="5089803" y="2261189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运用选择结构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文本框 80"/>
          <p:cNvSpPr txBox="1"/>
          <p:nvPr/>
        </p:nvSpPr>
        <p:spPr>
          <a:xfrm>
            <a:off x="5105705" y="2960478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广播的概念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文本框 80"/>
          <p:cNvSpPr txBox="1"/>
          <p:nvPr/>
        </p:nvSpPr>
        <p:spPr>
          <a:xfrm>
            <a:off x="5113654" y="3630347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用变量计分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557843" y="878071"/>
            <a:ext cx="477701" cy="485778"/>
            <a:chOff x="3796" y="3333"/>
            <a:chExt cx="2126" cy="2126"/>
          </a:xfrm>
        </p:grpSpPr>
        <p:sp>
          <p:nvSpPr>
            <p:cNvPr id="48" name="椭圆 47"/>
            <p:cNvSpPr/>
            <p:nvPr/>
          </p:nvSpPr>
          <p:spPr>
            <a:xfrm>
              <a:off x="3796" y="3333"/>
              <a:ext cx="2126" cy="2126"/>
            </a:xfrm>
            <a:prstGeom prst="ellipse">
              <a:avLst/>
            </a:prstGeom>
            <a:solidFill>
              <a:srgbClr val="FCD63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49" name="图片 48" descr="3733181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4210" y="3794"/>
              <a:ext cx="1440" cy="1440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4573796" y="1580711"/>
            <a:ext cx="477701" cy="485778"/>
            <a:chOff x="3796" y="3333"/>
            <a:chExt cx="2126" cy="2126"/>
          </a:xfrm>
        </p:grpSpPr>
        <p:sp>
          <p:nvSpPr>
            <p:cNvPr id="51" name="椭圆 50"/>
            <p:cNvSpPr/>
            <p:nvPr/>
          </p:nvSpPr>
          <p:spPr>
            <a:xfrm>
              <a:off x="3796" y="3333"/>
              <a:ext cx="2126" cy="2126"/>
            </a:xfrm>
            <a:prstGeom prst="ellipse">
              <a:avLst/>
            </a:prstGeom>
            <a:solidFill>
              <a:srgbClr val="FCD63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2" name="图片 51" descr="3733181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4210" y="3794"/>
              <a:ext cx="1440" cy="1440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4557843" y="2303372"/>
            <a:ext cx="477701" cy="485778"/>
            <a:chOff x="3796" y="3333"/>
            <a:chExt cx="2126" cy="2126"/>
          </a:xfrm>
        </p:grpSpPr>
        <p:sp>
          <p:nvSpPr>
            <p:cNvPr id="54" name="椭圆 53"/>
            <p:cNvSpPr/>
            <p:nvPr/>
          </p:nvSpPr>
          <p:spPr>
            <a:xfrm>
              <a:off x="3796" y="3333"/>
              <a:ext cx="2126" cy="2126"/>
            </a:xfrm>
            <a:prstGeom prst="ellipse">
              <a:avLst/>
            </a:prstGeom>
            <a:solidFill>
              <a:srgbClr val="FCD63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5" name="图片 54" descr="3733181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4210" y="3794"/>
              <a:ext cx="1440" cy="144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4573796" y="3000440"/>
            <a:ext cx="477701" cy="485778"/>
            <a:chOff x="3796" y="3333"/>
            <a:chExt cx="2126" cy="2126"/>
          </a:xfrm>
        </p:grpSpPr>
        <p:sp>
          <p:nvSpPr>
            <p:cNvPr id="57" name="椭圆 56"/>
            <p:cNvSpPr/>
            <p:nvPr/>
          </p:nvSpPr>
          <p:spPr>
            <a:xfrm>
              <a:off x="3796" y="3333"/>
              <a:ext cx="2126" cy="2126"/>
            </a:xfrm>
            <a:prstGeom prst="ellipse">
              <a:avLst/>
            </a:prstGeom>
            <a:solidFill>
              <a:srgbClr val="FCD63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8" name="图片 57" descr="3733181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4210" y="3794"/>
              <a:ext cx="1440" cy="1440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4573795" y="3691500"/>
            <a:ext cx="477701" cy="485778"/>
            <a:chOff x="3796" y="3333"/>
            <a:chExt cx="2126" cy="2126"/>
          </a:xfrm>
        </p:grpSpPr>
        <p:sp>
          <p:nvSpPr>
            <p:cNvPr id="60" name="椭圆 59"/>
            <p:cNvSpPr/>
            <p:nvPr/>
          </p:nvSpPr>
          <p:spPr>
            <a:xfrm>
              <a:off x="3796" y="3333"/>
              <a:ext cx="2126" cy="2126"/>
            </a:xfrm>
            <a:prstGeom prst="ellipse">
              <a:avLst/>
            </a:prstGeom>
            <a:solidFill>
              <a:srgbClr val="FCD63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61" name="图片 60" descr="3733181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4210" y="3794"/>
              <a:ext cx="1440" cy="14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7D9"/>
              </a:clrFrom>
              <a:clrTo>
                <a:srgbClr val="FEF7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28" y="471763"/>
            <a:ext cx="3748543" cy="3748543"/>
          </a:xfrm>
          <a:prstGeom prst="rect">
            <a:avLst/>
          </a:prstGeom>
        </p:spPr>
      </p:pic>
      <p:sp>
        <p:nvSpPr>
          <p:cNvPr id="5" name="文本框 80"/>
          <p:cNvSpPr txBox="1"/>
          <p:nvPr/>
        </p:nvSpPr>
        <p:spPr>
          <a:xfrm>
            <a:off x="4238062" y="1483968"/>
            <a:ext cx="3554236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比一比谁在规定时间内得到的分数最多？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提示：新建“时间”变量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4212E-6 L -0.22917 -0.0015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/>
        </p:nvSpPr>
        <p:spPr bwMode="auto">
          <a:xfrm>
            <a:off x="1868992" y="796245"/>
            <a:ext cx="5464074" cy="3516312"/>
          </a:xfrm>
          <a:custGeom>
            <a:avLst/>
            <a:gdLst>
              <a:gd name="T0" fmla="*/ 942 w 948"/>
              <a:gd name="T1" fmla="*/ 384 h 609"/>
              <a:gd name="T2" fmla="*/ 845 w 948"/>
              <a:gd name="T3" fmla="*/ 300 h 609"/>
              <a:gd name="T4" fmla="*/ 906 w 948"/>
              <a:gd name="T5" fmla="*/ 173 h 609"/>
              <a:gd name="T6" fmla="*/ 899 w 948"/>
              <a:gd name="T7" fmla="*/ 164 h 609"/>
              <a:gd name="T8" fmla="*/ 797 w 948"/>
              <a:gd name="T9" fmla="*/ 94 h 609"/>
              <a:gd name="T10" fmla="*/ 790 w 948"/>
              <a:gd name="T11" fmla="*/ 85 h 609"/>
              <a:gd name="T12" fmla="*/ 726 w 948"/>
              <a:gd name="T13" fmla="*/ 11 h 609"/>
              <a:gd name="T14" fmla="*/ 716 w 948"/>
              <a:gd name="T15" fmla="*/ 5 h 609"/>
              <a:gd name="T16" fmla="*/ 608 w 948"/>
              <a:gd name="T17" fmla="*/ 82 h 609"/>
              <a:gd name="T18" fmla="*/ 547 w 948"/>
              <a:gd name="T19" fmla="*/ 80 h 609"/>
              <a:gd name="T20" fmla="*/ 510 w 948"/>
              <a:gd name="T21" fmla="*/ 12 h 609"/>
              <a:gd name="T22" fmla="*/ 500 w 948"/>
              <a:gd name="T23" fmla="*/ 10 h 609"/>
              <a:gd name="T24" fmla="*/ 434 w 948"/>
              <a:gd name="T25" fmla="*/ 91 h 609"/>
              <a:gd name="T26" fmla="*/ 314 w 948"/>
              <a:gd name="T27" fmla="*/ 49 h 609"/>
              <a:gd name="T28" fmla="*/ 312 w 948"/>
              <a:gd name="T29" fmla="*/ 46 h 609"/>
              <a:gd name="T30" fmla="*/ 304 w 948"/>
              <a:gd name="T31" fmla="*/ 46 h 609"/>
              <a:gd name="T32" fmla="*/ 157 w 948"/>
              <a:gd name="T33" fmla="*/ 26 h 609"/>
              <a:gd name="T34" fmla="*/ 149 w 948"/>
              <a:gd name="T35" fmla="*/ 32 h 609"/>
              <a:gd name="T36" fmla="*/ 47 w 948"/>
              <a:gd name="T37" fmla="*/ 181 h 609"/>
              <a:gd name="T38" fmla="*/ 43 w 948"/>
              <a:gd name="T39" fmla="*/ 189 h 609"/>
              <a:gd name="T40" fmla="*/ 5 w 948"/>
              <a:gd name="T41" fmla="*/ 391 h 609"/>
              <a:gd name="T42" fmla="*/ 7 w 948"/>
              <a:gd name="T43" fmla="*/ 401 h 609"/>
              <a:gd name="T44" fmla="*/ 117 w 948"/>
              <a:gd name="T45" fmla="*/ 513 h 609"/>
              <a:gd name="T46" fmla="*/ 126 w 948"/>
              <a:gd name="T47" fmla="*/ 515 h 609"/>
              <a:gd name="T48" fmla="*/ 290 w 948"/>
              <a:gd name="T49" fmla="*/ 605 h 609"/>
              <a:gd name="T50" fmla="*/ 300 w 948"/>
              <a:gd name="T51" fmla="*/ 606 h 609"/>
              <a:gd name="T52" fmla="*/ 394 w 948"/>
              <a:gd name="T53" fmla="*/ 536 h 609"/>
              <a:gd name="T54" fmla="*/ 480 w 948"/>
              <a:gd name="T55" fmla="*/ 592 h 609"/>
              <a:gd name="T56" fmla="*/ 491 w 948"/>
              <a:gd name="T57" fmla="*/ 592 h 609"/>
              <a:gd name="T58" fmla="*/ 606 w 948"/>
              <a:gd name="T59" fmla="*/ 601 h 609"/>
              <a:gd name="T60" fmla="*/ 616 w 948"/>
              <a:gd name="T61" fmla="*/ 604 h 609"/>
              <a:gd name="T62" fmla="*/ 683 w 948"/>
              <a:gd name="T63" fmla="*/ 538 h 609"/>
              <a:gd name="T64" fmla="*/ 769 w 948"/>
              <a:gd name="T65" fmla="*/ 583 h 609"/>
              <a:gd name="T66" fmla="*/ 779 w 948"/>
              <a:gd name="T67" fmla="*/ 582 h 609"/>
              <a:gd name="T68" fmla="*/ 833 w 948"/>
              <a:gd name="T69" fmla="*/ 447 h 609"/>
              <a:gd name="T70" fmla="*/ 887 w 948"/>
              <a:gd name="T71" fmla="*/ 407 h 609"/>
              <a:gd name="T72" fmla="*/ 924 w 948"/>
              <a:gd name="T73" fmla="*/ 393 h 609"/>
              <a:gd name="T74" fmla="*/ 941 w 948"/>
              <a:gd name="T75" fmla="*/ 395 h 609"/>
              <a:gd name="T76" fmla="*/ 942 w 948"/>
              <a:gd name="T77" fmla="*/ 384 h 609"/>
              <a:gd name="T78" fmla="*/ 831 w 948"/>
              <a:gd name="T79" fmla="*/ 434 h 609"/>
              <a:gd name="T80" fmla="*/ 769 w 948"/>
              <a:gd name="T81" fmla="*/ 553 h 609"/>
              <a:gd name="T82" fmla="*/ 701 w 948"/>
              <a:gd name="T83" fmla="*/ 525 h 609"/>
              <a:gd name="T84" fmla="*/ 614 w 948"/>
              <a:gd name="T85" fmla="*/ 584 h 609"/>
              <a:gd name="T86" fmla="*/ 485 w 948"/>
              <a:gd name="T87" fmla="*/ 572 h 609"/>
              <a:gd name="T88" fmla="*/ 400 w 948"/>
              <a:gd name="T89" fmla="*/ 525 h 609"/>
              <a:gd name="T90" fmla="*/ 297 w 948"/>
              <a:gd name="T91" fmla="*/ 591 h 609"/>
              <a:gd name="T92" fmla="*/ 125 w 948"/>
              <a:gd name="T93" fmla="*/ 500 h 609"/>
              <a:gd name="T94" fmla="*/ 26 w 948"/>
              <a:gd name="T95" fmla="*/ 393 h 609"/>
              <a:gd name="T96" fmla="*/ 56 w 948"/>
              <a:gd name="T97" fmla="*/ 192 h 609"/>
              <a:gd name="T98" fmla="*/ 163 w 948"/>
              <a:gd name="T99" fmla="*/ 43 h 609"/>
              <a:gd name="T100" fmla="*/ 309 w 948"/>
              <a:gd name="T101" fmla="*/ 57 h 609"/>
              <a:gd name="T102" fmla="*/ 414 w 948"/>
              <a:gd name="T103" fmla="*/ 109 h 609"/>
              <a:gd name="T104" fmla="*/ 502 w 948"/>
              <a:gd name="T105" fmla="*/ 30 h 609"/>
              <a:gd name="T106" fmla="*/ 592 w 948"/>
              <a:gd name="T107" fmla="*/ 97 h 609"/>
              <a:gd name="T108" fmla="*/ 712 w 948"/>
              <a:gd name="T109" fmla="*/ 28 h 609"/>
              <a:gd name="T110" fmla="*/ 776 w 948"/>
              <a:gd name="T111" fmla="*/ 107 h 609"/>
              <a:gd name="T112" fmla="*/ 794 w 948"/>
              <a:gd name="T113" fmla="*/ 172 h 609"/>
              <a:gd name="T114" fmla="*/ 880 w 948"/>
              <a:gd name="T115" fmla="*/ 184 h 609"/>
              <a:gd name="T116" fmla="*/ 834 w 948"/>
              <a:gd name="T117" fmla="*/ 307 h 609"/>
              <a:gd name="T118" fmla="*/ 910 w 948"/>
              <a:gd name="T119" fmla="*/ 386 h 609"/>
              <a:gd name="T120" fmla="*/ 893 w 948"/>
              <a:gd name="T121" fmla="*/ 392 h 609"/>
              <a:gd name="T122" fmla="*/ 831 w 948"/>
              <a:gd name="T123" fmla="*/ 43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8" h="609">
                <a:moveTo>
                  <a:pt x="942" y="384"/>
                </a:moveTo>
                <a:cubicBezTo>
                  <a:pt x="899" y="372"/>
                  <a:pt x="850" y="350"/>
                  <a:pt x="845" y="300"/>
                </a:cubicBezTo>
                <a:cubicBezTo>
                  <a:pt x="840" y="254"/>
                  <a:pt x="875" y="204"/>
                  <a:pt x="906" y="173"/>
                </a:cubicBezTo>
                <a:cubicBezTo>
                  <a:pt x="911" y="169"/>
                  <a:pt x="905" y="161"/>
                  <a:pt x="899" y="164"/>
                </a:cubicBezTo>
                <a:cubicBezTo>
                  <a:pt x="849" y="192"/>
                  <a:pt x="743" y="164"/>
                  <a:pt x="797" y="94"/>
                </a:cubicBezTo>
                <a:cubicBezTo>
                  <a:pt x="801" y="90"/>
                  <a:pt x="796" y="81"/>
                  <a:pt x="790" y="85"/>
                </a:cubicBezTo>
                <a:cubicBezTo>
                  <a:pt x="736" y="126"/>
                  <a:pt x="716" y="53"/>
                  <a:pt x="726" y="11"/>
                </a:cubicBezTo>
                <a:cubicBezTo>
                  <a:pt x="728" y="5"/>
                  <a:pt x="720" y="0"/>
                  <a:pt x="716" y="5"/>
                </a:cubicBezTo>
                <a:cubicBezTo>
                  <a:pt x="688" y="39"/>
                  <a:pt x="650" y="68"/>
                  <a:pt x="608" y="82"/>
                </a:cubicBezTo>
                <a:cubicBezTo>
                  <a:pt x="588" y="88"/>
                  <a:pt x="566" y="90"/>
                  <a:pt x="547" y="80"/>
                </a:cubicBezTo>
                <a:cubicBezTo>
                  <a:pt x="522" y="68"/>
                  <a:pt x="514" y="37"/>
                  <a:pt x="510" y="12"/>
                </a:cubicBezTo>
                <a:cubicBezTo>
                  <a:pt x="509" y="7"/>
                  <a:pt x="502" y="6"/>
                  <a:pt x="500" y="10"/>
                </a:cubicBezTo>
                <a:cubicBezTo>
                  <a:pt x="483" y="42"/>
                  <a:pt x="466" y="74"/>
                  <a:pt x="434" y="91"/>
                </a:cubicBezTo>
                <a:cubicBezTo>
                  <a:pt x="391" y="114"/>
                  <a:pt x="330" y="95"/>
                  <a:pt x="314" y="49"/>
                </a:cubicBezTo>
                <a:cubicBezTo>
                  <a:pt x="314" y="47"/>
                  <a:pt x="313" y="47"/>
                  <a:pt x="312" y="46"/>
                </a:cubicBezTo>
                <a:cubicBezTo>
                  <a:pt x="310" y="44"/>
                  <a:pt x="307" y="43"/>
                  <a:pt x="304" y="46"/>
                </a:cubicBezTo>
                <a:cubicBezTo>
                  <a:pt x="268" y="87"/>
                  <a:pt x="192" y="53"/>
                  <a:pt x="157" y="26"/>
                </a:cubicBezTo>
                <a:cubicBezTo>
                  <a:pt x="153" y="23"/>
                  <a:pt x="148" y="28"/>
                  <a:pt x="149" y="32"/>
                </a:cubicBezTo>
                <a:cubicBezTo>
                  <a:pt x="170" y="98"/>
                  <a:pt x="125" y="189"/>
                  <a:pt x="47" y="181"/>
                </a:cubicBezTo>
                <a:cubicBezTo>
                  <a:pt x="43" y="181"/>
                  <a:pt x="41" y="186"/>
                  <a:pt x="43" y="189"/>
                </a:cubicBezTo>
                <a:cubicBezTo>
                  <a:pt x="78" y="254"/>
                  <a:pt x="89" y="358"/>
                  <a:pt x="5" y="391"/>
                </a:cubicBezTo>
                <a:cubicBezTo>
                  <a:pt x="0" y="393"/>
                  <a:pt x="0" y="401"/>
                  <a:pt x="7" y="401"/>
                </a:cubicBezTo>
                <a:cubicBezTo>
                  <a:pt x="74" y="405"/>
                  <a:pt x="104" y="451"/>
                  <a:pt x="117" y="513"/>
                </a:cubicBezTo>
                <a:cubicBezTo>
                  <a:pt x="118" y="517"/>
                  <a:pt x="123" y="518"/>
                  <a:pt x="126" y="515"/>
                </a:cubicBezTo>
                <a:cubicBezTo>
                  <a:pt x="193" y="438"/>
                  <a:pt x="273" y="536"/>
                  <a:pt x="290" y="605"/>
                </a:cubicBezTo>
                <a:cubicBezTo>
                  <a:pt x="291" y="609"/>
                  <a:pt x="297" y="609"/>
                  <a:pt x="300" y="606"/>
                </a:cubicBezTo>
                <a:cubicBezTo>
                  <a:pt x="325" y="572"/>
                  <a:pt x="348" y="537"/>
                  <a:pt x="394" y="536"/>
                </a:cubicBezTo>
                <a:cubicBezTo>
                  <a:pt x="430" y="535"/>
                  <a:pt x="474" y="553"/>
                  <a:pt x="480" y="592"/>
                </a:cubicBezTo>
                <a:cubicBezTo>
                  <a:pt x="481" y="597"/>
                  <a:pt x="490" y="597"/>
                  <a:pt x="491" y="592"/>
                </a:cubicBezTo>
                <a:cubicBezTo>
                  <a:pt x="504" y="520"/>
                  <a:pt x="602" y="530"/>
                  <a:pt x="606" y="601"/>
                </a:cubicBezTo>
                <a:cubicBezTo>
                  <a:pt x="606" y="606"/>
                  <a:pt x="614" y="609"/>
                  <a:pt x="616" y="604"/>
                </a:cubicBezTo>
                <a:cubicBezTo>
                  <a:pt x="630" y="573"/>
                  <a:pt x="649" y="547"/>
                  <a:pt x="683" y="538"/>
                </a:cubicBezTo>
                <a:cubicBezTo>
                  <a:pt x="720" y="528"/>
                  <a:pt x="763" y="542"/>
                  <a:pt x="769" y="583"/>
                </a:cubicBezTo>
                <a:cubicBezTo>
                  <a:pt x="770" y="589"/>
                  <a:pt x="780" y="588"/>
                  <a:pt x="779" y="582"/>
                </a:cubicBezTo>
                <a:cubicBezTo>
                  <a:pt x="775" y="531"/>
                  <a:pt x="797" y="482"/>
                  <a:pt x="833" y="447"/>
                </a:cubicBezTo>
                <a:cubicBezTo>
                  <a:pt x="849" y="431"/>
                  <a:pt x="869" y="419"/>
                  <a:pt x="887" y="407"/>
                </a:cubicBezTo>
                <a:cubicBezTo>
                  <a:pt x="898" y="400"/>
                  <a:pt x="911" y="395"/>
                  <a:pt x="924" y="393"/>
                </a:cubicBezTo>
                <a:cubicBezTo>
                  <a:pt x="930" y="392"/>
                  <a:pt x="935" y="395"/>
                  <a:pt x="941" y="395"/>
                </a:cubicBezTo>
                <a:cubicBezTo>
                  <a:pt x="947" y="395"/>
                  <a:pt x="948" y="386"/>
                  <a:pt x="942" y="384"/>
                </a:cubicBezTo>
                <a:close/>
                <a:moveTo>
                  <a:pt x="831" y="434"/>
                </a:moveTo>
                <a:cubicBezTo>
                  <a:pt x="796" y="463"/>
                  <a:pt x="773" y="508"/>
                  <a:pt x="769" y="553"/>
                </a:cubicBezTo>
                <a:cubicBezTo>
                  <a:pt x="755" y="533"/>
                  <a:pt x="729" y="525"/>
                  <a:pt x="701" y="525"/>
                </a:cubicBezTo>
                <a:cubicBezTo>
                  <a:pt x="661" y="525"/>
                  <a:pt x="633" y="551"/>
                  <a:pt x="614" y="584"/>
                </a:cubicBezTo>
                <a:cubicBezTo>
                  <a:pt x="597" y="522"/>
                  <a:pt x="511" y="512"/>
                  <a:pt x="485" y="572"/>
                </a:cubicBezTo>
                <a:cubicBezTo>
                  <a:pt x="471" y="541"/>
                  <a:pt x="433" y="527"/>
                  <a:pt x="400" y="525"/>
                </a:cubicBezTo>
                <a:cubicBezTo>
                  <a:pt x="351" y="522"/>
                  <a:pt x="323" y="557"/>
                  <a:pt x="297" y="591"/>
                </a:cubicBezTo>
                <a:cubicBezTo>
                  <a:pt x="274" y="518"/>
                  <a:pt x="194" y="433"/>
                  <a:pt x="125" y="500"/>
                </a:cubicBezTo>
                <a:cubicBezTo>
                  <a:pt x="112" y="445"/>
                  <a:pt x="82" y="403"/>
                  <a:pt x="26" y="393"/>
                </a:cubicBezTo>
                <a:cubicBezTo>
                  <a:pt x="94" y="353"/>
                  <a:pt x="89" y="259"/>
                  <a:pt x="56" y="192"/>
                </a:cubicBezTo>
                <a:cubicBezTo>
                  <a:pt x="130" y="193"/>
                  <a:pt x="175" y="111"/>
                  <a:pt x="163" y="43"/>
                </a:cubicBezTo>
                <a:cubicBezTo>
                  <a:pt x="204" y="70"/>
                  <a:pt x="271" y="93"/>
                  <a:pt x="309" y="57"/>
                </a:cubicBezTo>
                <a:cubicBezTo>
                  <a:pt x="325" y="98"/>
                  <a:pt x="370" y="118"/>
                  <a:pt x="414" y="109"/>
                </a:cubicBezTo>
                <a:cubicBezTo>
                  <a:pt x="458" y="100"/>
                  <a:pt x="482" y="67"/>
                  <a:pt x="502" y="30"/>
                </a:cubicBezTo>
                <a:cubicBezTo>
                  <a:pt x="513" y="73"/>
                  <a:pt x="542" y="104"/>
                  <a:pt x="592" y="97"/>
                </a:cubicBezTo>
                <a:cubicBezTo>
                  <a:pt x="637" y="92"/>
                  <a:pt x="680" y="62"/>
                  <a:pt x="712" y="28"/>
                </a:cubicBezTo>
                <a:cubicBezTo>
                  <a:pt x="710" y="72"/>
                  <a:pt x="734" y="123"/>
                  <a:pt x="776" y="107"/>
                </a:cubicBezTo>
                <a:cubicBezTo>
                  <a:pt x="766" y="130"/>
                  <a:pt x="769" y="154"/>
                  <a:pt x="794" y="172"/>
                </a:cubicBezTo>
                <a:cubicBezTo>
                  <a:pt x="818" y="189"/>
                  <a:pt x="852" y="192"/>
                  <a:pt x="880" y="184"/>
                </a:cubicBezTo>
                <a:cubicBezTo>
                  <a:pt x="851" y="218"/>
                  <a:pt x="829" y="262"/>
                  <a:pt x="834" y="307"/>
                </a:cubicBezTo>
                <a:cubicBezTo>
                  <a:pt x="838" y="348"/>
                  <a:pt x="874" y="372"/>
                  <a:pt x="910" y="386"/>
                </a:cubicBezTo>
                <a:cubicBezTo>
                  <a:pt x="905" y="387"/>
                  <a:pt x="899" y="389"/>
                  <a:pt x="893" y="392"/>
                </a:cubicBezTo>
                <a:cubicBezTo>
                  <a:pt x="871" y="403"/>
                  <a:pt x="850" y="419"/>
                  <a:pt x="831" y="4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7821" y="1512898"/>
            <a:ext cx="2283279" cy="102688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800" b="1" dirty="0" smtClean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同学们</a:t>
            </a:r>
            <a:endParaRPr lang="en-US" altLang="zh-CN" sz="48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98471" y="2462892"/>
            <a:ext cx="2283279" cy="102688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再见啦</a:t>
            </a:r>
            <a:endParaRPr lang="en-US" altLang="zh-CN" sz="48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400143" y="1795235"/>
            <a:ext cx="572564" cy="755651"/>
            <a:chOff x="-1558925" y="1530351"/>
            <a:chExt cx="2184400" cy="2882900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-1017588" y="2279651"/>
              <a:ext cx="939800" cy="879475"/>
            </a:xfrm>
            <a:custGeom>
              <a:avLst/>
              <a:gdLst>
                <a:gd name="T0" fmla="*/ 218 w 221"/>
                <a:gd name="T1" fmla="*/ 98 h 207"/>
                <a:gd name="T2" fmla="*/ 107 w 221"/>
                <a:gd name="T3" fmla="*/ 8 h 207"/>
                <a:gd name="T4" fmla="*/ 125 w 221"/>
                <a:gd name="T5" fmla="*/ 193 h 207"/>
                <a:gd name="T6" fmla="*/ 127 w 221"/>
                <a:gd name="T7" fmla="*/ 195 h 207"/>
                <a:gd name="T8" fmla="*/ 218 w 221"/>
                <a:gd name="T9" fmla="*/ 98 h 207"/>
                <a:gd name="T10" fmla="*/ 137 w 221"/>
                <a:gd name="T11" fmla="*/ 185 h 207"/>
                <a:gd name="T12" fmla="*/ 49 w 221"/>
                <a:gd name="T13" fmla="*/ 127 h 207"/>
                <a:gd name="T14" fmla="*/ 119 w 221"/>
                <a:gd name="T15" fmla="*/ 16 h 207"/>
                <a:gd name="T16" fmla="*/ 209 w 221"/>
                <a:gd name="T17" fmla="*/ 106 h 207"/>
                <a:gd name="T18" fmla="*/ 137 w 221"/>
                <a:gd name="T19" fmla="*/ 18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07">
                  <a:moveTo>
                    <a:pt x="218" y="98"/>
                  </a:moveTo>
                  <a:cubicBezTo>
                    <a:pt x="214" y="44"/>
                    <a:pt x="161" y="0"/>
                    <a:pt x="107" y="8"/>
                  </a:cubicBezTo>
                  <a:cubicBezTo>
                    <a:pt x="0" y="23"/>
                    <a:pt x="30" y="207"/>
                    <a:pt x="125" y="193"/>
                  </a:cubicBezTo>
                  <a:cubicBezTo>
                    <a:pt x="125" y="194"/>
                    <a:pt x="126" y="195"/>
                    <a:pt x="127" y="195"/>
                  </a:cubicBezTo>
                  <a:cubicBezTo>
                    <a:pt x="179" y="197"/>
                    <a:pt x="221" y="148"/>
                    <a:pt x="218" y="98"/>
                  </a:cubicBezTo>
                  <a:close/>
                  <a:moveTo>
                    <a:pt x="137" y="185"/>
                  </a:moveTo>
                  <a:cubicBezTo>
                    <a:pt x="97" y="188"/>
                    <a:pt x="60" y="170"/>
                    <a:pt x="49" y="127"/>
                  </a:cubicBezTo>
                  <a:cubicBezTo>
                    <a:pt x="37" y="79"/>
                    <a:pt x="62" y="15"/>
                    <a:pt x="119" y="16"/>
                  </a:cubicBezTo>
                  <a:cubicBezTo>
                    <a:pt x="167" y="17"/>
                    <a:pt x="209" y="57"/>
                    <a:pt x="209" y="106"/>
                  </a:cubicBezTo>
                  <a:cubicBezTo>
                    <a:pt x="208" y="150"/>
                    <a:pt x="176" y="175"/>
                    <a:pt x="137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-1285875" y="3627438"/>
              <a:ext cx="233363" cy="134938"/>
            </a:xfrm>
            <a:custGeom>
              <a:avLst/>
              <a:gdLst>
                <a:gd name="T0" fmla="*/ 54 w 55"/>
                <a:gd name="T1" fmla="*/ 29 h 32"/>
                <a:gd name="T2" fmla="*/ 3 w 55"/>
                <a:gd name="T3" fmla="*/ 1 h 32"/>
                <a:gd name="T4" fmla="*/ 1 w 55"/>
                <a:gd name="T5" fmla="*/ 3 h 32"/>
                <a:gd name="T6" fmla="*/ 53 w 55"/>
                <a:gd name="T7" fmla="*/ 31 h 32"/>
                <a:gd name="T8" fmla="*/ 54 w 55"/>
                <a:gd name="T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2">
                  <a:moveTo>
                    <a:pt x="54" y="29"/>
                  </a:moveTo>
                  <a:cubicBezTo>
                    <a:pt x="38" y="19"/>
                    <a:pt x="20" y="10"/>
                    <a:pt x="3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8" y="12"/>
                    <a:pt x="35" y="23"/>
                    <a:pt x="53" y="31"/>
                  </a:cubicBezTo>
                  <a:cubicBezTo>
                    <a:pt x="54" y="32"/>
                    <a:pt x="55" y="30"/>
                    <a:pt x="5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-1282700" y="3576638"/>
              <a:ext cx="234950" cy="119063"/>
            </a:xfrm>
            <a:custGeom>
              <a:avLst/>
              <a:gdLst>
                <a:gd name="T0" fmla="*/ 54 w 55"/>
                <a:gd name="T1" fmla="*/ 26 h 28"/>
                <a:gd name="T2" fmla="*/ 3 w 55"/>
                <a:gd name="T3" fmla="*/ 1 h 28"/>
                <a:gd name="T4" fmla="*/ 1 w 55"/>
                <a:gd name="T5" fmla="*/ 3 h 28"/>
                <a:gd name="T6" fmla="*/ 53 w 55"/>
                <a:gd name="T7" fmla="*/ 28 h 28"/>
                <a:gd name="T8" fmla="*/ 54 w 55"/>
                <a:gd name="T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">
                  <a:moveTo>
                    <a:pt x="54" y="26"/>
                  </a:moveTo>
                  <a:cubicBezTo>
                    <a:pt x="37" y="17"/>
                    <a:pt x="19" y="9"/>
                    <a:pt x="3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8" y="12"/>
                    <a:pt x="35" y="22"/>
                    <a:pt x="53" y="28"/>
                  </a:cubicBezTo>
                  <a:cubicBezTo>
                    <a:pt x="54" y="28"/>
                    <a:pt x="55" y="26"/>
                    <a:pt x="5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-1273175" y="3529013"/>
              <a:ext cx="230188" cy="136525"/>
            </a:xfrm>
            <a:custGeom>
              <a:avLst/>
              <a:gdLst>
                <a:gd name="T0" fmla="*/ 53 w 54"/>
                <a:gd name="T1" fmla="*/ 29 h 32"/>
                <a:gd name="T2" fmla="*/ 2 w 54"/>
                <a:gd name="T3" fmla="*/ 1 h 32"/>
                <a:gd name="T4" fmla="*/ 1 w 54"/>
                <a:gd name="T5" fmla="*/ 3 h 32"/>
                <a:gd name="T6" fmla="*/ 51 w 54"/>
                <a:gd name="T7" fmla="*/ 31 h 32"/>
                <a:gd name="T8" fmla="*/ 53 w 54"/>
                <a:gd name="T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2">
                  <a:moveTo>
                    <a:pt x="53" y="29"/>
                  </a:moveTo>
                  <a:cubicBezTo>
                    <a:pt x="37" y="19"/>
                    <a:pt x="19" y="10"/>
                    <a:pt x="2" y="1"/>
                  </a:cubicBezTo>
                  <a:cubicBezTo>
                    <a:pt x="1" y="0"/>
                    <a:pt x="0" y="3"/>
                    <a:pt x="1" y="3"/>
                  </a:cubicBezTo>
                  <a:cubicBezTo>
                    <a:pt x="18" y="13"/>
                    <a:pt x="34" y="23"/>
                    <a:pt x="51" y="31"/>
                  </a:cubicBezTo>
                  <a:cubicBezTo>
                    <a:pt x="53" y="32"/>
                    <a:pt x="54" y="30"/>
                    <a:pt x="5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-1257300" y="3473451"/>
              <a:ext cx="209550" cy="131763"/>
            </a:xfrm>
            <a:custGeom>
              <a:avLst/>
              <a:gdLst>
                <a:gd name="T0" fmla="*/ 48 w 49"/>
                <a:gd name="T1" fmla="*/ 28 h 31"/>
                <a:gd name="T2" fmla="*/ 3 w 49"/>
                <a:gd name="T3" fmla="*/ 1 h 31"/>
                <a:gd name="T4" fmla="*/ 1 w 49"/>
                <a:gd name="T5" fmla="*/ 3 h 31"/>
                <a:gd name="T6" fmla="*/ 47 w 49"/>
                <a:gd name="T7" fmla="*/ 30 h 31"/>
                <a:gd name="T8" fmla="*/ 48 w 49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1">
                  <a:moveTo>
                    <a:pt x="48" y="28"/>
                  </a:moveTo>
                  <a:cubicBezTo>
                    <a:pt x="32" y="20"/>
                    <a:pt x="17" y="11"/>
                    <a:pt x="3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6" y="14"/>
                    <a:pt x="31" y="23"/>
                    <a:pt x="47" y="30"/>
                  </a:cubicBezTo>
                  <a:cubicBezTo>
                    <a:pt x="48" y="31"/>
                    <a:pt x="49" y="29"/>
                    <a:pt x="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-1558925" y="1530351"/>
              <a:ext cx="2184400" cy="2882900"/>
            </a:xfrm>
            <a:custGeom>
              <a:avLst/>
              <a:gdLst>
                <a:gd name="T0" fmla="*/ 95 w 513"/>
                <a:gd name="T1" fmla="*/ 355 h 678"/>
                <a:gd name="T2" fmla="*/ 124 w 513"/>
                <a:gd name="T3" fmla="*/ 609 h 678"/>
                <a:gd name="T4" fmla="*/ 296 w 513"/>
                <a:gd name="T5" fmla="*/ 660 h 678"/>
                <a:gd name="T6" fmla="*/ 415 w 513"/>
                <a:gd name="T7" fmla="*/ 573 h 678"/>
                <a:gd name="T8" fmla="*/ 448 w 513"/>
                <a:gd name="T9" fmla="*/ 404 h 678"/>
                <a:gd name="T10" fmla="*/ 392 w 513"/>
                <a:gd name="T11" fmla="*/ 344 h 678"/>
                <a:gd name="T12" fmla="*/ 499 w 513"/>
                <a:gd name="T13" fmla="*/ 433 h 678"/>
                <a:gd name="T14" fmla="*/ 255 w 513"/>
                <a:gd name="T15" fmla="*/ 16 h 678"/>
                <a:gd name="T16" fmla="*/ 303 w 513"/>
                <a:gd name="T17" fmla="*/ 41 h 678"/>
                <a:gd name="T18" fmla="*/ 201 w 513"/>
                <a:gd name="T19" fmla="*/ 76 h 678"/>
                <a:gd name="T20" fmla="*/ 250 w 513"/>
                <a:gd name="T21" fmla="*/ 80 h 678"/>
                <a:gd name="T22" fmla="*/ 255 w 513"/>
                <a:gd name="T23" fmla="*/ 63 h 678"/>
                <a:gd name="T24" fmla="*/ 268 w 513"/>
                <a:gd name="T25" fmla="*/ 42 h 678"/>
                <a:gd name="T26" fmla="*/ 325 w 513"/>
                <a:gd name="T27" fmla="*/ 86 h 678"/>
                <a:gd name="T28" fmla="*/ 255 w 513"/>
                <a:gd name="T29" fmla="*/ 74 h 678"/>
                <a:gd name="T30" fmla="*/ 243 w 513"/>
                <a:gd name="T31" fmla="*/ 90 h 678"/>
                <a:gd name="T32" fmla="*/ 237 w 513"/>
                <a:gd name="T33" fmla="*/ 102 h 678"/>
                <a:gd name="T34" fmla="*/ 67 w 513"/>
                <a:gd name="T35" fmla="*/ 391 h 678"/>
                <a:gd name="T36" fmla="*/ 95 w 513"/>
                <a:gd name="T37" fmla="*/ 370 h 678"/>
                <a:gd name="T38" fmla="*/ 78 w 513"/>
                <a:gd name="T39" fmla="*/ 398 h 678"/>
                <a:gd name="T40" fmla="*/ 63 w 513"/>
                <a:gd name="T41" fmla="*/ 394 h 678"/>
                <a:gd name="T42" fmla="*/ 78 w 513"/>
                <a:gd name="T43" fmla="*/ 408 h 678"/>
                <a:gd name="T44" fmla="*/ 17 w 513"/>
                <a:gd name="T45" fmla="*/ 553 h 678"/>
                <a:gd name="T46" fmla="*/ 57 w 513"/>
                <a:gd name="T47" fmla="*/ 550 h 678"/>
                <a:gd name="T48" fmla="*/ 54 w 513"/>
                <a:gd name="T49" fmla="*/ 563 h 678"/>
                <a:gd name="T50" fmla="*/ 14 w 513"/>
                <a:gd name="T51" fmla="*/ 521 h 678"/>
                <a:gd name="T52" fmla="*/ 14 w 513"/>
                <a:gd name="T53" fmla="*/ 498 h 678"/>
                <a:gd name="T54" fmla="*/ 12 w 513"/>
                <a:gd name="T55" fmla="*/ 459 h 678"/>
                <a:gd name="T56" fmla="*/ 11 w 513"/>
                <a:gd name="T57" fmla="*/ 443 h 678"/>
                <a:gd name="T58" fmla="*/ 65 w 513"/>
                <a:gd name="T59" fmla="*/ 447 h 678"/>
                <a:gd name="T60" fmla="*/ 76 w 513"/>
                <a:gd name="T61" fmla="*/ 428 h 678"/>
                <a:gd name="T62" fmla="*/ 76 w 513"/>
                <a:gd name="T63" fmla="*/ 420 h 678"/>
                <a:gd name="T64" fmla="*/ 76 w 513"/>
                <a:gd name="T65" fmla="*/ 437 h 678"/>
                <a:gd name="T66" fmla="*/ 120 w 513"/>
                <a:gd name="T67" fmla="*/ 533 h 678"/>
                <a:gd name="T68" fmla="*/ 96 w 513"/>
                <a:gd name="T69" fmla="*/ 536 h 678"/>
                <a:gd name="T70" fmla="*/ 68 w 513"/>
                <a:gd name="T71" fmla="*/ 531 h 678"/>
                <a:gd name="T72" fmla="*/ 169 w 513"/>
                <a:gd name="T73" fmla="*/ 668 h 678"/>
                <a:gd name="T74" fmla="*/ 253 w 513"/>
                <a:gd name="T75" fmla="*/ 625 h 678"/>
                <a:gd name="T76" fmla="*/ 370 w 513"/>
                <a:gd name="T77" fmla="*/ 615 h 678"/>
                <a:gd name="T78" fmla="*/ 303 w 513"/>
                <a:gd name="T79" fmla="*/ 654 h 678"/>
                <a:gd name="T80" fmla="*/ 399 w 513"/>
                <a:gd name="T81" fmla="*/ 599 h 678"/>
                <a:gd name="T82" fmla="*/ 132 w 513"/>
                <a:gd name="T83" fmla="*/ 568 h 678"/>
                <a:gd name="T84" fmla="*/ 126 w 513"/>
                <a:gd name="T85" fmla="*/ 396 h 678"/>
                <a:gd name="T86" fmla="*/ 123 w 513"/>
                <a:gd name="T87" fmla="*/ 336 h 678"/>
                <a:gd name="T88" fmla="*/ 390 w 513"/>
                <a:gd name="T89" fmla="*/ 332 h 678"/>
                <a:gd name="T90" fmla="*/ 399 w 513"/>
                <a:gd name="T91" fmla="*/ 599 h 678"/>
                <a:gd name="T92" fmla="*/ 439 w 513"/>
                <a:gd name="T93" fmla="*/ 523 h 678"/>
                <a:gd name="T94" fmla="*/ 488 w 513"/>
                <a:gd name="T95" fmla="*/ 565 h 678"/>
                <a:gd name="T96" fmla="*/ 444 w 513"/>
                <a:gd name="T97" fmla="*/ 565 h 678"/>
                <a:gd name="T98" fmla="*/ 426 w 513"/>
                <a:gd name="T99" fmla="*/ 557 h 678"/>
                <a:gd name="T100" fmla="*/ 432 w 513"/>
                <a:gd name="T101" fmla="*/ 538 h 678"/>
                <a:gd name="T102" fmla="*/ 437 w 513"/>
                <a:gd name="T103" fmla="*/ 507 h 678"/>
                <a:gd name="T104" fmla="*/ 441 w 513"/>
                <a:gd name="T105" fmla="*/ 483 h 678"/>
                <a:gd name="T106" fmla="*/ 446 w 513"/>
                <a:gd name="T107" fmla="*/ 466 h 678"/>
                <a:gd name="T108" fmla="*/ 394 w 513"/>
                <a:gd name="T109" fmla="*/ 381 h 678"/>
                <a:gd name="T110" fmla="*/ 393 w 513"/>
                <a:gd name="T111" fmla="*/ 367 h 678"/>
                <a:gd name="T112" fmla="*/ 499 w 513"/>
                <a:gd name="T113" fmla="*/ 447 h 678"/>
                <a:gd name="T114" fmla="*/ 500 w 513"/>
                <a:gd name="T115" fmla="*/ 48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3" h="678">
                  <a:moveTo>
                    <a:pt x="507" y="431"/>
                  </a:moveTo>
                  <a:cubicBezTo>
                    <a:pt x="508" y="430"/>
                    <a:pt x="509" y="428"/>
                    <a:pt x="508" y="427"/>
                  </a:cubicBezTo>
                  <a:cubicBezTo>
                    <a:pt x="480" y="400"/>
                    <a:pt x="449" y="374"/>
                    <a:pt x="417" y="350"/>
                  </a:cubicBezTo>
                  <a:cubicBezTo>
                    <a:pt x="405" y="276"/>
                    <a:pt x="384" y="198"/>
                    <a:pt x="356" y="129"/>
                  </a:cubicBezTo>
                  <a:cubicBezTo>
                    <a:pt x="343" y="96"/>
                    <a:pt x="329" y="63"/>
                    <a:pt x="309" y="35"/>
                  </a:cubicBezTo>
                  <a:cubicBezTo>
                    <a:pt x="297" y="17"/>
                    <a:pt x="279" y="0"/>
                    <a:pt x="256" y="5"/>
                  </a:cubicBezTo>
                  <a:cubicBezTo>
                    <a:pt x="232" y="12"/>
                    <a:pt x="217" y="41"/>
                    <a:pt x="204" y="59"/>
                  </a:cubicBezTo>
                  <a:cubicBezTo>
                    <a:pt x="184" y="90"/>
                    <a:pt x="165" y="123"/>
                    <a:pt x="150" y="157"/>
                  </a:cubicBezTo>
                  <a:cubicBezTo>
                    <a:pt x="122" y="219"/>
                    <a:pt x="101" y="287"/>
                    <a:pt x="95" y="355"/>
                  </a:cubicBezTo>
                  <a:cubicBezTo>
                    <a:pt x="77" y="371"/>
                    <a:pt x="58" y="386"/>
                    <a:pt x="39" y="400"/>
                  </a:cubicBezTo>
                  <a:cubicBezTo>
                    <a:pt x="27" y="409"/>
                    <a:pt x="1" y="420"/>
                    <a:pt x="0" y="436"/>
                  </a:cubicBezTo>
                  <a:cubicBezTo>
                    <a:pt x="0" y="437"/>
                    <a:pt x="1" y="438"/>
                    <a:pt x="2" y="438"/>
                  </a:cubicBezTo>
                  <a:cubicBezTo>
                    <a:pt x="2" y="464"/>
                    <a:pt x="5" y="490"/>
                    <a:pt x="7" y="516"/>
                  </a:cubicBezTo>
                  <a:cubicBezTo>
                    <a:pt x="8" y="532"/>
                    <a:pt x="8" y="548"/>
                    <a:pt x="15" y="563"/>
                  </a:cubicBezTo>
                  <a:cubicBezTo>
                    <a:pt x="14" y="565"/>
                    <a:pt x="14" y="568"/>
                    <a:pt x="17" y="569"/>
                  </a:cubicBezTo>
                  <a:cubicBezTo>
                    <a:pt x="30" y="576"/>
                    <a:pt x="49" y="574"/>
                    <a:pt x="63" y="574"/>
                  </a:cubicBezTo>
                  <a:cubicBezTo>
                    <a:pt x="81" y="575"/>
                    <a:pt x="99" y="575"/>
                    <a:pt x="116" y="573"/>
                  </a:cubicBezTo>
                  <a:cubicBezTo>
                    <a:pt x="114" y="589"/>
                    <a:pt x="107" y="602"/>
                    <a:pt x="124" y="609"/>
                  </a:cubicBezTo>
                  <a:cubicBezTo>
                    <a:pt x="138" y="615"/>
                    <a:pt x="155" y="618"/>
                    <a:pt x="172" y="620"/>
                  </a:cubicBezTo>
                  <a:cubicBezTo>
                    <a:pt x="167" y="635"/>
                    <a:pt x="163" y="652"/>
                    <a:pt x="162" y="668"/>
                  </a:cubicBezTo>
                  <a:cubicBezTo>
                    <a:pt x="162" y="670"/>
                    <a:pt x="163" y="671"/>
                    <a:pt x="165" y="671"/>
                  </a:cubicBezTo>
                  <a:cubicBezTo>
                    <a:pt x="165" y="672"/>
                    <a:pt x="166" y="674"/>
                    <a:pt x="167" y="674"/>
                  </a:cubicBezTo>
                  <a:cubicBezTo>
                    <a:pt x="199" y="676"/>
                    <a:pt x="231" y="675"/>
                    <a:pt x="263" y="673"/>
                  </a:cubicBezTo>
                  <a:cubicBezTo>
                    <a:pt x="266" y="673"/>
                    <a:pt x="268" y="670"/>
                    <a:pt x="267" y="667"/>
                  </a:cubicBezTo>
                  <a:cubicBezTo>
                    <a:pt x="265" y="653"/>
                    <a:pt x="263" y="639"/>
                    <a:pt x="261" y="625"/>
                  </a:cubicBezTo>
                  <a:cubicBezTo>
                    <a:pt x="270" y="625"/>
                    <a:pt x="279" y="625"/>
                    <a:pt x="288" y="624"/>
                  </a:cubicBezTo>
                  <a:cubicBezTo>
                    <a:pt x="291" y="636"/>
                    <a:pt x="293" y="648"/>
                    <a:pt x="296" y="660"/>
                  </a:cubicBezTo>
                  <a:cubicBezTo>
                    <a:pt x="296" y="664"/>
                    <a:pt x="297" y="671"/>
                    <a:pt x="301" y="674"/>
                  </a:cubicBezTo>
                  <a:cubicBezTo>
                    <a:pt x="307" y="678"/>
                    <a:pt x="317" y="676"/>
                    <a:pt x="323" y="676"/>
                  </a:cubicBezTo>
                  <a:cubicBezTo>
                    <a:pt x="338" y="676"/>
                    <a:pt x="353" y="676"/>
                    <a:pt x="368" y="675"/>
                  </a:cubicBezTo>
                  <a:cubicBezTo>
                    <a:pt x="376" y="675"/>
                    <a:pt x="395" y="678"/>
                    <a:pt x="398" y="667"/>
                  </a:cubicBezTo>
                  <a:cubicBezTo>
                    <a:pt x="400" y="661"/>
                    <a:pt x="393" y="650"/>
                    <a:pt x="391" y="645"/>
                  </a:cubicBezTo>
                  <a:cubicBezTo>
                    <a:pt x="387" y="634"/>
                    <a:pt x="382" y="624"/>
                    <a:pt x="378" y="613"/>
                  </a:cubicBezTo>
                  <a:cubicBezTo>
                    <a:pt x="389" y="611"/>
                    <a:pt x="400" y="609"/>
                    <a:pt x="411" y="606"/>
                  </a:cubicBezTo>
                  <a:cubicBezTo>
                    <a:pt x="413" y="605"/>
                    <a:pt x="415" y="603"/>
                    <a:pt x="415" y="601"/>
                  </a:cubicBezTo>
                  <a:cubicBezTo>
                    <a:pt x="415" y="592"/>
                    <a:pt x="415" y="582"/>
                    <a:pt x="415" y="573"/>
                  </a:cubicBezTo>
                  <a:cubicBezTo>
                    <a:pt x="427" y="574"/>
                    <a:pt x="440" y="574"/>
                    <a:pt x="452" y="575"/>
                  </a:cubicBezTo>
                  <a:cubicBezTo>
                    <a:pt x="468" y="576"/>
                    <a:pt x="486" y="580"/>
                    <a:pt x="500" y="571"/>
                  </a:cubicBezTo>
                  <a:cubicBezTo>
                    <a:pt x="501" y="571"/>
                    <a:pt x="501" y="570"/>
                    <a:pt x="501" y="570"/>
                  </a:cubicBezTo>
                  <a:cubicBezTo>
                    <a:pt x="503" y="571"/>
                    <a:pt x="506" y="571"/>
                    <a:pt x="506" y="568"/>
                  </a:cubicBezTo>
                  <a:cubicBezTo>
                    <a:pt x="511" y="523"/>
                    <a:pt x="513" y="476"/>
                    <a:pt x="507" y="431"/>
                  </a:cubicBezTo>
                  <a:close/>
                  <a:moveTo>
                    <a:pt x="499" y="433"/>
                  </a:moveTo>
                  <a:cubicBezTo>
                    <a:pt x="497" y="433"/>
                    <a:pt x="491" y="429"/>
                    <a:pt x="490" y="428"/>
                  </a:cubicBezTo>
                  <a:cubicBezTo>
                    <a:pt x="485" y="426"/>
                    <a:pt x="481" y="423"/>
                    <a:pt x="476" y="420"/>
                  </a:cubicBezTo>
                  <a:cubicBezTo>
                    <a:pt x="467" y="415"/>
                    <a:pt x="457" y="409"/>
                    <a:pt x="448" y="404"/>
                  </a:cubicBezTo>
                  <a:cubicBezTo>
                    <a:pt x="447" y="403"/>
                    <a:pt x="447" y="403"/>
                    <a:pt x="447" y="403"/>
                  </a:cubicBezTo>
                  <a:cubicBezTo>
                    <a:pt x="447" y="403"/>
                    <a:pt x="446" y="403"/>
                    <a:pt x="446" y="403"/>
                  </a:cubicBezTo>
                  <a:cubicBezTo>
                    <a:pt x="444" y="402"/>
                    <a:pt x="443" y="403"/>
                    <a:pt x="444" y="404"/>
                  </a:cubicBezTo>
                  <a:cubicBezTo>
                    <a:pt x="442" y="403"/>
                    <a:pt x="440" y="400"/>
                    <a:pt x="440" y="400"/>
                  </a:cubicBezTo>
                  <a:cubicBezTo>
                    <a:pt x="438" y="398"/>
                    <a:pt x="435" y="397"/>
                    <a:pt x="433" y="395"/>
                  </a:cubicBezTo>
                  <a:cubicBezTo>
                    <a:pt x="428" y="391"/>
                    <a:pt x="424" y="387"/>
                    <a:pt x="419" y="384"/>
                  </a:cubicBezTo>
                  <a:cubicBezTo>
                    <a:pt x="411" y="377"/>
                    <a:pt x="403" y="371"/>
                    <a:pt x="394" y="365"/>
                  </a:cubicBezTo>
                  <a:cubicBezTo>
                    <a:pt x="394" y="365"/>
                    <a:pt x="394" y="365"/>
                    <a:pt x="393" y="365"/>
                  </a:cubicBezTo>
                  <a:cubicBezTo>
                    <a:pt x="393" y="358"/>
                    <a:pt x="392" y="351"/>
                    <a:pt x="392" y="344"/>
                  </a:cubicBezTo>
                  <a:cubicBezTo>
                    <a:pt x="394" y="346"/>
                    <a:pt x="397" y="348"/>
                    <a:pt x="399" y="350"/>
                  </a:cubicBezTo>
                  <a:cubicBezTo>
                    <a:pt x="398" y="350"/>
                    <a:pt x="397" y="352"/>
                    <a:pt x="398" y="353"/>
                  </a:cubicBezTo>
                  <a:cubicBezTo>
                    <a:pt x="411" y="367"/>
                    <a:pt x="426" y="380"/>
                    <a:pt x="442" y="391"/>
                  </a:cubicBezTo>
                  <a:cubicBezTo>
                    <a:pt x="441" y="392"/>
                    <a:pt x="442" y="393"/>
                    <a:pt x="442" y="393"/>
                  </a:cubicBezTo>
                  <a:cubicBezTo>
                    <a:pt x="443" y="394"/>
                    <a:pt x="444" y="394"/>
                    <a:pt x="444" y="395"/>
                  </a:cubicBezTo>
                  <a:cubicBezTo>
                    <a:pt x="444" y="395"/>
                    <a:pt x="445" y="395"/>
                    <a:pt x="445" y="395"/>
                  </a:cubicBezTo>
                  <a:cubicBezTo>
                    <a:pt x="463" y="406"/>
                    <a:pt x="481" y="418"/>
                    <a:pt x="499" y="430"/>
                  </a:cubicBezTo>
                  <a:cubicBezTo>
                    <a:pt x="499" y="430"/>
                    <a:pt x="499" y="430"/>
                    <a:pt x="499" y="430"/>
                  </a:cubicBezTo>
                  <a:cubicBezTo>
                    <a:pt x="499" y="431"/>
                    <a:pt x="499" y="432"/>
                    <a:pt x="499" y="433"/>
                  </a:cubicBezTo>
                  <a:close/>
                  <a:moveTo>
                    <a:pt x="462" y="402"/>
                  </a:moveTo>
                  <a:cubicBezTo>
                    <a:pt x="459" y="400"/>
                    <a:pt x="455" y="398"/>
                    <a:pt x="452" y="396"/>
                  </a:cubicBezTo>
                  <a:cubicBezTo>
                    <a:pt x="452" y="395"/>
                    <a:pt x="452" y="395"/>
                    <a:pt x="451" y="394"/>
                  </a:cubicBezTo>
                  <a:cubicBezTo>
                    <a:pt x="438" y="384"/>
                    <a:pt x="424" y="373"/>
                    <a:pt x="411" y="361"/>
                  </a:cubicBezTo>
                  <a:cubicBezTo>
                    <a:pt x="428" y="375"/>
                    <a:pt x="445" y="389"/>
                    <a:pt x="462" y="402"/>
                  </a:cubicBezTo>
                  <a:close/>
                  <a:moveTo>
                    <a:pt x="251" y="18"/>
                  </a:moveTo>
                  <a:cubicBezTo>
                    <a:pt x="258" y="22"/>
                    <a:pt x="264" y="27"/>
                    <a:pt x="272" y="29"/>
                  </a:cubicBezTo>
                  <a:cubicBezTo>
                    <a:pt x="273" y="30"/>
                    <a:pt x="274" y="28"/>
                    <a:pt x="273" y="28"/>
                  </a:cubicBezTo>
                  <a:cubicBezTo>
                    <a:pt x="268" y="23"/>
                    <a:pt x="261" y="20"/>
                    <a:pt x="255" y="16"/>
                  </a:cubicBezTo>
                  <a:cubicBezTo>
                    <a:pt x="257" y="16"/>
                    <a:pt x="258" y="16"/>
                    <a:pt x="260" y="15"/>
                  </a:cubicBezTo>
                  <a:cubicBezTo>
                    <a:pt x="263" y="17"/>
                    <a:pt x="266" y="19"/>
                    <a:pt x="269" y="21"/>
                  </a:cubicBezTo>
                  <a:cubicBezTo>
                    <a:pt x="271" y="22"/>
                    <a:pt x="273" y="19"/>
                    <a:pt x="271" y="18"/>
                  </a:cubicBezTo>
                  <a:cubicBezTo>
                    <a:pt x="270" y="17"/>
                    <a:pt x="269" y="16"/>
                    <a:pt x="267" y="16"/>
                  </a:cubicBezTo>
                  <a:cubicBezTo>
                    <a:pt x="276" y="17"/>
                    <a:pt x="285" y="22"/>
                    <a:pt x="292" y="28"/>
                  </a:cubicBezTo>
                  <a:cubicBezTo>
                    <a:pt x="286" y="25"/>
                    <a:pt x="279" y="21"/>
                    <a:pt x="273" y="18"/>
                  </a:cubicBezTo>
                  <a:cubicBezTo>
                    <a:pt x="273" y="18"/>
                    <a:pt x="273" y="18"/>
                    <a:pt x="273" y="19"/>
                  </a:cubicBezTo>
                  <a:cubicBezTo>
                    <a:pt x="281" y="23"/>
                    <a:pt x="289" y="28"/>
                    <a:pt x="297" y="33"/>
                  </a:cubicBezTo>
                  <a:cubicBezTo>
                    <a:pt x="299" y="36"/>
                    <a:pt x="301" y="38"/>
                    <a:pt x="303" y="41"/>
                  </a:cubicBezTo>
                  <a:cubicBezTo>
                    <a:pt x="292" y="34"/>
                    <a:pt x="281" y="27"/>
                    <a:pt x="269" y="22"/>
                  </a:cubicBezTo>
                  <a:cubicBezTo>
                    <a:pt x="268" y="21"/>
                    <a:pt x="267" y="23"/>
                    <a:pt x="268" y="23"/>
                  </a:cubicBezTo>
                  <a:cubicBezTo>
                    <a:pt x="281" y="30"/>
                    <a:pt x="293" y="37"/>
                    <a:pt x="306" y="45"/>
                  </a:cubicBezTo>
                  <a:cubicBezTo>
                    <a:pt x="308" y="49"/>
                    <a:pt x="310" y="52"/>
                    <a:pt x="312" y="56"/>
                  </a:cubicBezTo>
                  <a:cubicBezTo>
                    <a:pt x="297" y="46"/>
                    <a:pt x="280" y="37"/>
                    <a:pt x="264" y="28"/>
                  </a:cubicBezTo>
                  <a:cubicBezTo>
                    <a:pt x="264" y="27"/>
                    <a:pt x="263" y="28"/>
                    <a:pt x="263" y="28"/>
                  </a:cubicBezTo>
                  <a:cubicBezTo>
                    <a:pt x="258" y="26"/>
                    <a:pt x="252" y="23"/>
                    <a:pt x="247" y="20"/>
                  </a:cubicBezTo>
                  <a:cubicBezTo>
                    <a:pt x="248" y="19"/>
                    <a:pt x="249" y="19"/>
                    <a:pt x="251" y="18"/>
                  </a:cubicBezTo>
                  <a:close/>
                  <a:moveTo>
                    <a:pt x="201" y="76"/>
                  </a:moveTo>
                  <a:cubicBezTo>
                    <a:pt x="213" y="84"/>
                    <a:pt x="226" y="92"/>
                    <a:pt x="240" y="95"/>
                  </a:cubicBezTo>
                  <a:cubicBezTo>
                    <a:pt x="242" y="96"/>
                    <a:pt x="242" y="94"/>
                    <a:pt x="241" y="93"/>
                  </a:cubicBezTo>
                  <a:cubicBezTo>
                    <a:pt x="227" y="88"/>
                    <a:pt x="214" y="82"/>
                    <a:pt x="202" y="74"/>
                  </a:cubicBezTo>
                  <a:cubicBezTo>
                    <a:pt x="203" y="73"/>
                    <a:pt x="204" y="71"/>
                    <a:pt x="205" y="70"/>
                  </a:cubicBezTo>
                  <a:cubicBezTo>
                    <a:pt x="219" y="77"/>
                    <a:pt x="232" y="83"/>
                    <a:pt x="246" y="90"/>
                  </a:cubicBezTo>
                  <a:cubicBezTo>
                    <a:pt x="247" y="90"/>
                    <a:pt x="248" y="89"/>
                    <a:pt x="247" y="88"/>
                  </a:cubicBezTo>
                  <a:cubicBezTo>
                    <a:pt x="234" y="81"/>
                    <a:pt x="220" y="75"/>
                    <a:pt x="206" y="69"/>
                  </a:cubicBezTo>
                  <a:cubicBezTo>
                    <a:pt x="208" y="66"/>
                    <a:pt x="210" y="63"/>
                    <a:pt x="212" y="60"/>
                  </a:cubicBezTo>
                  <a:cubicBezTo>
                    <a:pt x="224" y="67"/>
                    <a:pt x="237" y="74"/>
                    <a:pt x="250" y="80"/>
                  </a:cubicBezTo>
                  <a:cubicBezTo>
                    <a:pt x="251" y="81"/>
                    <a:pt x="252" y="79"/>
                    <a:pt x="251" y="78"/>
                  </a:cubicBezTo>
                  <a:cubicBezTo>
                    <a:pt x="239" y="71"/>
                    <a:pt x="226" y="64"/>
                    <a:pt x="213" y="58"/>
                  </a:cubicBezTo>
                  <a:cubicBezTo>
                    <a:pt x="214" y="57"/>
                    <a:pt x="215" y="55"/>
                    <a:pt x="216" y="54"/>
                  </a:cubicBezTo>
                  <a:cubicBezTo>
                    <a:pt x="228" y="59"/>
                    <a:pt x="239" y="65"/>
                    <a:pt x="251" y="71"/>
                  </a:cubicBezTo>
                  <a:cubicBezTo>
                    <a:pt x="252" y="72"/>
                    <a:pt x="253" y="70"/>
                    <a:pt x="252" y="69"/>
                  </a:cubicBezTo>
                  <a:cubicBezTo>
                    <a:pt x="241" y="62"/>
                    <a:pt x="230" y="56"/>
                    <a:pt x="218" y="51"/>
                  </a:cubicBezTo>
                  <a:cubicBezTo>
                    <a:pt x="219" y="50"/>
                    <a:pt x="221" y="48"/>
                    <a:pt x="222" y="46"/>
                  </a:cubicBezTo>
                  <a:cubicBezTo>
                    <a:pt x="222" y="46"/>
                    <a:pt x="222" y="46"/>
                    <a:pt x="222" y="46"/>
                  </a:cubicBezTo>
                  <a:cubicBezTo>
                    <a:pt x="234" y="51"/>
                    <a:pt x="245" y="56"/>
                    <a:pt x="255" y="63"/>
                  </a:cubicBezTo>
                  <a:cubicBezTo>
                    <a:pt x="257" y="64"/>
                    <a:pt x="258" y="62"/>
                    <a:pt x="256" y="61"/>
                  </a:cubicBezTo>
                  <a:cubicBezTo>
                    <a:pt x="247" y="53"/>
                    <a:pt x="235" y="48"/>
                    <a:pt x="224" y="44"/>
                  </a:cubicBezTo>
                  <a:cubicBezTo>
                    <a:pt x="226" y="41"/>
                    <a:pt x="228" y="39"/>
                    <a:pt x="231" y="36"/>
                  </a:cubicBezTo>
                  <a:cubicBezTo>
                    <a:pt x="241" y="43"/>
                    <a:pt x="252" y="50"/>
                    <a:pt x="264" y="54"/>
                  </a:cubicBezTo>
                  <a:cubicBezTo>
                    <a:pt x="266" y="55"/>
                    <a:pt x="267" y="53"/>
                    <a:pt x="265" y="52"/>
                  </a:cubicBezTo>
                  <a:cubicBezTo>
                    <a:pt x="254" y="46"/>
                    <a:pt x="243" y="40"/>
                    <a:pt x="233" y="33"/>
                  </a:cubicBezTo>
                  <a:cubicBezTo>
                    <a:pt x="234" y="32"/>
                    <a:pt x="235" y="31"/>
                    <a:pt x="236" y="30"/>
                  </a:cubicBezTo>
                  <a:cubicBezTo>
                    <a:pt x="246" y="35"/>
                    <a:pt x="256" y="40"/>
                    <a:pt x="267" y="44"/>
                  </a:cubicBezTo>
                  <a:cubicBezTo>
                    <a:pt x="269" y="45"/>
                    <a:pt x="269" y="43"/>
                    <a:pt x="268" y="42"/>
                  </a:cubicBezTo>
                  <a:cubicBezTo>
                    <a:pt x="259" y="36"/>
                    <a:pt x="248" y="31"/>
                    <a:pt x="238" y="28"/>
                  </a:cubicBezTo>
                  <a:cubicBezTo>
                    <a:pt x="238" y="27"/>
                    <a:pt x="239" y="27"/>
                    <a:pt x="239" y="26"/>
                  </a:cubicBezTo>
                  <a:cubicBezTo>
                    <a:pt x="241" y="24"/>
                    <a:pt x="243" y="23"/>
                    <a:pt x="244" y="22"/>
                  </a:cubicBezTo>
                  <a:cubicBezTo>
                    <a:pt x="252" y="27"/>
                    <a:pt x="261" y="31"/>
                    <a:pt x="269" y="35"/>
                  </a:cubicBezTo>
                  <a:cubicBezTo>
                    <a:pt x="270" y="35"/>
                    <a:pt x="271" y="34"/>
                    <a:pt x="271" y="33"/>
                  </a:cubicBezTo>
                  <a:cubicBezTo>
                    <a:pt x="285" y="43"/>
                    <a:pt x="300" y="52"/>
                    <a:pt x="314" y="60"/>
                  </a:cubicBezTo>
                  <a:cubicBezTo>
                    <a:pt x="318" y="66"/>
                    <a:pt x="321" y="73"/>
                    <a:pt x="324" y="79"/>
                  </a:cubicBezTo>
                  <a:cubicBezTo>
                    <a:pt x="325" y="81"/>
                    <a:pt x="326" y="83"/>
                    <a:pt x="327" y="85"/>
                  </a:cubicBezTo>
                  <a:cubicBezTo>
                    <a:pt x="326" y="85"/>
                    <a:pt x="326" y="86"/>
                    <a:pt x="325" y="86"/>
                  </a:cubicBezTo>
                  <a:cubicBezTo>
                    <a:pt x="306" y="76"/>
                    <a:pt x="285" y="67"/>
                    <a:pt x="266" y="57"/>
                  </a:cubicBezTo>
                  <a:cubicBezTo>
                    <a:pt x="264" y="57"/>
                    <a:pt x="263" y="59"/>
                    <a:pt x="264" y="60"/>
                  </a:cubicBezTo>
                  <a:cubicBezTo>
                    <a:pt x="283" y="70"/>
                    <a:pt x="302" y="80"/>
                    <a:pt x="322" y="88"/>
                  </a:cubicBezTo>
                  <a:cubicBezTo>
                    <a:pt x="320" y="89"/>
                    <a:pt x="317" y="90"/>
                    <a:pt x="315" y="91"/>
                  </a:cubicBezTo>
                  <a:cubicBezTo>
                    <a:pt x="298" y="83"/>
                    <a:pt x="281" y="76"/>
                    <a:pt x="263" y="69"/>
                  </a:cubicBezTo>
                  <a:cubicBezTo>
                    <a:pt x="262" y="68"/>
                    <a:pt x="262" y="70"/>
                    <a:pt x="263" y="71"/>
                  </a:cubicBezTo>
                  <a:cubicBezTo>
                    <a:pt x="279" y="78"/>
                    <a:pt x="295" y="86"/>
                    <a:pt x="311" y="93"/>
                  </a:cubicBezTo>
                  <a:cubicBezTo>
                    <a:pt x="310" y="93"/>
                    <a:pt x="309" y="94"/>
                    <a:pt x="308" y="94"/>
                  </a:cubicBezTo>
                  <a:cubicBezTo>
                    <a:pt x="290" y="87"/>
                    <a:pt x="273" y="81"/>
                    <a:pt x="255" y="74"/>
                  </a:cubicBezTo>
                  <a:cubicBezTo>
                    <a:pt x="254" y="74"/>
                    <a:pt x="253" y="76"/>
                    <a:pt x="254" y="76"/>
                  </a:cubicBezTo>
                  <a:cubicBezTo>
                    <a:pt x="271" y="84"/>
                    <a:pt x="287" y="91"/>
                    <a:pt x="305" y="96"/>
                  </a:cubicBezTo>
                  <a:cubicBezTo>
                    <a:pt x="302" y="97"/>
                    <a:pt x="299" y="97"/>
                    <a:pt x="297" y="98"/>
                  </a:cubicBezTo>
                  <a:cubicBezTo>
                    <a:pt x="281" y="93"/>
                    <a:pt x="265" y="89"/>
                    <a:pt x="250" y="81"/>
                  </a:cubicBezTo>
                  <a:cubicBezTo>
                    <a:pt x="249" y="80"/>
                    <a:pt x="247" y="82"/>
                    <a:pt x="249" y="83"/>
                  </a:cubicBezTo>
                  <a:cubicBezTo>
                    <a:pt x="262" y="90"/>
                    <a:pt x="276" y="97"/>
                    <a:pt x="291" y="100"/>
                  </a:cubicBezTo>
                  <a:cubicBezTo>
                    <a:pt x="287" y="101"/>
                    <a:pt x="283" y="102"/>
                    <a:pt x="279" y="102"/>
                  </a:cubicBezTo>
                  <a:cubicBezTo>
                    <a:pt x="275" y="101"/>
                    <a:pt x="271" y="99"/>
                    <a:pt x="269" y="98"/>
                  </a:cubicBezTo>
                  <a:cubicBezTo>
                    <a:pt x="260" y="95"/>
                    <a:pt x="252" y="93"/>
                    <a:pt x="243" y="90"/>
                  </a:cubicBezTo>
                  <a:cubicBezTo>
                    <a:pt x="242" y="90"/>
                    <a:pt x="242" y="91"/>
                    <a:pt x="243" y="91"/>
                  </a:cubicBezTo>
                  <a:cubicBezTo>
                    <a:pt x="254" y="95"/>
                    <a:pt x="265" y="99"/>
                    <a:pt x="275" y="103"/>
                  </a:cubicBezTo>
                  <a:cubicBezTo>
                    <a:pt x="275" y="103"/>
                    <a:pt x="275" y="103"/>
                    <a:pt x="276" y="103"/>
                  </a:cubicBezTo>
                  <a:cubicBezTo>
                    <a:pt x="271" y="103"/>
                    <a:pt x="267" y="104"/>
                    <a:pt x="263" y="104"/>
                  </a:cubicBezTo>
                  <a:cubicBezTo>
                    <a:pt x="254" y="101"/>
                    <a:pt x="245" y="98"/>
                    <a:pt x="236" y="96"/>
                  </a:cubicBezTo>
                  <a:cubicBezTo>
                    <a:pt x="235" y="96"/>
                    <a:pt x="235" y="97"/>
                    <a:pt x="236" y="97"/>
                  </a:cubicBezTo>
                  <a:cubicBezTo>
                    <a:pt x="242" y="99"/>
                    <a:pt x="249" y="102"/>
                    <a:pt x="255" y="104"/>
                  </a:cubicBezTo>
                  <a:cubicBezTo>
                    <a:pt x="251" y="104"/>
                    <a:pt x="246" y="104"/>
                    <a:pt x="241" y="103"/>
                  </a:cubicBezTo>
                  <a:cubicBezTo>
                    <a:pt x="240" y="103"/>
                    <a:pt x="238" y="102"/>
                    <a:pt x="237" y="102"/>
                  </a:cubicBezTo>
                  <a:cubicBezTo>
                    <a:pt x="236" y="101"/>
                    <a:pt x="235" y="102"/>
                    <a:pt x="236" y="103"/>
                  </a:cubicBezTo>
                  <a:cubicBezTo>
                    <a:pt x="233" y="102"/>
                    <a:pt x="229" y="102"/>
                    <a:pt x="226" y="101"/>
                  </a:cubicBezTo>
                  <a:cubicBezTo>
                    <a:pt x="216" y="95"/>
                    <a:pt x="206" y="90"/>
                    <a:pt x="195" y="85"/>
                  </a:cubicBezTo>
                  <a:cubicBezTo>
                    <a:pt x="197" y="82"/>
                    <a:pt x="199" y="79"/>
                    <a:pt x="201" y="76"/>
                  </a:cubicBezTo>
                  <a:close/>
                  <a:moveTo>
                    <a:pt x="194" y="87"/>
                  </a:moveTo>
                  <a:cubicBezTo>
                    <a:pt x="202" y="91"/>
                    <a:pt x="209" y="95"/>
                    <a:pt x="217" y="99"/>
                  </a:cubicBezTo>
                  <a:cubicBezTo>
                    <a:pt x="208" y="97"/>
                    <a:pt x="200" y="94"/>
                    <a:pt x="192" y="91"/>
                  </a:cubicBezTo>
                  <a:cubicBezTo>
                    <a:pt x="193" y="89"/>
                    <a:pt x="194" y="88"/>
                    <a:pt x="194" y="87"/>
                  </a:cubicBezTo>
                  <a:close/>
                  <a:moveTo>
                    <a:pt x="67" y="391"/>
                  </a:moveTo>
                  <a:cubicBezTo>
                    <a:pt x="80" y="381"/>
                    <a:pt x="93" y="370"/>
                    <a:pt x="105" y="359"/>
                  </a:cubicBezTo>
                  <a:cubicBezTo>
                    <a:pt x="105" y="359"/>
                    <a:pt x="106" y="359"/>
                    <a:pt x="106" y="359"/>
                  </a:cubicBezTo>
                  <a:cubicBezTo>
                    <a:pt x="109" y="362"/>
                    <a:pt x="113" y="364"/>
                    <a:pt x="117" y="367"/>
                  </a:cubicBezTo>
                  <a:cubicBezTo>
                    <a:pt x="117" y="368"/>
                    <a:pt x="117" y="369"/>
                    <a:pt x="117" y="370"/>
                  </a:cubicBezTo>
                  <a:cubicBezTo>
                    <a:pt x="113" y="368"/>
                    <a:pt x="109" y="367"/>
                    <a:pt x="105" y="365"/>
                  </a:cubicBezTo>
                  <a:cubicBezTo>
                    <a:pt x="103" y="364"/>
                    <a:pt x="101" y="366"/>
                    <a:pt x="103" y="367"/>
                  </a:cubicBezTo>
                  <a:cubicBezTo>
                    <a:pt x="108" y="370"/>
                    <a:pt x="112" y="372"/>
                    <a:pt x="117" y="374"/>
                  </a:cubicBezTo>
                  <a:cubicBezTo>
                    <a:pt x="117" y="378"/>
                    <a:pt x="117" y="381"/>
                    <a:pt x="118" y="384"/>
                  </a:cubicBezTo>
                  <a:cubicBezTo>
                    <a:pt x="110" y="380"/>
                    <a:pt x="102" y="375"/>
                    <a:pt x="95" y="370"/>
                  </a:cubicBezTo>
                  <a:cubicBezTo>
                    <a:pt x="93" y="369"/>
                    <a:pt x="91" y="371"/>
                    <a:pt x="93" y="373"/>
                  </a:cubicBezTo>
                  <a:cubicBezTo>
                    <a:pt x="101" y="378"/>
                    <a:pt x="109" y="384"/>
                    <a:pt x="118" y="388"/>
                  </a:cubicBezTo>
                  <a:cubicBezTo>
                    <a:pt x="118" y="390"/>
                    <a:pt x="118" y="392"/>
                    <a:pt x="118" y="394"/>
                  </a:cubicBezTo>
                  <a:cubicBezTo>
                    <a:pt x="107" y="389"/>
                    <a:pt x="97" y="383"/>
                    <a:pt x="87" y="376"/>
                  </a:cubicBezTo>
                  <a:cubicBezTo>
                    <a:pt x="86" y="375"/>
                    <a:pt x="84" y="378"/>
                    <a:pt x="86" y="379"/>
                  </a:cubicBezTo>
                  <a:cubicBezTo>
                    <a:pt x="96" y="386"/>
                    <a:pt x="106" y="393"/>
                    <a:pt x="118" y="398"/>
                  </a:cubicBezTo>
                  <a:cubicBezTo>
                    <a:pt x="118" y="405"/>
                    <a:pt x="118" y="411"/>
                    <a:pt x="118" y="418"/>
                  </a:cubicBezTo>
                  <a:cubicBezTo>
                    <a:pt x="105" y="411"/>
                    <a:pt x="92" y="405"/>
                    <a:pt x="80" y="396"/>
                  </a:cubicBezTo>
                  <a:cubicBezTo>
                    <a:pt x="79" y="394"/>
                    <a:pt x="77" y="396"/>
                    <a:pt x="78" y="398"/>
                  </a:cubicBezTo>
                  <a:cubicBezTo>
                    <a:pt x="79" y="398"/>
                    <a:pt x="79" y="398"/>
                    <a:pt x="79" y="398"/>
                  </a:cubicBezTo>
                  <a:cubicBezTo>
                    <a:pt x="77" y="397"/>
                    <a:pt x="75" y="396"/>
                    <a:pt x="74" y="396"/>
                  </a:cubicBezTo>
                  <a:cubicBezTo>
                    <a:pt x="71" y="395"/>
                    <a:pt x="68" y="393"/>
                    <a:pt x="65" y="392"/>
                  </a:cubicBezTo>
                  <a:cubicBezTo>
                    <a:pt x="66" y="392"/>
                    <a:pt x="66" y="392"/>
                    <a:pt x="67" y="391"/>
                  </a:cubicBezTo>
                  <a:close/>
                  <a:moveTo>
                    <a:pt x="117" y="363"/>
                  </a:moveTo>
                  <a:cubicBezTo>
                    <a:pt x="114" y="361"/>
                    <a:pt x="111" y="359"/>
                    <a:pt x="108" y="357"/>
                  </a:cubicBezTo>
                  <a:cubicBezTo>
                    <a:pt x="111" y="354"/>
                    <a:pt x="114" y="351"/>
                    <a:pt x="116" y="349"/>
                  </a:cubicBezTo>
                  <a:cubicBezTo>
                    <a:pt x="116" y="353"/>
                    <a:pt x="116" y="358"/>
                    <a:pt x="117" y="363"/>
                  </a:cubicBezTo>
                  <a:close/>
                  <a:moveTo>
                    <a:pt x="63" y="394"/>
                  </a:moveTo>
                  <a:cubicBezTo>
                    <a:pt x="63" y="395"/>
                    <a:pt x="63" y="395"/>
                    <a:pt x="64" y="395"/>
                  </a:cubicBezTo>
                  <a:cubicBezTo>
                    <a:pt x="67" y="396"/>
                    <a:pt x="70" y="398"/>
                    <a:pt x="73" y="399"/>
                  </a:cubicBezTo>
                  <a:cubicBezTo>
                    <a:pt x="76" y="400"/>
                    <a:pt x="78" y="402"/>
                    <a:pt x="81" y="402"/>
                  </a:cubicBezTo>
                  <a:cubicBezTo>
                    <a:pt x="82" y="402"/>
                    <a:pt x="83" y="402"/>
                    <a:pt x="82" y="401"/>
                  </a:cubicBezTo>
                  <a:cubicBezTo>
                    <a:pt x="93" y="409"/>
                    <a:pt x="104" y="416"/>
                    <a:pt x="117" y="420"/>
                  </a:cubicBezTo>
                  <a:cubicBezTo>
                    <a:pt x="118" y="420"/>
                    <a:pt x="118" y="420"/>
                    <a:pt x="118" y="420"/>
                  </a:cubicBezTo>
                  <a:cubicBezTo>
                    <a:pt x="118" y="424"/>
                    <a:pt x="118" y="428"/>
                    <a:pt x="118" y="432"/>
                  </a:cubicBezTo>
                  <a:cubicBezTo>
                    <a:pt x="105" y="424"/>
                    <a:pt x="92" y="416"/>
                    <a:pt x="79" y="409"/>
                  </a:cubicBezTo>
                  <a:cubicBezTo>
                    <a:pt x="79" y="408"/>
                    <a:pt x="79" y="408"/>
                    <a:pt x="78" y="408"/>
                  </a:cubicBezTo>
                  <a:cubicBezTo>
                    <a:pt x="72" y="404"/>
                    <a:pt x="65" y="401"/>
                    <a:pt x="58" y="398"/>
                  </a:cubicBezTo>
                  <a:cubicBezTo>
                    <a:pt x="60" y="397"/>
                    <a:pt x="61" y="395"/>
                    <a:pt x="63" y="394"/>
                  </a:cubicBezTo>
                  <a:close/>
                  <a:moveTo>
                    <a:pt x="23" y="560"/>
                  </a:moveTo>
                  <a:cubicBezTo>
                    <a:pt x="22" y="559"/>
                    <a:pt x="20" y="558"/>
                    <a:pt x="18" y="559"/>
                  </a:cubicBezTo>
                  <a:cubicBezTo>
                    <a:pt x="18" y="558"/>
                    <a:pt x="18" y="556"/>
                    <a:pt x="18" y="555"/>
                  </a:cubicBezTo>
                  <a:cubicBezTo>
                    <a:pt x="24" y="558"/>
                    <a:pt x="29" y="561"/>
                    <a:pt x="35" y="564"/>
                  </a:cubicBezTo>
                  <a:cubicBezTo>
                    <a:pt x="29" y="563"/>
                    <a:pt x="24" y="562"/>
                    <a:pt x="23" y="560"/>
                  </a:cubicBezTo>
                  <a:close/>
                  <a:moveTo>
                    <a:pt x="42" y="564"/>
                  </a:moveTo>
                  <a:cubicBezTo>
                    <a:pt x="33" y="561"/>
                    <a:pt x="26" y="556"/>
                    <a:pt x="17" y="553"/>
                  </a:cubicBezTo>
                  <a:cubicBezTo>
                    <a:pt x="17" y="551"/>
                    <a:pt x="17" y="549"/>
                    <a:pt x="17" y="546"/>
                  </a:cubicBezTo>
                  <a:cubicBezTo>
                    <a:pt x="28" y="553"/>
                    <a:pt x="40" y="559"/>
                    <a:pt x="52" y="565"/>
                  </a:cubicBezTo>
                  <a:cubicBezTo>
                    <a:pt x="49" y="565"/>
                    <a:pt x="45" y="565"/>
                    <a:pt x="42" y="564"/>
                  </a:cubicBezTo>
                  <a:close/>
                  <a:moveTo>
                    <a:pt x="113" y="566"/>
                  </a:moveTo>
                  <a:cubicBezTo>
                    <a:pt x="96" y="558"/>
                    <a:pt x="79" y="551"/>
                    <a:pt x="63" y="542"/>
                  </a:cubicBezTo>
                  <a:cubicBezTo>
                    <a:pt x="62" y="542"/>
                    <a:pt x="61" y="543"/>
                    <a:pt x="62" y="543"/>
                  </a:cubicBezTo>
                  <a:cubicBezTo>
                    <a:pt x="76" y="551"/>
                    <a:pt x="91" y="559"/>
                    <a:pt x="106" y="566"/>
                  </a:cubicBezTo>
                  <a:cubicBezTo>
                    <a:pt x="101" y="566"/>
                    <a:pt x="96" y="565"/>
                    <a:pt x="91" y="565"/>
                  </a:cubicBezTo>
                  <a:cubicBezTo>
                    <a:pt x="80" y="560"/>
                    <a:pt x="68" y="556"/>
                    <a:pt x="57" y="550"/>
                  </a:cubicBezTo>
                  <a:cubicBezTo>
                    <a:pt x="57" y="550"/>
                    <a:pt x="56" y="551"/>
                    <a:pt x="57" y="551"/>
                  </a:cubicBezTo>
                  <a:cubicBezTo>
                    <a:pt x="65" y="556"/>
                    <a:pt x="75" y="561"/>
                    <a:pt x="84" y="565"/>
                  </a:cubicBezTo>
                  <a:cubicBezTo>
                    <a:pt x="81" y="565"/>
                    <a:pt x="79" y="565"/>
                    <a:pt x="76" y="565"/>
                  </a:cubicBezTo>
                  <a:cubicBezTo>
                    <a:pt x="75" y="565"/>
                    <a:pt x="73" y="565"/>
                    <a:pt x="72" y="565"/>
                  </a:cubicBezTo>
                  <a:cubicBezTo>
                    <a:pt x="65" y="562"/>
                    <a:pt x="58" y="560"/>
                    <a:pt x="52" y="557"/>
                  </a:cubicBezTo>
                  <a:cubicBezTo>
                    <a:pt x="51" y="557"/>
                    <a:pt x="50" y="558"/>
                    <a:pt x="51" y="559"/>
                  </a:cubicBezTo>
                  <a:cubicBezTo>
                    <a:pt x="55" y="561"/>
                    <a:pt x="60" y="563"/>
                    <a:pt x="64" y="565"/>
                  </a:cubicBezTo>
                  <a:cubicBezTo>
                    <a:pt x="61" y="565"/>
                    <a:pt x="58" y="565"/>
                    <a:pt x="54" y="565"/>
                  </a:cubicBezTo>
                  <a:cubicBezTo>
                    <a:pt x="54" y="564"/>
                    <a:pt x="55" y="563"/>
                    <a:pt x="54" y="563"/>
                  </a:cubicBezTo>
                  <a:cubicBezTo>
                    <a:pt x="41" y="557"/>
                    <a:pt x="28" y="551"/>
                    <a:pt x="16" y="544"/>
                  </a:cubicBezTo>
                  <a:cubicBezTo>
                    <a:pt x="16" y="542"/>
                    <a:pt x="16" y="540"/>
                    <a:pt x="16" y="538"/>
                  </a:cubicBezTo>
                  <a:cubicBezTo>
                    <a:pt x="28" y="546"/>
                    <a:pt x="41" y="552"/>
                    <a:pt x="55" y="557"/>
                  </a:cubicBezTo>
                  <a:cubicBezTo>
                    <a:pt x="56" y="557"/>
                    <a:pt x="57" y="555"/>
                    <a:pt x="56" y="555"/>
                  </a:cubicBezTo>
                  <a:cubicBezTo>
                    <a:pt x="42" y="549"/>
                    <a:pt x="29" y="542"/>
                    <a:pt x="15" y="536"/>
                  </a:cubicBezTo>
                  <a:cubicBezTo>
                    <a:pt x="15" y="532"/>
                    <a:pt x="15" y="528"/>
                    <a:pt x="14" y="524"/>
                  </a:cubicBezTo>
                  <a:cubicBezTo>
                    <a:pt x="28" y="531"/>
                    <a:pt x="42" y="538"/>
                    <a:pt x="55" y="545"/>
                  </a:cubicBezTo>
                  <a:cubicBezTo>
                    <a:pt x="57" y="546"/>
                    <a:pt x="58" y="544"/>
                    <a:pt x="57" y="543"/>
                  </a:cubicBezTo>
                  <a:cubicBezTo>
                    <a:pt x="43" y="535"/>
                    <a:pt x="28" y="528"/>
                    <a:pt x="14" y="521"/>
                  </a:cubicBezTo>
                  <a:cubicBezTo>
                    <a:pt x="14" y="518"/>
                    <a:pt x="14" y="516"/>
                    <a:pt x="14" y="514"/>
                  </a:cubicBezTo>
                  <a:cubicBezTo>
                    <a:pt x="28" y="522"/>
                    <a:pt x="42" y="529"/>
                    <a:pt x="57" y="536"/>
                  </a:cubicBezTo>
                  <a:cubicBezTo>
                    <a:pt x="58" y="536"/>
                    <a:pt x="60" y="535"/>
                    <a:pt x="58" y="534"/>
                  </a:cubicBezTo>
                  <a:cubicBezTo>
                    <a:pt x="44" y="526"/>
                    <a:pt x="29" y="518"/>
                    <a:pt x="14" y="511"/>
                  </a:cubicBezTo>
                  <a:cubicBezTo>
                    <a:pt x="14" y="507"/>
                    <a:pt x="14" y="503"/>
                    <a:pt x="14" y="500"/>
                  </a:cubicBezTo>
                  <a:cubicBezTo>
                    <a:pt x="30" y="509"/>
                    <a:pt x="46" y="518"/>
                    <a:pt x="63" y="526"/>
                  </a:cubicBezTo>
                  <a:cubicBezTo>
                    <a:pt x="65" y="527"/>
                    <a:pt x="66" y="525"/>
                    <a:pt x="65" y="524"/>
                  </a:cubicBezTo>
                  <a:cubicBezTo>
                    <a:pt x="48" y="515"/>
                    <a:pt x="31" y="507"/>
                    <a:pt x="15" y="498"/>
                  </a:cubicBezTo>
                  <a:cubicBezTo>
                    <a:pt x="14" y="498"/>
                    <a:pt x="14" y="498"/>
                    <a:pt x="14" y="498"/>
                  </a:cubicBezTo>
                  <a:cubicBezTo>
                    <a:pt x="14" y="496"/>
                    <a:pt x="13" y="494"/>
                    <a:pt x="13" y="493"/>
                  </a:cubicBezTo>
                  <a:cubicBezTo>
                    <a:pt x="32" y="501"/>
                    <a:pt x="49" y="511"/>
                    <a:pt x="67" y="520"/>
                  </a:cubicBezTo>
                  <a:cubicBezTo>
                    <a:pt x="68" y="520"/>
                    <a:pt x="69" y="519"/>
                    <a:pt x="68" y="518"/>
                  </a:cubicBezTo>
                  <a:cubicBezTo>
                    <a:pt x="51" y="507"/>
                    <a:pt x="32" y="498"/>
                    <a:pt x="13" y="490"/>
                  </a:cubicBezTo>
                  <a:cubicBezTo>
                    <a:pt x="13" y="485"/>
                    <a:pt x="13" y="480"/>
                    <a:pt x="13" y="476"/>
                  </a:cubicBezTo>
                  <a:cubicBezTo>
                    <a:pt x="29" y="485"/>
                    <a:pt x="46" y="494"/>
                    <a:pt x="63" y="502"/>
                  </a:cubicBezTo>
                  <a:cubicBezTo>
                    <a:pt x="65" y="502"/>
                    <a:pt x="66" y="500"/>
                    <a:pt x="65" y="500"/>
                  </a:cubicBezTo>
                  <a:cubicBezTo>
                    <a:pt x="47" y="491"/>
                    <a:pt x="30" y="482"/>
                    <a:pt x="13" y="473"/>
                  </a:cubicBezTo>
                  <a:cubicBezTo>
                    <a:pt x="13" y="468"/>
                    <a:pt x="13" y="464"/>
                    <a:pt x="12" y="459"/>
                  </a:cubicBezTo>
                  <a:cubicBezTo>
                    <a:pt x="30" y="470"/>
                    <a:pt x="48" y="481"/>
                    <a:pt x="66" y="487"/>
                  </a:cubicBezTo>
                  <a:cubicBezTo>
                    <a:pt x="68" y="488"/>
                    <a:pt x="69" y="486"/>
                    <a:pt x="67" y="485"/>
                  </a:cubicBezTo>
                  <a:cubicBezTo>
                    <a:pt x="49" y="476"/>
                    <a:pt x="31" y="466"/>
                    <a:pt x="12" y="456"/>
                  </a:cubicBezTo>
                  <a:cubicBezTo>
                    <a:pt x="12" y="453"/>
                    <a:pt x="12" y="450"/>
                    <a:pt x="11" y="447"/>
                  </a:cubicBezTo>
                  <a:cubicBezTo>
                    <a:pt x="18" y="451"/>
                    <a:pt x="34" y="458"/>
                    <a:pt x="37" y="459"/>
                  </a:cubicBezTo>
                  <a:cubicBezTo>
                    <a:pt x="46" y="464"/>
                    <a:pt x="55" y="469"/>
                    <a:pt x="65" y="474"/>
                  </a:cubicBezTo>
                  <a:cubicBezTo>
                    <a:pt x="67" y="475"/>
                    <a:pt x="68" y="472"/>
                    <a:pt x="66" y="471"/>
                  </a:cubicBezTo>
                  <a:cubicBezTo>
                    <a:pt x="53" y="464"/>
                    <a:pt x="40" y="458"/>
                    <a:pt x="26" y="451"/>
                  </a:cubicBezTo>
                  <a:cubicBezTo>
                    <a:pt x="22" y="449"/>
                    <a:pt x="16" y="444"/>
                    <a:pt x="11" y="443"/>
                  </a:cubicBezTo>
                  <a:cubicBezTo>
                    <a:pt x="11" y="440"/>
                    <a:pt x="10" y="437"/>
                    <a:pt x="10" y="435"/>
                  </a:cubicBezTo>
                  <a:cubicBezTo>
                    <a:pt x="27" y="444"/>
                    <a:pt x="46" y="455"/>
                    <a:pt x="65" y="461"/>
                  </a:cubicBezTo>
                  <a:cubicBezTo>
                    <a:pt x="66" y="462"/>
                    <a:pt x="66" y="460"/>
                    <a:pt x="65" y="459"/>
                  </a:cubicBezTo>
                  <a:cubicBezTo>
                    <a:pt x="48" y="448"/>
                    <a:pt x="28" y="440"/>
                    <a:pt x="9" y="431"/>
                  </a:cubicBezTo>
                  <a:cubicBezTo>
                    <a:pt x="9" y="431"/>
                    <a:pt x="9" y="431"/>
                    <a:pt x="9" y="431"/>
                  </a:cubicBezTo>
                  <a:cubicBezTo>
                    <a:pt x="10" y="429"/>
                    <a:pt x="12" y="428"/>
                    <a:pt x="13" y="427"/>
                  </a:cubicBezTo>
                  <a:cubicBezTo>
                    <a:pt x="14" y="427"/>
                    <a:pt x="14" y="427"/>
                    <a:pt x="14" y="427"/>
                  </a:cubicBezTo>
                  <a:cubicBezTo>
                    <a:pt x="30" y="435"/>
                    <a:pt x="47" y="445"/>
                    <a:pt x="64" y="450"/>
                  </a:cubicBezTo>
                  <a:cubicBezTo>
                    <a:pt x="66" y="450"/>
                    <a:pt x="67" y="448"/>
                    <a:pt x="65" y="447"/>
                  </a:cubicBezTo>
                  <a:cubicBezTo>
                    <a:pt x="49" y="439"/>
                    <a:pt x="32" y="433"/>
                    <a:pt x="16" y="425"/>
                  </a:cubicBezTo>
                  <a:cubicBezTo>
                    <a:pt x="18" y="424"/>
                    <a:pt x="20" y="423"/>
                    <a:pt x="22" y="422"/>
                  </a:cubicBezTo>
                  <a:cubicBezTo>
                    <a:pt x="38" y="428"/>
                    <a:pt x="54" y="437"/>
                    <a:pt x="70" y="442"/>
                  </a:cubicBezTo>
                  <a:cubicBezTo>
                    <a:pt x="71" y="442"/>
                    <a:pt x="72" y="441"/>
                    <a:pt x="71" y="440"/>
                  </a:cubicBezTo>
                  <a:cubicBezTo>
                    <a:pt x="58" y="431"/>
                    <a:pt x="40" y="425"/>
                    <a:pt x="25" y="420"/>
                  </a:cubicBezTo>
                  <a:cubicBezTo>
                    <a:pt x="29" y="417"/>
                    <a:pt x="33" y="415"/>
                    <a:pt x="37" y="413"/>
                  </a:cubicBezTo>
                  <a:cubicBezTo>
                    <a:pt x="37" y="413"/>
                    <a:pt x="37" y="413"/>
                    <a:pt x="37" y="413"/>
                  </a:cubicBezTo>
                  <a:cubicBezTo>
                    <a:pt x="49" y="419"/>
                    <a:pt x="62" y="425"/>
                    <a:pt x="74" y="431"/>
                  </a:cubicBezTo>
                  <a:cubicBezTo>
                    <a:pt x="76" y="432"/>
                    <a:pt x="78" y="429"/>
                    <a:pt x="76" y="428"/>
                  </a:cubicBezTo>
                  <a:cubicBezTo>
                    <a:pt x="64" y="422"/>
                    <a:pt x="52" y="417"/>
                    <a:pt x="40" y="411"/>
                  </a:cubicBezTo>
                  <a:cubicBezTo>
                    <a:pt x="41" y="410"/>
                    <a:pt x="42" y="409"/>
                    <a:pt x="44" y="408"/>
                  </a:cubicBezTo>
                  <a:cubicBezTo>
                    <a:pt x="44" y="409"/>
                    <a:pt x="44" y="409"/>
                    <a:pt x="45" y="410"/>
                  </a:cubicBezTo>
                  <a:cubicBezTo>
                    <a:pt x="56" y="413"/>
                    <a:pt x="65" y="418"/>
                    <a:pt x="76" y="423"/>
                  </a:cubicBezTo>
                  <a:cubicBezTo>
                    <a:pt x="76" y="423"/>
                    <a:pt x="77" y="423"/>
                    <a:pt x="77" y="423"/>
                  </a:cubicBezTo>
                  <a:cubicBezTo>
                    <a:pt x="89" y="431"/>
                    <a:pt x="102" y="439"/>
                    <a:pt x="115" y="444"/>
                  </a:cubicBezTo>
                  <a:cubicBezTo>
                    <a:pt x="117" y="444"/>
                    <a:pt x="118" y="442"/>
                    <a:pt x="116" y="442"/>
                  </a:cubicBezTo>
                  <a:cubicBezTo>
                    <a:pt x="103" y="434"/>
                    <a:pt x="90" y="428"/>
                    <a:pt x="78" y="420"/>
                  </a:cubicBezTo>
                  <a:cubicBezTo>
                    <a:pt x="77" y="419"/>
                    <a:pt x="76" y="419"/>
                    <a:pt x="76" y="420"/>
                  </a:cubicBezTo>
                  <a:cubicBezTo>
                    <a:pt x="67" y="413"/>
                    <a:pt x="56" y="410"/>
                    <a:pt x="46" y="407"/>
                  </a:cubicBezTo>
                  <a:cubicBezTo>
                    <a:pt x="49" y="405"/>
                    <a:pt x="52" y="402"/>
                    <a:pt x="55" y="400"/>
                  </a:cubicBezTo>
                  <a:cubicBezTo>
                    <a:pt x="61" y="404"/>
                    <a:pt x="68" y="407"/>
                    <a:pt x="75" y="410"/>
                  </a:cubicBezTo>
                  <a:cubicBezTo>
                    <a:pt x="89" y="419"/>
                    <a:pt x="103" y="428"/>
                    <a:pt x="118" y="434"/>
                  </a:cubicBezTo>
                  <a:cubicBezTo>
                    <a:pt x="118" y="434"/>
                    <a:pt x="118" y="434"/>
                    <a:pt x="118" y="434"/>
                  </a:cubicBezTo>
                  <a:cubicBezTo>
                    <a:pt x="119" y="439"/>
                    <a:pt x="119" y="444"/>
                    <a:pt x="119" y="450"/>
                  </a:cubicBezTo>
                  <a:cubicBezTo>
                    <a:pt x="119" y="453"/>
                    <a:pt x="119" y="457"/>
                    <a:pt x="119" y="460"/>
                  </a:cubicBezTo>
                  <a:cubicBezTo>
                    <a:pt x="105" y="452"/>
                    <a:pt x="91" y="445"/>
                    <a:pt x="78" y="435"/>
                  </a:cubicBezTo>
                  <a:cubicBezTo>
                    <a:pt x="76" y="434"/>
                    <a:pt x="75" y="436"/>
                    <a:pt x="76" y="437"/>
                  </a:cubicBezTo>
                  <a:cubicBezTo>
                    <a:pt x="89" y="447"/>
                    <a:pt x="104" y="457"/>
                    <a:pt x="119" y="463"/>
                  </a:cubicBezTo>
                  <a:cubicBezTo>
                    <a:pt x="119" y="463"/>
                    <a:pt x="119" y="463"/>
                    <a:pt x="119" y="463"/>
                  </a:cubicBezTo>
                  <a:cubicBezTo>
                    <a:pt x="119" y="466"/>
                    <a:pt x="119" y="470"/>
                    <a:pt x="120" y="474"/>
                  </a:cubicBezTo>
                  <a:cubicBezTo>
                    <a:pt x="106" y="465"/>
                    <a:pt x="91" y="457"/>
                    <a:pt x="77" y="448"/>
                  </a:cubicBezTo>
                  <a:cubicBezTo>
                    <a:pt x="75" y="447"/>
                    <a:pt x="74" y="450"/>
                    <a:pt x="75" y="451"/>
                  </a:cubicBezTo>
                  <a:cubicBezTo>
                    <a:pt x="90" y="460"/>
                    <a:pt x="104" y="469"/>
                    <a:pt x="120" y="476"/>
                  </a:cubicBezTo>
                  <a:cubicBezTo>
                    <a:pt x="120" y="492"/>
                    <a:pt x="120" y="507"/>
                    <a:pt x="121" y="523"/>
                  </a:cubicBezTo>
                  <a:cubicBezTo>
                    <a:pt x="121" y="526"/>
                    <a:pt x="121" y="529"/>
                    <a:pt x="121" y="533"/>
                  </a:cubicBezTo>
                  <a:cubicBezTo>
                    <a:pt x="121" y="533"/>
                    <a:pt x="121" y="533"/>
                    <a:pt x="120" y="533"/>
                  </a:cubicBezTo>
                  <a:cubicBezTo>
                    <a:pt x="104" y="524"/>
                    <a:pt x="87" y="516"/>
                    <a:pt x="71" y="506"/>
                  </a:cubicBezTo>
                  <a:cubicBezTo>
                    <a:pt x="70" y="506"/>
                    <a:pt x="69" y="507"/>
                    <a:pt x="70" y="508"/>
                  </a:cubicBezTo>
                  <a:cubicBezTo>
                    <a:pt x="85" y="518"/>
                    <a:pt x="102" y="528"/>
                    <a:pt x="120" y="534"/>
                  </a:cubicBezTo>
                  <a:cubicBezTo>
                    <a:pt x="120" y="534"/>
                    <a:pt x="120" y="534"/>
                    <a:pt x="121" y="534"/>
                  </a:cubicBezTo>
                  <a:cubicBezTo>
                    <a:pt x="121" y="538"/>
                    <a:pt x="120" y="541"/>
                    <a:pt x="120" y="545"/>
                  </a:cubicBezTo>
                  <a:cubicBezTo>
                    <a:pt x="118" y="544"/>
                    <a:pt x="116" y="543"/>
                    <a:pt x="114" y="542"/>
                  </a:cubicBezTo>
                  <a:cubicBezTo>
                    <a:pt x="100" y="534"/>
                    <a:pt x="85" y="526"/>
                    <a:pt x="70" y="519"/>
                  </a:cubicBezTo>
                  <a:cubicBezTo>
                    <a:pt x="69" y="519"/>
                    <a:pt x="68" y="520"/>
                    <a:pt x="69" y="520"/>
                  </a:cubicBezTo>
                  <a:cubicBezTo>
                    <a:pt x="78" y="526"/>
                    <a:pt x="87" y="531"/>
                    <a:pt x="96" y="536"/>
                  </a:cubicBezTo>
                  <a:cubicBezTo>
                    <a:pt x="101" y="538"/>
                    <a:pt x="105" y="540"/>
                    <a:pt x="109" y="543"/>
                  </a:cubicBezTo>
                  <a:cubicBezTo>
                    <a:pt x="111" y="544"/>
                    <a:pt x="116" y="547"/>
                    <a:pt x="120" y="549"/>
                  </a:cubicBezTo>
                  <a:cubicBezTo>
                    <a:pt x="118" y="551"/>
                    <a:pt x="119" y="553"/>
                    <a:pt x="121" y="555"/>
                  </a:cubicBezTo>
                  <a:cubicBezTo>
                    <a:pt x="121" y="556"/>
                    <a:pt x="121" y="557"/>
                    <a:pt x="121" y="559"/>
                  </a:cubicBezTo>
                  <a:cubicBezTo>
                    <a:pt x="121" y="558"/>
                    <a:pt x="120" y="559"/>
                    <a:pt x="120" y="560"/>
                  </a:cubicBezTo>
                  <a:cubicBezTo>
                    <a:pt x="115" y="554"/>
                    <a:pt x="104" y="550"/>
                    <a:pt x="97" y="546"/>
                  </a:cubicBezTo>
                  <a:cubicBezTo>
                    <a:pt x="93" y="544"/>
                    <a:pt x="88" y="542"/>
                    <a:pt x="84" y="540"/>
                  </a:cubicBezTo>
                  <a:cubicBezTo>
                    <a:pt x="83" y="539"/>
                    <a:pt x="71" y="534"/>
                    <a:pt x="68" y="532"/>
                  </a:cubicBezTo>
                  <a:cubicBezTo>
                    <a:pt x="68" y="532"/>
                    <a:pt x="68" y="532"/>
                    <a:pt x="68" y="531"/>
                  </a:cubicBezTo>
                  <a:cubicBezTo>
                    <a:pt x="68" y="531"/>
                    <a:pt x="68" y="531"/>
                    <a:pt x="68" y="531"/>
                  </a:cubicBezTo>
                  <a:cubicBezTo>
                    <a:pt x="68" y="530"/>
                    <a:pt x="68" y="530"/>
                    <a:pt x="67" y="530"/>
                  </a:cubicBezTo>
                  <a:cubicBezTo>
                    <a:pt x="67" y="530"/>
                    <a:pt x="67" y="530"/>
                    <a:pt x="67" y="530"/>
                  </a:cubicBezTo>
                  <a:cubicBezTo>
                    <a:pt x="66" y="530"/>
                    <a:pt x="66" y="531"/>
                    <a:pt x="66" y="531"/>
                  </a:cubicBezTo>
                  <a:cubicBezTo>
                    <a:pt x="70" y="537"/>
                    <a:pt x="83" y="541"/>
                    <a:pt x="89" y="545"/>
                  </a:cubicBezTo>
                  <a:cubicBezTo>
                    <a:pt x="100" y="551"/>
                    <a:pt x="111" y="557"/>
                    <a:pt x="122" y="562"/>
                  </a:cubicBezTo>
                  <a:cubicBezTo>
                    <a:pt x="122" y="564"/>
                    <a:pt x="123" y="565"/>
                    <a:pt x="123" y="566"/>
                  </a:cubicBezTo>
                  <a:cubicBezTo>
                    <a:pt x="120" y="566"/>
                    <a:pt x="116" y="566"/>
                    <a:pt x="113" y="566"/>
                  </a:cubicBezTo>
                  <a:close/>
                  <a:moveTo>
                    <a:pt x="169" y="668"/>
                  </a:moveTo>
                  <a:cubicBezTo>
                    <a:pt x="171" y="663"/>
                    <a:pt x="172" y="657"/>
                    <a:pt x="173" y="652"/>
                  </a:cubicBezTo>
                  <a:cubicBezTo>
                    <a:pt x="200" y="654"/>
                    <a:pt x="229" y="655"/>
                    <a:pt x="256" y="652"/>
                  </a:cubicBezTo>
                  <a:cubicBezTo>
                    <a:pt x="257" y="656"/>
                    <a:pt x="257" y="660"/>
                    <a:pt x="258" y="664"/>
                  </a:cubicBezTo>
                  <a:cubicBezTo>
                    <a:pt x="228" y="666"/>
                    <a:pt x="199" y="667"/>
                    <a:pt x="169" y="668"/>
                  </a:cubicBezTo>
                  <a:close/>
                  <a:moveTo>
                    <a:pt x="253" y="631"/>
                  </a:moveTo>
                  <a:cubicBezTo>
                    <a:pt x="228" y="627"/>
                    <a:pt x="201" y="630"/>
                    <a:pt x="176" y="632"/>
                  </a:cubicBezTo>
                  <a:cubicBezTo>
                    <a:pt x="176" y="628"/>
                    <a:pt x="176" y="624"/>
                    <a:pt x="177" y="620"/>
                  </a:cubicBezTo>
                  <a:cubicBezTo>
                    <a:pt x="191" y="622"/>
                    <a:pt x="205" y="623"/>
                    <a:pt x="218" y="624"/>
                  </a:cubicBezTo>
                  <a:cubicBezTo>
                    <a:pt x="230" y="624"/>
                    <a:pt x="241" y="625"/>
                    <a:pt x="253" y="625"/>
                  </a:cubicBezTo>
                  <a:cubicBezTo>
                    <a:pt x="253" y="626"/>
                    <a:pt x="253" y="626"/>
                    <a:pt x="253" y="627"/>
                  </a:cubicBezTo>
                  <a:cubicBezTo>
                    <a:pt x="253" y="628"/>
                    <a:pt x="253" y="630"/>
                    <a:pt x="253" y="631"/>
                  </a:cubicBezTo>
                  <a:close/>
                  <a:moveTo>
                    <a:pt x="254" y="637"/>
                  </a:moveTo>
                  <a:cubicBezTo>
                    <a:pt x="255" y="640"/>
                    <a:pt x="255" y="643"/>
                    <a:pt x="255" y="647"/>
                  </a:cubicBezTo>
                  <a:cubicBezTo>
                    <a:pt x="228" y="647"/>
                    <a:pt x="201" y="649"/>
                    <a:pt x="174" y="649"/>
                  </a:cubicBezTo>
                  <a:cubicBezTo>
                    <a:pt x="174" y="644"/>
                    <a:pt x="175" y="640"/>
                    <a:pt x="175" y="635"/>
                  </a:cubicBezTo>
                  <a:cubicBezTo>
                    <a:pt x="201" y="636"/>
                    <a:pt x="228" y="639"/>
                    <a:pt x="254" y="637"/>
                  </a:cubicBezTo>
                  <a:close/>
                  <a:moveTo>
                    <a:pt x="294" y="624"/>
                  </a:moveTo>
                  <a:cubicBezTo>
                    <a:pt x="320" y="623"/>
                    <a:pt x="345" y="619"/>
                    <a:pt x="370" y="615"/>
                  </a:cubicBezTo>
                  <a:cubicBezTo>
                    <a:pt x="372" y="620"/>
                    <a:pt x="374" y="626"/>
                    <a:pt x="376" y="631"/>
                  </a:cubicBezTo>
                  <a:cubicBezTo>
                    <a:pt x="376" y="631"/>
                    <a:pt x="375" y="630"/>
                    <a:pt x="374" y="630"/>
                  </a:cubicBezTo>
                  <a:cubicBezTo>
                    <a:pt x="348" y="631"/>
                    <a:pt x="322" y="633"/>
                    <a:pt x="296" y="632"/>
                  </a:cubicBezTo>
                  <a:cubicBezTo>
                    <a:pt x="295" y="629"/>
                    <a:pt x="295" y="626"/>
                    <a:pt x="294" y="624"/>
                  </a:cubicBezTo>
                  <a:close/>
                  <a:moveTo>
                    <a:pt x="386" y="657"/>
                  </a:moveTo>
                  <a:cubicBezTo>
                    <a:pt x="391" y="663"/>
                    <a:pt x="391" y="665"/>
                    <a:pt x="385" y="665"/>
                  </a:cubicBezTo>
                  <a:cubicBezTo>
                    <a:pt x="379" y="668"/>
                    <a:pt x="366" y="666"/>
                    <a:pt x="360" y="666"/>
                  </a:cubicBezTo>
                  <a:cubicBezTo>
                    <a:pt x="347" y="667"/>
                    <a:pt x="327" y="671"/>
                    <a:pt x="315" y="667"/>
                  </a:cubicBezTo>
                  <a:cubicBezTo>
                    <a:pt x="310" y="665"/>
                    <a:pt x="306" y="660"/>
                    <a:pt x="303" y="654"/>
                  </a:cubicBezTo>
                  <a:cubicBezTo>
                    <a:pt x="330" y="657"/>
                    <a:pt x="358" y="658"/>
                    <a:pt x="385" y="653"/>
                  </a:cubicBezTo>
                  <a:cubicBezTo>
                    <a:pt x="386" y="655"/>
                    <a:pt x="386" y="656"/>
                    <a:pt x="386" y="657"/>
                  </a:cubicBezTo>
                  <a:close/>
                  <a:moveTo>
                    <a:pt x="383" y="648"/>
                  </a:moveTo>
                  <a:cubicBezTo>
                    <a:pt x="356" y="649"/>
                    <a:pt x="328" y="650"/>
                    <a:pt x="301" y="650"/>
                  </a:cubicBezTo>
                  <a:cubicBezTo>
                    <a:pt x="299" y="645"/>
                    <a:pt x="298" y="641"/>
                    <a:pt x="297" y="636"/>
                  </a:cubicBezTo>
                  <a:cubicBezTo>
                    <a:pt x="322" y="639"/>
                    <a:pt x="348" y="640"/>
                    <a:pt x="374" y="637"/>
                  </a:cubicBezTo>
                  <a:cubicBezTo>
                    <a:pt x="376" y="637"/>
                    <a:pt x="377" y="635"/>
                    <a:pt x="377" y="633"/>
                  </a:cubicBezTo>
                  <a:cubicBezTo>
                    <a:pt x="379" y="638"/>
                    <a:pt x="381" y="643"/>
                    <a:pt x="383" y="648"/>
                  </a:cubicBezTo>
                  <a:close/>
                  <a:moveTo>
                    <a:pt x="399" y="599"/>
                  </a:moveTo>
                  <a:cubicBezTo>
                    <a:pt x="395" y="602"/>
                    <a:pt x="384" y="604"/>
                    <a:pt x="374" y="605"/>
                  </a:cubicBezTo>
                  <a:cubicBezTo>
                    <a:pt x="372" y="604"/>
                    <a:pt x="369" y="604"/>
                    <a:pt x="368" y="606"/>
                  </a:cubicBezTo>
                  <a:cubicBezTo>
                    <a:pt x="365" y="606"/>
                    <a:pt x="362" y="607"/>
                    <a:pt x="360" y="607"/>
                  </a:cubicBezTo>
                  <a:cubicBezTo>
                    <a:pt x="333" y="612"/>
                    <a:pt x="305" y="615"/>
                    <a:pt x="278" y="615"/>
                  </a:cubicBezTo>
                  <a:cubicBezTo>
                    <a:pt x="253" y="616"/>
                    <a:pt x="228" y="615"/>
                    <a:pt x="203" y="613"/>
                  </a:cubicBezTo>
                  <a:cubicBezTo>
                    <a:pt x="174" y="610"/>
                    <a:pt x="121" y="612"/>
                    <a:pt x="119" y="573"/>
                  </a:cubicBezTo>
                  <a:cubicBezTo>
                    <a:pt x="122" y="573"/>
                    <a:pt x="126" y="572"/>
                    <a:pt x="129" y="572"/>
                  </a:cubicBezTo>
                  <a:cubicBezTo>
                    <a:pt x="131" y="572"/>
                    <a:pt x="132" y="570"/>
                    <a:pt x="132" y="568"/>
                  </a:cubicBezTo>
                  <a:cubicBezTo>
                    <a:pt x="132" y="568"/>
                    <a:pt x="132" y="568"/>
                    <a:pt x="132" y="568"/>
                  </a:cubicBezTo>
                  <a:cubicBezTo>
                    <a:pt x="132" y="568"/>
                    <a:pt x="132" y="567"/>
                    <a:pt x="132" y="567"/>
                  </a:cubicBezTo>
                  <a:cubicBezTo>
                    <a:pt x="133" y="565"/>
                    <a:pt x="133" y="563"/>
                    <a:pt x="131" y="562"/>
                  </a:cubicBezTo>
                  <a:cubicBezTo>
                    <a:pt x="131" y="561"/>
                    <a:pt x="130" y="561"/>
                    <a:pt x="130" y="561"/>
                  </a:cubicBezTo>
                  <a:cubicBezTo>
                    <a:pt x="130" y="561"/>
                    <a:pt x="129" y="561"/>
                    <a:pt x="129" y="561"/>
                  </a:cubicBezTo>
                  <a:cubicBezTo>
                    <a:pt x="130" y="557"/>
                    <a:pt x="131" y="552"/>
                    <a:pt x="131" y="548"/>
                  </a:cubicBezTo>
                  <a:cubicBezTo>
                    <a:pt x="130" y="543"/>
                    <a:pt x="130" y="538"/>
                    <a:pt x="130" y="533"/>
                  </a:cubicBezTo>
                  <a:cubicBezTo>
                    <a:pt x="130" y="525"/>
                    <a:pt x="130" y="516"/>
                    <a:pt x="129" y="508"/>
                  </a:cubicBezTo>
                  <a:cubicBezTo>
                    <a:pt x="129" y="489"/>
                    <a:pt x="128" y="469"/>
                    <a:pt x="128" y="450"/>
                  </a:cubicBezTo>
                  <a:cubicBezTo>
                    <a:pt x="127" y="432"/>
                    <a:pt x="127" y="414"/>
                    <a:pt x="126" y="396"/>
                  </a:cubicBezTo>
                  <a:cubicBezTo>
                    <a:pt x="126" y="385"/>
                    <a:pt x="126" y="374"/>
                    <a:pt x="125" y="363"/>
                  </a:cubicBezTo>
                  <a:cubicBezTo>
                    <a:pt x="125" y="360"/>
                    <a:pt x="124" y="349"/>
                    <a:pt x="122" y="343"/>
                  </a:cubicBezTo>
                  <a:cubicBezTo>
                    <a:pt x="122" y="343"/>
                    <a:pt x="123" y="343"/>
                    <a:pt x="123" y="343"/>
                  </a:cubicBezTo>
                  <a:cubicBezTo>
                    <a:pt x="123" y="342"/>
                    <a:pt x="123" y="342"/>
                    <a:pt x="123" y="342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5" y="341"/>
                    <a:pt x="125" y="341"/>
                    <a:pt x="125" y="341"/>
                  </a:cubicBezTo>
                  <a:cubicBezTo>
                    <a:pt x="126" y="340"/>
                    <a:pt x="126" y="339"/>
                    <a:pt x="125" y="338"/>
                  </a:cubicBezTo>
                  <a:cubicBezTo>
                    <a:pt x="124" y="338"/>
                    <a:pt x="124" y="337"/>
                    <a:pt x="124" y="337"/>
                  </a:cubicBezTo>
                  <a:cubicBezTo>
                    <a:pt x="124" y="337"/>
                    <a:pt x="123" y="337"/>
                    <a:pt x="123" y="336"/>
                  </a:cubicBezTo>
                  <a:cubicBezTo>
                    <a:pt x="121" y="335"/>
                    <a:pt x="119" y="335"/>
                    <a:pt x="117" y="336"/>
                  </a:cubicBezTo>
                  <a:cubicBezTo>
                    <a:pt x="112" y="341"/>
                    <a:pt x="107" y="345"/>
                    <a:pt x="103" y="349"/>
                  </a:cubicBezTo>
                  <a:cubicBezTo>
                    <a:pt x="113" y="295"/>
                    <a:pt x="125" y="242"/>
                    <a:pt x="146" y="190"/>
                  </a:cubicBezTo>
                  <a:cubicBezTo>
                    <a:pt x="158" y="160"/>
                    <a:pt x="172" y="126"/>
                    <a:pt x="190" y="95"/>
                  </a:cubicBezTo>
                  <a:cubicBezTo>
                    <a:pt x="233" y="122"/>
                    <a:pt x="288" y="118"/>
                    <a:pt x="331" y="93"/>
                  </a:cubicBezTo>
                  <a:cubicBezTo>
                    <a:pt x="343" y="118"/>
                    <a:pt x="354" y="145"/>
                    <a:pt x="363" y="171"/>
                  </a:cubicBezTo>
                  <a:cubicBezTo>
                    <a:pt x="382" y="228"/>
                    <a:pt x="392" y="287"/>
                    <a:pt x="408" y="344"/>
                  </a:cubicBezTo>
                  <a:cubicBezTo>
                    <a:pt x="402" y="340"/>
                    <a:pt x="397" y="336"/>
                    <a:pt x="391" y="332"/>
                  </a:cubicBezTo>
                  <a:cubicBezTo>
                    <a:pt x="391" y="332"/>
                    <a:pt x="390" y="332"/>
                    <a:pt x="390" y="332"/>
                  </a:cubicBezTo>
                  <a:cubicBezTo>
                    <a:pt x="389" y="331"/>
                    <a:pt x="388" y="331"/>
                    <a:pt x="387" y="332"/>
                  </a:cubicBezTo>
                  <a:cubicBezTo>
                    <a:pt x="385" y="333"/>
                    <a:pt x="384" y="336"/>
                    <a:pt x="386" y="339"/>
                  </a:cubicBezTo>
                  <a:cubicBezTo>
                    <a:pt x="386" y="339"/>
                    <a:pt x="386" y="339"/>
                    <a:pt x="387" y="339"/>
                  </a:cubicBezTo>
                  <a:cubicBezTo>
                    <a:pt x="383" y="375"/>
                    <a:pt x="385" y="412"/>
                    <a:pt x="385" y="448"/>
                  </a:cubicBezTo>
                  <a:cubicBezTo>
                    <a:pt x="385" y="486"/>
                    <a:pt x="384" y="525"/>
                    <a:pt x="386" y="563"/>
                  </a:cubicBezTo>
                  <a:cubicBezTo>
                    <a:pt x="386" y="563"/>
                    <a:pt x="387" y="564"/>
                    <a:pt x="387" y="564"/>
                  </a:cubicBezTo>
                  <a:cubicBezTo>
                    <a:pt x="385" y="566"/>
                    <a:pt x="386" y="569"/>
                    <a:pt x="388" y="569"/>
                  </a:cubicBezTo>
                  <a:cubicBezTo>
                    <a:pt x="394" y="570"/>
                    <a:pt x="399" y="571"/>
                    <a:pt x="405" y="572"/>
                  </a:cubicBezTo>
                  <a:cubicBezTo>
                    <a:pt x="405" y="582"/>
                    <a:pt x="407" y="591"/>
                    <a:pt x="399" y="599"/>
                  </a:cubicBezTo>
                  <a:close/>
                  <a:moveTo>
                    <a:pt x="445" y="504"/>
                  </a:moveTo>
                  <a:cubicBezTo>
                    <a:pt x="463" y="513"/>
                    <a:pt x="482" y="523"/>
                    <a:pt x="501" y="531"/>
                  </a:cubicBezTo>
                  <a:cubicBezTo>
                    <a:pt x="500" y="538"/>
                    <a:pt x="500" y="545"/>
                    <a:pt x="500" y="552"/>
                  </a:cubicBezTo>
                  <a:cubicBezTo>
                    <a:pt x="491" y="544"/>
                    <a:pt x="479" y="540"/>
                    <a:pt x="468" y="535"/>
                  </a:cubicBezTo>
                  <a:cubicBezTo>
                    <a:pt x="462" y="532"/>
                    <a:pt x="456" y="530"/>
                    <a:pt x="451" y="527"/>
                  </a:cubicBezTo>
                  <a:cubicBezTo>
                    <a:pt x="448" y="526"/>
                    <a:pt x="445" y="523"/>
                    <a:pt x="442" y="522"/>
                  </a:cubicBezTo>
                  <a:cubicBezTo>
                    <a:pt x="442" y="522"/>
                    <a:pt x="442" y="522"/>
                    <a:pt x="442" y="522"/>
                  </a:cubicBezTo>
                  <a:cubicBezTo>
                    <a:pt x="441" y="522"/>
                    <a:pt x="441" y="522"/>
                    <a:pt x="440" y="522"/>
                  </a:cubicBezTo>
                  <a:cubicBezTo>
                    <a:pt x="440" y="521"/>
                    <a:pt x="439" y="522"/>
                    <a:pt x="439" y="523"/>
                  </a:cubicBezTo>
                  <a:cubicBezTo>
                    <a:pt x="439" y="523"/>
                    <a:pt x="439" y="523"/>
                    <a:pt x="439" y="523"/>
                  </a:cubicBezTo>
                  <a:cubicBezTo>
                    <a:pt x="439" y="523"/>
                    <a:pt x="439" y="523"/>
                    <a:pt x="439" y="523"/>
                  </a:cubicBezTo>
                  <a:cubicBezTo>
                    <a:pt x="459" y="533"/>
                    <a:pt x="480" y="543"/>
                    <a:pt x="499" y="554"/>
                  </a:cubicBezTo>
                  <a:cubicBezTo>
                    <a:pt x="500" y="554"/>
                    <a:pt x="500" y="554"/>
                    <a:pt x="500" y="554"/>
                  </a:cubicBezTo>
                  <a:cubicBezTo>
                    <a:pt x="500" y="558"/>
                    <a:pt x="500" y="561"/>
                    <a:pt x="500" y="565"/>
                  </a:cubicBezTo>
                  <a:cubicBezTo>
                    <a:pt x="499" y="565"/>
                    <a:pt x="498" y="564"/>
                    <a:pt x="497" y="564"/>
                  </a:cubicBezTo>
                  <a:cubicBezTo>
                    <a:pt x="495" y="565"/>
                    <a:pt x="493" y="565"/>
                    <a:pt x="491" y="566"/>
                  </a:cubicBezTo>
                  <a:cubicBezTo>
                    <a:pt x="490" y="565"/>
                    <a:pt x="490" y="565"/>
                    <a:pt x="489" y="564"/>
                  </a:cubicBezTo>
                  <a:cubicBezTo>
                    <a:pt x="488" y="563"/>
                    <a:pt x="487" y="565"/>
                    <a:pt x="488" y="565"/>
                  </a:cubicBezTo>
                  <a:cubicBezTo>
                    <a:pt x="483" y="560"/>
                    <a:pt x="469" y="558"/>
                    <a:pt x="462" y="555"/>
                  </a:cubicBezTo>
                  <a:cubicBezTo>
                    <a:pt x="453" y="552"/>
                    <a:pt x="444" y="548"/>
                    <a:pt x="434" y="544"/>
                  </a:cubicBezTo>
                  <a:cubicBezTo>
                    <a:pt x="434" y="544"/>
                    <a:pt x="433" y="545"/>
                    <a:pt x="434" y="545"/>
                  </a:cubicBezTo>
                  <a:cubicBezTo>
                    <a:pt x="450" y="553"/>
                    <a:pt x="467" y="560"/>
                    <a:pt x="485" y="566"/>
                  </a:cubicBezTo>
                  <a:cubicBezTo>
                    <a:pt x="479" y="567"/>
                    <a:pt x="474" y="567"/>
                    <a:pt x="469" y="566"/>
                  </a:cubicBezTo>
                  <a:cubicBezTo>
                    <a:pt x="456" y="561"/>
                    <a:pt x="442" y="558"/>
                    <a:pt x="429" y="553"/>
                  </a:cubicBezTo>
                  <a:cubicBezTo>
                    <a:pt x="428" y="552"/>
                    <a:pt x="427" y="554"/>
                    <a:pt x="428" y="555"/>
                  </a:cubicBezTo>
                  <a:cubicBezTo>
                    <a:pt x="438" y="558"/>
                    <a:pt x="448" y="563"/>
                    <a:pt x="458" y="566"/>
                  </a:cubicBezTo>
                  <a:cubicBezTo>
                    <a:pt x="454" y="566"/>
                    <a:pt x="449" y="566"/>
                    <a:pt x="444" y="565"/>
                  </a:cubicBezTo>
                  <a:cubicBezTo>
                    <a:pt x="438" y="565"/>
                    <a:pt x="400" y="560"/>
                    <a:pt x="394" y="562"/>
                  </a:cubicBezTo>
                  <a:cubicBezTo>
                    <a:pt x="395" y="558"/>
                    <a:pt x="395" y="553"/>
                    <a:pt x="395" y="549"/>
                  </a:cubicBezTo>
                  <a:cubicBezTo>
                    <a:pt x="401" y="555"/>
                    <a:pt x="411" y="561"/>
                    <a:pt x="419" y="563"/>
                  </a:cubicBezTo>
                  <a:cubicBezTo>
                    <a:pt x="420" y="563"/>
                    <a:pt x="421" y="561"/>
                    <a:pt x="420" y="561"/>
                  </a:cubicBezTo>
                  <a:cubicBezTo>
                    <a:pt x="416" y="559"/>
                    <a:pt x="411" y="557"/>
                    <a:pt x="407" y="555"/>
                  </a:cubicBezTo>
                  <a:cubicBezTo>
                    <a:pt x="403" y="553"/>
                    <a:pt x="399" y="550"/>
                    <a:pt x="395" y="547"/>
                  </a:cubicBezTo>
                  <a:cubicBezTo>
                    <a:pt x="395" y="547"/>
                    <a:pt x="395" y="547"/>
                    <a:pt x="395" y="547"/>
                  </a:cubicBezTo>
                  <a:cubicBezTo>
                    <a:pt x="395" y="544"/>
                    <a:pt x="395" y="541"/>
                    <a:pt x="395" y="537"/>
                  </a:cubicBezTo>
                  <a:cubicBezTo>
                    <a:pt x="405" y="544"/>
                    <a:pt x="416" y="551"/>
                    <a:pt x="426" y="557"/>
                  </a:cubicBezTo>
                  <a:cubicBezTo>
                    <a:pt x="427" y="557"/>
                    <a:pt x="428" y="556"/>
                    <a:pt x="427" y="555"/>
                  </a:cubicBezTo>
                  <a:cubicBezTo>
                    <a:pt x="417" y="548"/>
                    <a:pt x="406" y="542"/>
                    <a:pt x="395" y="535"/>
                  </a:cubicBezTo>
                  <a:cubicBezTo>
                    <a:pt x="395" y="532"/>
                    <a:pt x="395" y="528"/>
                    <a:pt x="395" y="525"/>
                  </a:cubicBezTo>
                  <a:cubicBezTo>
                    <a:pt x="406" y="533"/>
                    <a:pt x="418" y="542"/>
                    <a:pt x="429" y="549"/>
                  </a:cubicBezTo>
                  <a:cubicBezTo>
                    <a:pt x="430" y="550"/>
                    <a:pt x="432" y="548"/>
                    <a:pt x="431" y="548"/>
                  </a:cubicBezTo>
                  <a:cubicBezTo>
                    <a:pt x="420" y="539"/>
                    <a:pt x="407" y="531"/>
                    <a:pt x="396" y="523"/>
                  </a:cubicBezTo>
                  <a:cubicBezTo>
                    <a:pt x="396" y="523"/>
                    <a:pt x="395" y="523"/>
                    <a:pt x="395" y="523"/>
                  </a:cubicBezTo>
                  <a:cubicBezTo>
                    <a:pt x="395" y="520"/>
                    <a:pt x="395" y="517"/>
                    <a:pt x="395" y="514"/>
                  </a:cubicBezTo>
                  <a:cubicBezTo>
                    <a:pt x="407" y="522"/>
                    <a:pt x="420" y="530"/>
                    <a:pt x="432" y="538"/>
                  </a:cubicBezTo>
                  <a:cubicBezTo>
                    <a:pt x="434" y="539"/>
                    <a:pt x="435" y="537"/>
                    <a:pt x="433" y="536"/>
                  </a:cubicBezTo>
                  <a:cubicBezTo>
                    <a:pt x="421" y="527"/>
                    <a:pt x="408" y="520"/>
                    <a:pt x="395" y="512"/>
                  </a:cubicBezTo>
                  <a:cubicBezTo>
                    <a:pt x="395" y="509"/>
                    <a:pt x="395" y="505"/>
                    <a:pt x="395" y="502"/>
                  </a:cubicBezTo>
                  <a:cubicBezTo>
                    <a:pt x="408" y="511"/>
                    <a:pt x="421" y="520"/>
                    <a:pt x="434" y="528"/>
                  </a:cubicBezTo>
                  <a:cubicBezTo>
                    <a:pt x="435" y="528"/>
                    <a:pt x="436" y="527"/>
                    <a:pt x="436" y="526"/>
                  </a:cubicBezTo>
                  <a:cubicBezTo>
                    <a:pt x="423" y="516"/>
                    <a:pt x="409" y="507"/>
                    <a:pt x="395" y="500"/>
                  </a:cubicBezTo>
                  <a:cubicBezTo>
                    <a:pt x="395" y="494"/>
                    <a:pt x="395" y="488"/>
                    <a:pt x="395" y="482"/>
                  </a:cubicBezTo>
                  <a:cubicBezTo>
                    <a:pt x="408" y="491"/>
                    <a:pt x="422" y="501"/>
                    <a:pt x="436" y="509"/>
                  </a:cubicBezTo>
                  <a:cubicBezTo>
                    <a:pt x="437" y="510"/>
                    <a:pt x="438" y="508"/>
                    <a:pt x="437" y="507"/>
                  </a:cubicBezTo>
                  <a:cubicBezTo>
                    <a:pt x="424" y="497"/>
                    <a:pt x="409" y="488"/>
                    <a:pt x="395" y="479"/>
                  </a:cubicBezTo>
                  <a:cubicBezTo>
                    <a:pt x="395" y="475"/>
                    <a:pt x="395" y="471"/>
                    <a:pt x="394" y="467"/>
                  </a:cubicBezTo>
                  <a:cubicBezTo>
                    <a:pt x="409" y="479"/>
                    <a:pt x="425" y="490"/>
                    <a:pt x="442" y="498"/>
                  </a:cubicBezTo>
                  <a:cubicBezTo>
                    <a:pt x="443" y="499"/>
                    <a:pt x="444" y="497"/>
                    <a:pt x="443" y="496"/>
                  </a:cubicBezTo>
                  <a:cubicBezTo>
                    <a:pt x="426" y="486"/>
                    <a:pt x="410" y="476"/>
                    <a:pt x="395" y="464"/>
                  </a:cubicBezTo>
                  <a:cubicBezTo>
                    <a:pt x="395" y="464"/>
                    <a:pt x="395" y="464"/>
                    <a:pt x="394" y="464"/>
                  </a:cubicBezTo>
                  <a:cubicBezTo>
                    <a:pt x="394" y="460"/>
                    <a:pt x="394" y="456"/>
                    <a:pt x="394" y="453"/>
                  </a:cubicBezTo>
                  <a:cubicBezTo>
                    <a:pt x="408" y="464"/>
                    <a:pt x="423" y="476"/>
                    <a:pt x="440" y="485"/>
                  </a:cubicBezTo>
                  <a:cubicBezTo>
                    <a:pt x="441" y="485"/>
                    <a:pt x="442" y="484"/>
                    <a:pt x="441" y="483"/>
                  </a:cubicBezTo>
                  <a:cubicBezTo>
                    <a:pt x="426" y="471"/>
                    <a:pt x="410" y="461"/>
                    <a:pt x="395" y="450"/>
                  </a:cubicBezTo>
                  <a:cubicBezTo>
                    <a:pt x="395" y="450"/>
                    <a:pt x="395" y="450"/>
                    <a:pt x="394" y="450"/>
                  </a:cubicBezTo>
                  <a:cubicBezTo>
                    <a:pt x="394" y="449"/>
                    <a:pt x="394" y="448"/>
                    <a:pt x="394" y="448"/>
                  </a:cubicBezTo>
                  <a:cubicBezTo>
                    <a:pt x="394" y="446"/>
                    <a:pt x="394" y="444"/>
                    <a:pt x="394" y="443"/>
                  </a:cubicBezTo>
                  <a:cubicBezTo>
                    <a:pt x="411" y="455"/>
                    <a:pt x="428" y="468"/>
                    <a:pt x="446" y="479"/>
                  </a:cubicBezTo>
                  <a:cubicBezTo>
                    <a:pt x="447" y="480"/>
                    <a:pt x="449" y="478"/>
                    <a:pt x="447" y="477"/>
                  </a:cubicBezTo>
                  <a:cubicBezTo>
                    <a:pt x="430" y="463"/>
                    <a:pt x="412" y="452"/>
                    <a:pt x="394" y="440"/>
                  </a:cubicBezTo>
                  <a:cubicBezTo>
                    <a:pt x="394" y="437"/>
                    <a:pt x="394" y="434"/>
                    <a:pt x="394" y="432"/>
                  </a:cubicBezTo>
                  <a:cubicBezTo>
                    <a:pt x="411" y="443"/>
                    <a:pt x="428" y="455"/>
                    <a:pt x="446" y="466"/>
                  </a:cubicBezTo>
                  <a:cubicBezTo>
                    <a:pt x="448" y="467"/>
                    <a:pt x="449" y="465"/>
                    <a:pt x="448" y="464"/>
                  </a:cubicBezTo>
                  <a:cubicBezTo>
                    <a:pt x="447" y="463"/>
                    <a:pt x="446" y="461"/>
                    <a:pt x="445" y="460"/>
                  </a:cubicBezTo>
                  <a:cubicBezTo>
                    <a:pt x="444" y="459"/>
                    <a:pt x="443" y="460"/>
                    <a:pt x="443" y="460"/>
                  </a:cubicBezTo>
                  <a:cubicBezTo>
                    <a:pt x="427" y="449"/>
                    <a:pt x="411" y="438"/>
                    <a:pt x="394" y="428"/>
                  </a:cubicBezTo>
                  <a:cubicBezTo>
                    <a:pt x="394" y="417"/>
                    <a:pt x="394" y="406"/>
                    <a:pt x="394" y="395"/>
                  </a:cubicBezTo>
                  <a:cubicBezTo>
                    <a:pt x="410" y="409"/>
                    <a:pt x="428" y="423"/>
                    <a:pt x="446" y="434"/>
                  </a:cubicBezTo>
                  <a:cubicBezTo>
                    <a:pt x="448" y="434"/>
                    <a:pt x="449" y="433"/>
                    <a:pt x="448" y="432"/>
                  </a:cubicBezTo>
                  <a:cubicBezTo>
                    <a:pt x="431" y="417"/>
                    <a:pt x="412" y="404"/>
                    <a:pt x="394" y="391"/>
                  </a:cubicBezTo>
                  <a:cubicBezTo>
                    <a:pt x="394" y="388"/>
                    <a:pt x="394" y="384"/>
                    <a:pt x="394" y="381"/>
                  </a:cubicBezTo>
                  <a:cubicBezTo>
                    <a:pt x="403" y="388"/>
                    <a:pt x="412" y="396"/>
                    <a:pt x="421" y="403"/>
                  </a:cubicBezTo>
                  <a:cubicBezTo>
                    <a:pt x="426" y="406"/>
                    <a:pt x="431" y="410"/>
                    <a:pt x="436" y="413"/>
                  </a:cubicBezTo>
                  <a:cubicBezTo>
                    <a:pt x="439" y="416"/>
                    <a:pt x="442" y="419"/>
                    <a:pt x="446" y="420"/>
                  </a:cubicBezTo>
                  <a:cubicBezTo>
                    <a:pt x="447" y="420"/>
                    <a:pt x="447" y="419"/>
                    <a:pt x="448" y="419"/>
                  </a:cubicBezTo>
                  <a:cubicBezTo>
                    <a:pt x="448" y="418"/>
                    <a:pt x="448" y="418"/>
                    <a:pt x="448" y="418"/>
                  </a:cubicBezTo>
                  <a:cubicBezTo>
                    <a:pt x="448" y="416"/>
                    <a:pt x="446" y="416"/>
                    <a:pt x="445" y="417"/>
                  </a:cubicBezTo>
                  <a:cubicBezTo>
                    <a:pt x="446" y="416"/>
                    <a:pt x="397" y="380"/>
                    <a:pt x="394" y="378"/>
                  </a:cubicBezTo>
                  <a:cubicBezTo>
                    <a:pt x="394" y="377"/>
                    <a:pt x="394" y="377"/>
                    <a:pt x="394" y="377"/>
                  </a:cubicBezTo>
                  <a:cubicBezTo>
                    <a:pt x="394" y="374"/>
                    <a:pt x="393" y="371"/>
                    <a:pt x="393" y="367"/>
                  </a:cubicBezTo>
                  <a:cubicBezTo>
                    <a:pt x="404" y="377"/>
                    <a:pt x="416" y="386"/>
                    <a:pt x="428" y="395"/>
                  </a:cubicBezTo>
                  <a:cubicBezTo>
                    <a:pt x="431" y="398"/>
                    <a:pt x="441" y="409"/>
                    <a:pt x="447" y="408"/>
                  </a:cubicBezTo>
                  <a:cubicBezTo>
                    <a:pt x="447" y="408"/>
                    <a:pt x="447" y="407"/>
                    <a:pt x="448" y="407"/>
                  </a:cubicBezTo>
                  <a:cubicBezTo>
                    <a:pt x="459" y="413"/>
                    <a:pt x="470" y="421"/>
                    <a:pt x="481" y="427"/>
                  </a:cubicBezTo>
                  <a:cubicBezTo>
                    <a:pt x="484" y="429"/>
                    <a:pt x="494" y="437"/>
                    <a:pt x="499" y="436"/>
                  </a:cubicBezTo>
                  <a:cubicBezTo>
                    <a:pt x="499" y="439"/>
                    <a:pt x="499" y="442"/>
                    <a:pt x="499" y="444"/>
                  </a:cubicBezTo>
                  <a:cubicBezTo>
                    <a:pt x="484" y="436"/>
                    <a:pt x="469" y="428"/>
                    <a:pt x="454" y="420"/>
                  </a:cubicBezTo>
                  <a:cubicBezTo>
                    <a:pt x="452" y="419"/>
                    <a:pt x="451" y="421"/>
                    <a:pt x="452" y="422"/>
                  </a:cubicBezTo>
                  <a:cubicBezTo>
                    <a:pt x="467" y="431"/>
                    <a:pt x="483" y="441"/>
                    <a:pt x="499" y="447"/>
                  </a:cubicBezTo>
                  <a:cubicBezTo>
                    <a:pt x="499" y="450"/>
                    <a:pt x="500" y="454"/>
                    <a:pt x="500" y="457"/>
                  </a:cubicBezTo>
                  <a:cubicBezTo>
                    <a:pt x="485" y="449"/>
                    <a:pt x="469" y="441"/>
                    <a:pt x="455" y="433"/>
                  </a:cubicBezTo>
                  <a:cubicBezTo>
                    <a:pt x="453" y="432"/>
                    <a:pt x="452" y="434"/>
                    <a:pt x="453" y="435"/>
                  </a:cubicBezTo>
                  <a:cubicBezTo>
                    <a:pt x="468" y="444"/>
                    <a:pt x="484" y="453"/>
                    <a:pt x="500" y="460"/>
                  </a:cubicBezTo>
                  <a:cubicBezTo>
                    <a:pt x="500" y="464"/>
                    <a:pt x="500" y="468"/>
                    <a:pt x="500" y="471"/>
                  </a:cubicBezTo>
                  <a:cubicBezTo>
                    <a:pt x="484" y="462"/>
                    <a:pt x="468" y="454"/>
                    <a:pt x="453" y="444"/>
                  </a:cubicBezTo>
                  <a:cubicBezTo>
                    <a:pt x="451" y="443"/>
                    <a:pt x="450" y="446"/>
                    <a:pt x="451" y="447"/>
                  </a:cubicBezTo>
                  <a:cubicBezTo>
                    <a:pt x="466" y="457"/>
                    <a:pt x="483" y="468"/>
                    <a:pt x="500" y="474"/>
                  </a:cubicBezTo>
                  <a:cubicBezTo>
                    <a:pt x="500" y="478"/>
                    <a:pt x="500" y="482"/>
                    <a:pt x="500" y="486"/>
                  </a:cubicBezTo>
                  <a:cubicBezTo>
                    <a:pt x="484" y="478"/>
                    <a:pt x="468" y="470"/>
                    <a:pt x="452" y="461"/>
                  </a:cubicBezTo>
                  <a:cubicBezTo>
                    <a:pt x="451" y="460"/>
                    <a:pt x="450" y="462"/>
                    <a:pt x="451" y="462"/>
                  </a:cubicBezTo>
                  <a:cubicBezTo>
                    <a:pt x="466" y="473"/>
                    <a:pt x="483" y="482"/>
                    <a:pt x="500" y="488"/>
                  </a:cubicBezTo>
                  <a:cubicBezTo>
                    <a:pt x="500" y="502"/>
                    <a:pt x="501" y="515"/>
                    <a:pt x="501" y="529"/>
                  </a:cubicBezTo>
                  <a:cubicBezTo>
                    <a:pt x="483" y="519"/>
                    <a:pt x="465" y="511"/>
                    <a:pt x="446" y="502"/>
                  </a:cubicBezTo>
                  <a:cubicBezTo>
                    <a:pt x="445" y="502"/>
                    <a:pt x="444" y="503"/>
                    <a:pt x="445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-1252538" y="3159126"/>
              <a:ext cx="196850" cy="106363"/>
            </a:xfrm>
            <a:custGeom>
              <a:avLst/>
              <a:gdLst>
                <a:gd name="T0" fmla="*/ 44 w 46"/>
                <a:gd name="T1" fmla="*/ 22 h 25"/>
                <a:gd name="T2" fmla="*/ 8 w 46"/>
                <a:gd name="T3" fmla="*/ 1 h 25"/>
                <a:gd name="T4" fmla="*/ 7 w 46"/>
                <a:gd name="T5" fmla="*/ 4 h 25"/>
                <a:gd name="T6" fmla="*/ 12 w 46"/>
                <a:gd name="T7" fmla="*/ 7 h 25"/>
                <a:gd name="T8" fmla="*/ 4 w 46"/>
                <a:gd name="T9" fmla="*/ 3 h 25"/>
                <a:gd name="T10" fmla="*/ 2 w 46"/>
                <a:gd name="T11" fmla="*/ 6 h 25"/>
                <a:gd name="T12" fmla="*/ 16 w 46"/>
                <a:gd name="T13" fmla="*/ 12 h 25"/>
                <a:gd name="T14" fmla="*/ 17 w 46"/>
                <a:gd name="T15" fmla="*/ 11 h 25"/>
                <a:gd name="T16" fmla="*/ 43 w 46"/>
                <a:gd name="T17" fmla="*/ 25 h 25"/>
                <a:gd name="T18" fmla="*/ 44 w 46"/>
                <a:gd name="T19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5">
                  <a:moveTo>
                    <a:pt x="44" y="22"/>
                  </a:moveTo>
                  <a:cubicBezTo>
                    <a:pt x="32" y="15"/>
                    <a:pt x="20" y="9"/>
                    <a:pt x="8" y="1"/>
                  </a:cubicBezTo>
                  <a:cubicBezTo>
                    <a:pt x="7" y="0"/>
                    <a:pt x="5" y="3"/>
                    <a:pt x="7" y="4"/>
                  </a:cubicBezTo>
                  <a:cubicBezTo>
                    <a:pt x="8" y="5"/>
                    <a:pt x="10" y="6"/>
                    <a:pt x="12" y="7"/>
                  </a:cubicBezTo>
                  <a:cubicBezTo>
                    <a:pt x="9" y="6"/>
                    <a:pt x="6" y="4"/>
                    <a:pt x="4" y="3"/>
                  </a:cubicBezTo>
                  <a:cubicBezTo>
                    <a:pt x="2" y="1"/>
                    <a:pt x="0" y="5"/>
                    <a:pt x="2" y="6"/>
                  </a:cubicBezTo>
                  <a:cubicBezTo>
                    <a:pt x="6" y="9"/>
                    <a:pt x="11" y="12"/>
                    <a:pt x="16" y="12"/>
                  </a:cubicBezTo>
                  <a:cubicBezTo>
                    <a:pt x="17" y="13"/>
                    <a:pt x="17" y="12"/>
                    <a:pt x="17" y="11"/>
                  </a:cubicBezTo>
                  <a:cubicBezTo>
                    <a:pt x="25" y="16"/>
                    <a:pt x="34" y="21"/>
                    <a:pt x="43" y="25"/>
                  </a:cubicBezTo>
                  <a:cubicBezTo>
                    <a:pt x="45" y="25"/>
                    <a:pt x="46" y="23"/>
                    <a:pt x="4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306388" y="3792538"/>
              <a:ext cx="255588" cy="131763"/>
            </a:xfrm>
            <a:custGeom>
              <a:avLst/>
              <a:gdLst>
                <a:gd name="T0" fmla="*/ 59 w 60"/>
                <a:gd name="T1" fmla="*/ 28 h 31"/>
                <a:gd name="T2" fmla="*/ 52 w 60"/>
                <a:gd name="T3" fmla="*/ 23 h 31"/>
                <a:gd name="T4" fmla="*/ 50 w 60"/>
                <a:gd name="T5" fmla="*/ 24 h 31"/>
                <a:gd name="T6" fmla="*/ 1 w 60"/>
                <a:gd name="T7" fmla="*/ 1 h 31"/>
                <a:gd name="T8" fmla="*/ 0 w 60"/>
                <a:gd name="T9" fmla="*/ 2 h 31"/>
                <a:gd name="T10" fmla="*/ 58 w 60"/>
                <a:gd name="T11" fmla="*/ 30 h 31"/>
                <a:gd name="T12" fmla="*/ 59 w 60"/>
                <a:gd name="T13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1">
                  <a:moveTo>
                    <a:pt x="59" y="28"/>
                  </a:moveTo>
                  <a:cubicBezTo>
                    <a:pt x="57" y="26"/>
                    <a:pt x="55" y="24"/>
                    <a:pt x="52" y="23"/>
                  </a:cubicBezTo>
                  <a:cubicBezTo>
                    <a:pt x="51" y="22"/>
                    <a:pt x="50" y="23"/>
                    <a:pt x="50" y="24"/>
                  </a:cubicBezTo>
                  <a:cubicBezTo>
                    <a:pt x="34" y="17"/>
                    <a:pt x="17" y="9"/>
                    <a:pt x="1" y="1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19" y="12"/>
                    <a:pt x="38" y="22"/>
                    <a:pt x="58" y="30"/>
                  </a:cubicBezTo>
                  <a:cubicBezTo>
                    <a:pt x="59" y="31"/>
                    <a:pt x="60" y="29"/>
                    <a:pt x="5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314325" y="3711576"/>
              <a:ext cx="247650" cy="115888"/>
            </a:xfrm>
            <a:custGeom>
              <a:avLst/>
              <a:gdLst>
                <a:gd name="T0" fmla="*/ 58 w 58"/>
                <a:gd name="T1" fmla="*/ 25 h 27"/>
                <a:gd name="T2" fmla="*/ 2 w 58"/>
                <a:gd name="T3" fmla="*/ 0 h 27"/>
                <a:gd name="T4" fmla="*/ 1 w 58"/>
                <a:gd name="T5" fmla="*/ 2 h 27"/>
                <a:gd name="T6" fmla="*/ 5 w 58"/>
                <a:gd name="T7" fmla="*/ 4 h 27"/>
                <a:gd name="T8" fmla="*/ 5 w 58"/>
                <a:gd name="T9" fmla="*/ 3 h 27"/>
                <a:gd name="T10" fmla="*/ 57 w 58"/>
                <a:gd name="T11" fmla="*/ 27 h 27"/>
                <a:gd name="T12" fmla="*/ 58 w 58"/>
                <a:gd name="T13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7">
                  <a:moveTo>
                    <a:pt x="58" y="25"/>
                  </a:moveTo>
                  <a:cubicBezTo>
                    <a:pt x="39" y="17"/>
                    <a:pt x="20" y="9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5" y="5"/>
                    <a:pt x="6" y="4"/>
                    <a:pt x="5" y="3"/>
                  </a:cubicBezTo>
                  <a:cubicBezTo>
                    <a:pt x="17" y="13"/>
                    <a:pt x="40" y="22"/>
                    <a:pt x="57" y="27"/>
                  </a:cubicBezTo>
                  <a:cubicBezTo>
                    <a:pt x="58" y="27"/>
                    <a:pt x="58" y="26"/>
                    <a:pt x="5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327025" y="3605213"/>
              <a:ext cx="247650" cy="128588"/>
            </a:xfrm>
            <a:custGeom>
              <a:avLst/>
              <a:gdLst>
                <a:gd name="T0" fmla="*/ 56 w 58"/>
                <a:gd name="T1" fmla="*/ 27 h 30"/>
                <a:gd name="T2" fmla="*/ 20 w 58"/>
                <a:gd name="T3" fmla="*/ 10 h 30"/>
                <a:gd name="T4" fmla="*/ 1 w 58"/>
                <a:gd name="T5" fmla="*/ 2 h 30"/>
                <a:gd name="T6" fmla="*/ 0 w 58"/>
                <a:gd name="T7" fmla="*/ 2 h 30"/>
                <a:gd name="T8" fmla="*/ 0 w 58"/>
                <a:gd name="T9" fmla="*/ 3 h 30"/>
                <a:gd name="T10" fmla="*/ 1 w 58"/>
                <a:gd name="T11" fmla="*/ 4 h 30"/>
                <a:gd name="T12" fmla="*/ 2 w 58"/>
                <a:gd name="T13" fmla="*/ 4 h 30"/>
                <a:gd name="T14" fmla="*/ 2 w 58"/>
                <a:gd name="T15" fmla="*/ 3 h 30"/>
                <a:gd name="T16" fmla="*/ 10 w 58"/>
                <a:gd name="T17" fmla="*/ 7 h 30"/>
                <a:gd name="T18" fmla="*/ 17 w 58"/>
                <a:gd name="T19" fmla="*/ 11 h 30"/>
                <a:gd name="T20" fmla="*/ 29 w 58"/>
                <a:gd name="T21" fmla="*/ 17 h 30"/>
                <a:gd name="T22" fmla="*/ 55 w 58"/>
                <a:gd name="T23" fmla="*/ 29 h 30"/>
                <a:gd name="T24" fmla="*/ 56 w 58"/>
                <a:gd name="T2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30">
                  <a:moveTo>
                    <a:pt x="56" y="27"/>
                  </a:moveTo>
                  <a:cubicBezTo>
                    <a:pt x="45" y="21"/>
                    <a:pt x="33" y="15"/>
                    <a:pt x="20" y="10"/>
                  </a:cubicBezTo>
                  <a:cubicBezTo>
                    <a:pt x="16" y="7"/>
                    <a:pt x="6" y="0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3"/>
                    <a:pt x="2" y="3"/>
                  </a:cubicBezTo>
                  <a:cubicBezTo>
                    <a:pt x="5" y="5"/>
                    <a:pt x="7" y="6"/>
                    <a:pt x="10" y="7"/>
                  </a:cubicBezTo>
                  <a:cubicBezTo>
                    <a:pt x="12" y="8"/>
                    <a:pt x="15" y="10"/>
                    <a:pt x="17" y="11"/>
                  </a:cubicBezTo>
                  <a:cubicBezTo>
                    <a:pt x="21" y="13"/>
                    <a:pt x="25" y="15"/>
                    <a:pt x="29" y="17"/>
                  </a:cubicBezTo>
                  <a:cubicBezTo>
                    <a:pt x="38" y="21"/>
                    <a:pt x="46" y="25"/>
                    <a:pt x="55" y="29"/>
                  </a:cubicBezTo>
                  <a:cubicBezTo>
                    <a:pt x="57" y="30"/>
                    <a:pt x="58" y="28"/>
                    <a:pt x="5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344488" y="3554413"/>
              <a:ext cx="230188" cy="123825"/>
            </a:xfrm>
            <a:custGeom>
              <a:avLst/>
              <a:gdLst>
                <a:gd name="T0" fmla="*/ 52 w 54"/>
                <a:gd name="T1" fmla="*/ 26 h 29"/>
                <a:gd name="T2" fmla="*/ 3 w 54"/>
                <a:gd name="T3" fmla="*/ 1 h 29"/>
                <a:gd name="T4" fmla="*/ 2 w 54"/>
                <a:gd name="T5" fmla="*/ 3 h 29"/>
                <a:gd name="T6" fmla="*/ 52 w 54"/>
                <a:gd name="T7" fmla="*/ 29 h 29"/>
                <a:gd name="T8" fmla="*/ 52 w 54"/>
                <a:gd name="T9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52" y="26"/>
                  </a:moveTo>
                  <a:cubicBezTo>
                    <a:pt x="35" y="19"/>
                    <a:pt x="18" y="12"/>
                    <a:pt x="3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7" y="14"/>
                    <a:pt x="34" y="24"/>
                    <a:pt x="52" y="29"/>
                  </a:cubicBezTo>
                  <a:cubicBezTo>
                    <a:pt x="53" y="29"/>
                    <a:pt x="54" y="27"/>
                    <a:pt x="5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136525" y="3614738"/>
              <a:ext cx="173038" cy="127000"/>
            </a:xfrm>
            <a:custGeom>
              <a:avLst/>
              <a:gdLst>
                <a:gd name="T0" fmla="*/ 39 w 41"/>
                <a:gd name="T1" fmla="*/ 27 h 30"/>
                <a:gd name="T2" fmla="*/ 22 w 41"/>
                <a:gd name="T3" fmla="*/ 15 h 30"/>
                <a:gd name="T4" fmla="*/ 2 w 41"/>
                <a:gd name="T5" fmla="*/ 1 h 30"/>
                <a:gd name="T6" fmla="*/ 1 w 41"/>
                <a:gd name="T7" fmla="*/ 3 h 30"/>
                <a:gd name="T8" fmla="*/ 22 w 41"/>
                <a:gd name="T9" fmla="*/ 19 h 30"/>
                <a:gd name="T10" fmla="*/ 38 w 41"/>
                <a:gd name="T11" fmla="*/ 29 h 30"/>
                <a:gd name="T12" fmla="*/ 39 w 41"/>
                <a:gd name="T13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0">
                  <a:moveTo>
                    <a:pt x="39" y="27"/>
                  </a:moveTo>
                  <a:cubicBezTo>
                    <a:pt x="33" y="24"/>
                    <a:pt x="27" y="19"/>
                    <a:pt x="22" y="15"/>
                  </a:cubicBezTo>
                  <a:cubicBezTo>
                    <a:pt x="15" y="11"/>
                    <a:pt x="9" y="6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8" y="8"/>
                    <a:pt x="15" y="13"/>
                    <a:pt x="22" y="19"/>
                  </a:cubicBezTo>
                  <a:cubicBezTo>
                    <a:pt x="27" y="22"/>
                    <a:pt x="32" y="28"/>
                    <a:pt x="38" y="29"/>
                  </a:cubicBezTo>
                  <a:cubicBezTo>
                    <a:pt x="40" y="30"/>
                    <a:pt x="41" y="28"/>
                    <a:pt x="3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127000" y="3278188"/>
              <a:ext cx="247650" cy="174625"/>
            </a:xfrm>
            <a:custGeom>
              <a:avLst/>
              <a:gdLst>
                <a:gd name="T0" fmla="*/ 57 w 58"/>
                <a:gd name="T1" fmla="*/ 39 h 41"/>
                <a:gd name="T2" fmla="*/ 30 w 58"/>
                <a:gd name="T3" fmla="*/ 21 h 41"/>
                <a:gd name="T4" fmla="*/ 3 w 58"/>
                <a:gd name="T5" fmla="*/ 1 h 41"/>
                <a:gd name="T6" fmla="*/ 0 w 58"/>
                <a:gd name="T7" fmla="*/ 2 h 41"/>
                <a:gd name="T8" fmla="*/ 20 w 58"/>
                <a:gd name="T9" fmla="*/ 19 h 41"/>
                <a:gd name="T10" fmla="*/ 56 w 58"/>
                <a:gd name="T11" fmla="*/ 41 h 41"/>
                <a:gd name="T12" fmla="*/ 57 w 58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1">
                  <a:moveTo>
                    <a:pt x="57" y="39"/>
                  </a:moveTo>
                  <a:cubicBezTo>
                    <a:pt x="48" y="33"/>
                    <a:pt x="39" y="27"/>
                    <a:pt x="30" y="21"/>
                  </a:cubicBezTo>
                  <a:cubicBezTo>
                    <a:pt x="22" y="17"/>
                    <a:pt x="6" y="10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3" y="10"/>
                    <a:pt x="14" y="14"/>
                    <a:pt x="20" y="19"/>
                  </a:cubicBezTo>
                  <a:cubicBezTo>
                    <a:pt x="31" y="27"/>
                    <a:pt x="43" y="35"/>
                    <a:pt x="56" y="41"/>
                  </a:cubicBezTo>
                  <a:cubicBezTo>
                    <a:pt x="57" y="41"/>
                    <a:pt x="58" y="40"/>
                    <a:pt x="5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-442913" y="1722438"/>
              <a:ext cx="258763" cy="144463"/>
            </a:xfrm>
            <a:custGeom>
              <a:avLst/>
              <a:gdLst>
                <a:gd name="T0" fmla="*/ 61 w 61"/>
                <a:gd name="T1" fmla="*/ 32 h 34"/>
                <a:gd name="T2" fmla="*/ 59 w 61"/>
                <a:gd name="T3" fmla="*/ 30 h 34"/>
                <a:gd name="T4" fmla="*/ 57 w 61"/>
                <a:gd name="T5" fmla="*/ 30 h 34"/>
                <a:gd name="T6" fmla="*/ 3 w 61"/>
                <a:gd name="T7" fmla="*/ 1 h 34"/>
                <a:gd name="T8" fmla="*/ 2 w 61"/>
                <a:gd name="T9" fmla="*/ 3 h 34"/>
                <a:gd name="T10" fmla="*/ 59 w 61"/>
                <a:gd name="T11" fmla="*/ 34 h 34"/>
                <a:gd name="T12" fmla="*/ 61 w 61"/>
                <a:gd name="T1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4">
                  <a:moveTo>
                    <a:pt x="61" y="32"/>
                  </a:moveTo>
                  <a:cubicBezTo>
                    <a:pt x="60" y="31"/>
                    <a:pt x="60" y="31"/>
                    <a:pt x="59" y="30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0" y="19"/>
                    <a:pt x="21" y="10"/>
                    <a:pt x="3" y="1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1" y="13"/>
                    <a:pt x="40" y="24"/>
                    <a:pt x="59" y="34"/>
                  </a:cubicBezTo>
                  <a:cubicBezTo>
                    <a:pt x="60" y="34"/>
                    <a:pt x="61" y="33"/>
                    <a:pt x="6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-427038" y="1687513"/>
              <a:ext cx="234950" cy="153988"/>
            </a:xfrm>
            <a:custGeom>
              <a:avLst/>
              <a:gdLst>
                <a:gd name="T0" fmla="*/ 54 w 55"/>
                <a:gd name="T1" fmla="*/ 33 h 36"/>
                <a:gd name="T2" fmla="*/ 2 w 55"/>
                <a:gd name="T3" fmla="*/ 0 h 36"/>
                <a:gd name="T4" fmla="*/ 1 w 55"/>
                <a:gd name="T5" fmla="*/ 2 h 36"/>
                <a:gd name="T6" fmla="*/ 53 w 55"/>
                <a:gd name="T7" fmla="*/ 35 h 36"/>
                <a:gd name="T8" fmla="*/ 54 w 55"/>
                <a:gd name="T9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6">
                  <a:moveTo>
                    <a:pt x="54" y="33"/>
                  </a:moveTo>
                  <a:cubicBezTo>
                    <a:pt x="38" y="21"/>
                    <a:pt x="20" y="1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9" y="12"/>
                    <a:pt x="35" y="24"/>
                    <a:pt x="53" y="35"/>
                  </a:cubicBezTo>
                  <a:cubicBezTo>
                    <a:pt x="54" y="36"/>
                    <a:pt x="55" y="34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83069" y="1567717"/>
            <a:ext cx="7979926" cy="1658155"/>
            <a:chOff x="683069" y="1567717"/>
            <a:chExt cx="7979926" cy="16581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69" y="1567717"/>
              <a:ext cx="2247903" cy="1656585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9" name="图片 8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579" y="1569872"/>
              <a:ext cx="2246400" cy="1656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0" name="图片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595" y="1567717"/>
              <a:ext cx="2246400" cy="16560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innerShdw blurRad="76200">
                <a:srgbClr val="000000"/>
              </a:inn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2233994" y="661376"/>
            <a:ext cx="4674673" cy="3727423"/>
            <a:chOff x="2234663" y="693501"/>
            <a:chExt cx="4674673" cy="372742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663" y="693501"/>
              <a:ext cx="4674673" cy="37274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471" y="858626"/>
              <a:ext cx="4345058" cy="2496538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34" y="1783251"/>
            <a:ext cx="1224932" cy="1224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23880" y="661376"/>
            <a:ext cx="4674673" cy="3727423"/>
            <a:chOff x="2234663" y="693501"/>
            <a:chExt cx="4674673" cy="372742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663" y="693501"/>
              <a:ext cx="4674673" cy="372742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471" y="858626"/>
              <a:ext cx="4345058" cy="2496538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4903858" y="1609135"/>
            <a:ext cx="3158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猫</a:t>
            </a:r>
            <a:r>
              <a:rPr lang="zh-CN" altLang="en-US" sz="5400" dirty="0">
                <a:latin typeface="楷体" panose="02010609060101010101" pitchFamily="49" charset="-122"/>
                <a:ea typeface="楷体" panose="02010609060101010101" pitchFamily="49" charset="-122"/>
              </a:rPr>
              <a:t>捉</a:t>
            </a:r>
            <a:r>
              <a:rPr lang="zh-CN" altLang="en-US" sz="5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老鼠</a:t>
            </a:r>
            <a:endParaRPr lang="zh-CN" altLang="en-US" sz="5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12897E-6 L -0.21163 -0.002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MH_Other_1"/>
          <p:cNvCxnSpPr/>
          <p:nvPr>
            <p:custDataLst>
              <p:tags r:id="rId1"/>
            </p:custDataLst>
          </p:nvPr>
        </p:nvCxnSpPr>
        <p:spPr>
          <a:xfrm flipH="1">
            <a:off x="1756461" y="2521378"/>
            <a:ext cx="850244" cy="50944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H_Other_2"/>
          <p:cNvCxnSpPr/>
          <p:nvPr>
            <p:custDataLst>
              <p:tags r:id="rId2"/>
            </p:custDataLst>
          </p:nvPr>
        </p:nvCxnSpPr>
        <p:spPr>
          <a:xfrm flipH="1" flipV="1">
            <a:off x="2957364" y="2496744"/>
            <a:ext cx="1173062" cy="44707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MH_Other_3"/>
          <p:cNvCxnSpPr>
            <a:stCxn id="24" idx="3"/>
            <a:endCxn id="20" idx="7"/>
          </p:cNvCxnSpPr>
          <p:nvPr>
            <p:custDataLst>
              <p:tags r:id="rId3"/>
            </p:custDataLst>
          </p:nvPr>
        </p:nvCxnSpPr>
        <p:spPr>
          <a:xfrm flipH="1">
            <a:off x="4392712" y="2248936"/>
            <a:ext cx="812390" cy="58057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_4"/>
          <p:cNvCxnSpPr>
            <a:endCxn id="24" idx="6"/>
          </p:cNvCxnSpPr>
          <p:nvPr>
            <p:custDataLst>
              <p:tags r:id="rId4"/>
            </p:custDataLst>
          </p:nvPr>
        </p:nvCxnSpPr>
        <p:spPr>
          <a:xfrm flipH="1">
            <a:off x="5508626" y="1853510"/>
            <a:ext cx="1357314" cy="275035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456566" y="2964363"/>
            <a:ext cx="372235" cy="559594"/>
            <a:chOff x="1376364" y="2713511"/>
            <a:chExt cx="452437" cy="559594"/>
          </a:xfrm>
        </p:grpSpPr>
        <p:sp>
          <p:nvSpPr>
            <p:cNvPr id="10" name="MH_Other_6"/>
            <p:cNvSpPr/>
            <p:nvPr>
              <p:custDataLst>
                <p:tags r:id="rId5"/>
              </p:custDataLst>
            </p:nvPr>
          </p:nvSpPr>
          <p:spPr bwMode="auto">
            <a:xfrm>
              <a:off x="1376364" y="2713511"/>
              <a:ext cx="452437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MH_Other_7"/>
            <p:cNvSpPr/>
            <p:nvPr>
              <p:custDataLst>
                <p:tags r:id="rId6"/>
              </p:custDataLst>
            </p:nvPr>
          </p:nvSpPr>
          <p:spPr bwMode="auto">
            <a:xfrm>
              <a:off x="1533526" y="2749230"/>
              <a:ext cx="138113" cy="239316"/>
            </a:xfrm>
            <a:custGeom>
              <a:avLst/>
              <a:gdLst>
                <a:gd name="T0" fmla="*/ 484604 w 1488"/>
                <a:gd name="T1" fmla="*/ 425334 h 3386"/>
                <a:gd name="T2" fmla="*/ 461555 w 1488"/>
                <a:gd name="T3" fmla="*/ 402267 h 3386"/>
                <a:gd name="T4" fmla="*/ 283342 w 1488"/>
                <a:gd name="T5" fmla="*/ 400016 h 3386"/>
                <a:gd name="T6" fmla="*/ 255795 w 1488"/>
                <a:gd name="T7" fmla="*/ 418582 h 3386"/>
                <a:gd name="T8" fmla="*/ 215879 w 1488"/>
                <a:gd name="T9" fmla="*/ 473718 h 3386"/>
                <a:gd name="T10" fmla="*/ 206885 w 1488"/>
                <a:gd name="T11" fmla="*/ 24192 h 3386"/>
                <a:gd name="T12" fmla="*/ 171467 w 1488"/>
                <a:gd name="T13" fmla="*/ 563 h 3386"/>
                <a:gd name="T14" fmla="*/ 133238 w 1488"/>
                <a:gd name="T15" fmla="*/ 6751 h 3386"/>
                <a:gd name="T16" fmla="*/ 106253 w 1488"/>
                <a:gd name="T17" fmla="*/ 39383 h 3386"/>
                <a:gd name="T18" fmla="*/ 51159 w 1488"/>
                <a:gd name="T19" fmla="*/ 475406 h 3386"/>
                <a:gd name="T20" fmla="*/ 10682 w 1488"/>
                <a:gd name="T21" fmla="*/ 501849 h 3386"/>
                <a:gd name="T22" fmla="*/ 0 w 1488"/>
                <a:gd name="T23" fmla="*/ 1840300 h 3386"/>
                <a:gd name="T24" fmla="*/ 18552 w 1488"/>
                <a:gd name="T25" fmla="*/ 1885871 h 3386"/>
                <a:gd name="T26" fmla="*/ 64089 w 1488"/>
                <a:gd name="T27" fmla="*/ 1905000 h 3386"/>
                <a:gd name="T28" fmla="*/ 807862 w 1488"/>
                <a:gd name="T29" fmla="*/ 1893748 h 3386"/>
                <a:gd name="T30" fmla="*/ 834846 w 1488"/>
                <a:gd name="T31" fmla="*/ 1853240 h 3386"/>
                <a:gd name="T32" fmla="*/ 830911 w 1488"/>
                <a:gd name="T33" fmla="*/ 513101 h 3386"/>
                <a:gd name="T34" fmla="*/ 796618 w 1488"/>
                <a:gd name="T35" fmla="*/ 478782 h 3386"/>
                <a:gd name="T36" fmla="*/ 263665 w 1488"/>
                <a:gd name="T37" fmla="*/ 1577561 h 3386"/>
                <a:gd name="T38" fmla="*/ 178213 w 1488"/>
                <a:gd name="T39" fmla="*/ 1549430 h 3386"/>
                <a:gd name="T40" fmla="*/ 148417 w 1488"/>
                <a:gd name="T41" fmla="*/ 1499920 h 3386"/>
                <a:gd name="T42" fmla="*/ 186646 w 1488"/>
                <a:gd name="T43" fmla="*/ 1445347 h 3386"/>
                <a:gd name="T44" fmla="*/ 277158 w 1488"/>
                <a:gd name="T45" fmla="*/ 1422280 h 3386"/>
                <a:gd name="T46" fmla="*/ 313138 w 1488"/>
                <a:gd name="T47" fmla="*/ 1441409 h 3386"/>
                <a:gd name="T48" fmla="*/ 330003 w 1488"/>
                <a:gd name="T49" fmla="*/ 1493169 h 3386"/>
                <a:gd name="T50" fmla="*/ 319884 w 1488"/>
                <a:gd name="T51" fmla="*/ 1547742 h 3386"/>
                <a:gd name="T52" fmla="*/ 283342 w 1488"/>
                <a:gd name="T53" fmla="*/ 1577561 h 3386"/>
                <a:gd name="T54" fmla="*/ 385098 w 1488"/>
                <a:gd name="T55" fmla="*/ 1749719 h 3386"/>
                <a:gd name="T56" fmla="*/ 344058 w 1488"/>
                <a:gd name="T57" fmla="*/ 1681644 h 3386"/>
                <a:gd name="T58" fmla="*/ 341809 w 1488"/>
                <a:gd name="T59" fmla="*/ 1613568 h 3386"/>
                <a:gd name="T60" fmla="*/ 380600 w 1488"/>
                <a:gd name="T61" fmla="*/ 1583749 h 3386"/>
                <a:gd name="T62" fmla="*/ 436819 w 1488"/>
                <a:gd name="T63" fmla="*/ 1580374 h 3386"/>
                <a:gd name="T64" fmla="*/ 482918 w 1488"/>
                <a:gd name="T65" fmla="*/ 1603441 h 3386"/>
                <a:gd name="T66" fmla="*/ 491351 w 1488"/>
                <a:gd name="T67" fmla="*/ 1657451 h 3386"/>
                <a:gd name="T68" fmla="*/ 458744 w 1488"/>
                <a:gd name="T69" fmla="*/ 1737905 h 3386"/>
                <a:gd name="T70" fmla="*/ 337874 w 1488"/>
                <a:gd name="T71" fmla="*/ 1368832 h 3386"/>
                <a:gd name="T72" fmla="*/ 355302 w 1488"/>
                <a:gd name="T73" fmla="*/ 1287253 h 3386"/>
                <a:gd name="T74" fmla="*/ 407585 w 1488"/>
                <a:gd name="T75" fmla="*/ 1241119 h 3386"/>
                <a:gd name="T76" fmla="*/ 458744 w 1488"/>
                <a:gd name="T77" fmla="*/ 1261936 h 3386"/>
                <a:gd name="T78" fmla="*/ 491351 w 1488"/>
                <a:gd name="T79" fmla="*/ 1342952 h 3386"/>
                <a:gd name="T80" fmla="*/ 482918 w 1488"/>
                <a:gd name="T81" fmla="*/ 1396962 h 3386"/>
                <a:gd name="T82" fmla="*/ 436819 w 1488"/>
                <a:gd name="T83" fmla="*/ 1420030 h 3386"/>
                <a:gd name="T84" fmla="*/ 380600 w 1488"/>
                <a:gd name="T85" fmla="*/ 1417216 h 3386"/>
                <a:gd name="T86" fmla="*/ 341809 w 1488"/>
                <a:gd name="T87" fmla="*/ 1386835 h 3386"/>
                <a:gd name="T88" fmla="*/ 546445 w 1488"/>
                <a:gd name="T89" fmla="*/ 1575873 h 3386"/>
                <a:gd name="T90" fmla="*/ 513276 w 1488"/>
                <a:gd name="T91" fmla="*/ 1541553 h 3386"/>
                <a:gd name="T92" fmla="*/ 506530 w 1488"/>
                <a:gd name="T93" fmla="*/ 1485855 h 3386"/>
                <a:gd name="T94" fmla="*/ 526768 w 1488"/>
                <a:gd name="T95" fmla="*/ 1436908 h 3386"/>
                <a:gd name="T96" fmla="*/ 572306 w 1488"/>
                <a:gd name="T97" fmla="*/ 1422843 h 3386"/>
                <a:gd name="T98" fmla="*/ 657758 w 1488"/>
                <a:gd name="T99" fmla="*/ 1450973 h 3386"/>
                <a:gd name="T100" fmla="*/ 687554 w 1488"/>
                <a:gd name="T101" fmla="*/ 1499920 h 3386"/>
                <a:gd name="T102" fmla="*/ 650449 w 1488"/>
                <a:gd name="T103" fmla="*/ 1554494 h 3386"/>
                <a:gd name="T104" fmla="*/ 558813 w 1488"/>
                <a:gd name="T105" fmla="*/ 1578123 h 3386"/>
                <a:gd name="T106" fmla="*/ 736464 w 1488"/>
                <a:gd name="T107" fmla="*/ 1104405 h 3386"/>
                <a:gd name="T108" fmla="*/ 698797 w 1488"/>
                <a:gd name="T109" fmla="*/ 1135348 h 3386"/>
                <a:gd name="T110" fmla="*/ 148979 w 1488"/>
                <a:gd name="T111" fmla="*/ 1135348 h 3386"/>
                <a:gd name="T112" fmla="*/ 111875 w 1488"/>
                <a:gd name="T113" fmla="*/ 1104405 h 3386"/>
                <a:gd name="T114" fmla="*/ 104004 w 1488"/>
                <a:gd name="T115" fmla="*/ 656004 h 3386"/>
                <a:gd name="T116" fmla="*/ 127054 w 1488"/>
                <a:gd name="T117" fmla="*/ 612683 h 3386"/>
                <a:gd name="T118" fmla="*/ 679683 w 1488"/>
                <a:gd name="T119" fmla="*/ 597493 h 3386"/>
                <a:gd name="T120" fmla="*/ 720723 w 1488"/>
                <a:gd name="T121" fmla="*/ 612683 h 3386"/>
                <a:gd name="T122" fmla="*/ 743772 w 1488"/>
                <a:gd name="T123" fmla="*/ 656004 h 338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88" h="3386">
                  <a:moveTo>
                    <a:pt x="1373" y="842"/>
                  </a:moveTo>
                  <a:lnTo>
                    <a:pt x="869" y="842"/>
                  </a:lnTo>
                  <a:lnTo>
                    <a:pt x="869" y="787"/>
                  </a:lnTo>
                  <a:lnTo>
                    <a:pt x="869" y="780"/>
                  </a:lnTo>
                  <a:lnTo>
                    <a:pt x="867" y="771"/>
                  </a:lnTo>
                  <a:lnTo>
                    <a:pt x="865" y="764"/>
                  </a:lnTo>
                  <a:lnTo>
                    <a:pt x="862" y="756"/>
                  </a:lnTo>
                  <a:lnTo>
                    <a:pt x="859" y="750"/>
                  </a:lnTo>
                  <a:lnTo>
                    <a:pt x="855" y="744"/>
                  </a:lnTo>
                  <a:lnTo>
                    <a:pt x="851" y="737"/>
                  </a:lnTo>
                  <a:lnTo>
                    <a:pt x="845" y="732"/>
                  </a:lnTo>
                  <a:lnTo>
                    <a:pt x="840" y="727"/>
                  </a:lnTo>
                  <a:lnTo>
                    <a:pt x="834" y="723"/>
                  </a:lnTo>
                  <a:lnTo>
                    <a:pt x="827" y="718"/>
                  </a:lnTo>
                  <a:lnTo>
                    <a:pt x="821" y="715"/>
                  </a:lnTo>
                  <a:lnTo>
                    <a:pt x="814" y="713"/>
                  </a:lnTo>
                  <a:lnTo>
                    <a:pt x="806" y="711"/>
                  </a:lnTo>
                  <a:lnTo>
                    <a:pt x="799" y="710"/>
                  </a:lnTo>
                  <a:lnTo>
                    <a:pt x="791" y="709"/>
                  </a:lnTo>
                  <a:lnTo>
                    <a:pt x="519" y="709"/>
                  </a:lnTo>
                  <a:lnTo>
                    <a:pt x="511" y="710"/>
                  </a:lnTo>
                  <a:lnTo>
                    <a:pt x="504" y="711"/>
                  </a:lnTo>
                  <a:lnTo>
                    <a:pt x="496" y="713"/>
                  </a:lnTo>
                  <a:lnTo>
                    <a:pt x="489" y="715"/>
                  </a:lnTo>
                  <a:lnTo>
                    <a:pt x="483" y="718"/>
                  </a:lnTo>
                  <a:lnTo>
                    <a:pt x="476" y="723"/>
                  </a:lnTo>
                  <a:lnTo>
                    <a:pt x="470" y="727"/>
                  </a:lnTo>
                  <a:lnTo>
                    <a:pt x="465" y="732"/>
                  </a:lnTo>
                  <a:lnTo>
                    <a:pt x="459" y="737"/>
                  </a:lnTo>
                  <a:lnTo>
                    <a:pt x="455" y="744"/>
                  </a:lnTo>
                  <a:lnTo>
                    <a:pt x="451" y="750"/>
                  </a:lnTo>
                  <a:lnTo>
                    <a:pt x="448" y="756"/>
                  </a:lnTo>
                  <a:lnTo>
                    <a:pt x="445" y="764"/>
                  </a:lnTo>
                  <a:lnTo>
                    <a:pt x="444" y="771"/>
                  </a:lnTo>
                  <a:lnTo>
                    <a:pt x="442" y="780"/>
                  </a:lnTo>
                  <a:lnTo>
                    <a:pt x="441" y="787"/>
                  </a:lnTo>
                  <a:lnTo>
                    <a:pt x="441" y="842"/>
                  </a:lnTo>
                  <a:lnTo>
                    <a:pt x="384" y="842"/>
                  </a:lnTo>
                  <a:lnTo>
                    <a:pt x="384" y="99"/>
                  </a:lnTo>
                  <a:lnTo>
                    <a:pt x="384" y="90"/>
                  </a:lnTo>
                  <a:lnTo>
                    <a:pt x="382" y="79"/>
                  </a:lnTo>
                  <a:lnTo>
                    <a:pt x="380" y="70"/>
                  </a:lnTo>
                  <a:lnTo>
                    <a:pt x="377" y="60"/>
                  </a:lnTo>
                  <a:lnTo>
                    <a:pt x="373" y="52"/>
                  </a:lnTo>
                  <a:lnTo>
                    <a:pt x="368" y="43"/>
                  </a:lnTo>
                  <a:lnTo>
                    <a:pt x="362" y="36"/>
                  </a:lnTo>
                  <a:lnTo>
                    <a:pt x="356" y="29"/>
                  </a:lnTo>
                  <a:lnTo>
                    <a:pt x="349" y="22"/>
                  </a:lnTo>
                  <a:lnTo>
                    <a:pt x="341" y="17"/>
                  </a:lnTo>
                  <a:lnTo>
                    <a:pt x="333" y="12"/>
                  </a:lnTo>
                  <a:lnTo>
                    <a:pt x="323" y="7"/>
                  </a:lnTo>
                  <a:lnTo>
                    <a:pt x="315" y="4"/>
                  </a:lnTo>
                  <a:lnTo>
                    <a:pt x="305" y="1"/>
                  </a:lnTo>
                  <a:lnTo>
                    <a:pt x="295" y="0"/>
                  </a:lnTo>
                  <a:lnTo>
                    <a:pt x="285" y="0"/>
                  </a:lnTo>
                  <a:lnTo>
                    <a:pt x="275" y="0"/>
                  </a:lnTo>
                  <a:lnTo>
                    <a:pt x="264" y="1"/>
                  </a:lnTo>
                  <a:lnTo>
                    <a:pt x="255" y="4"/>
                  </a:lnTo>
                  <a:lnTo>
                    <a:pt x="246" y="7"/>
                  </a:lnTo>
                  <a:lnTo>
                    <a:pt x="237" y="12"/>
                  </a:lnTo>
                  <a:lnTo>
                    <a:pt x="229" y="17"/>
                  </a:lnTo>
                  <a:lnTo>
                    <a:pt x="221" y="22"/>
                  </a:lnTo>
                  <a:lnTo>
                    <a:pt x="215" y="29"/>
                  </a:lnTo>
                  <a:lnTo>
                    <a:pt x="207" y="36"/>
                  </a:lnTo>
                  <a:lnTo>
                    <a:pt x="202" y="43"/>
                  </a:lnTo>
                  <a:lnTo>
                    <a:pt x="197" y="52"/>
                  </a:lnTo>
                  <a:lnTo>
                    <a:pt x="192" y="60"/>
                  </a:lnTo>
                  <a:lnTo>
                    <a:pt x="189" y="70"/>
                  </a:lnTo>
                  <a:lnTo>
                    <a:pt x="187" y="79"/>
                  </a:lnTo>
                  <a:lnTo>
                    <a:pt x="185" y="90"/>
                  </a:lnTo>
                  <a:lnTo>
                    <a:pt x="185" y="99"/>
                  </a:lnTo>
                  <a:lnTo>
                    <a:pt x="185" y="842"/>
                  </a:lnTo>
                  <a:lnTo>
                    <a:pt x="114" y="842"/>
                  </a:lnTo>
                  <a:lnTo>
                    <a:pt x="103" y="843"/>
                  </a:lnTo>
                  <a:lnTo>
                    <a:pt x="91" y="845"/>
                  </a:lnTo>
                  <a:lnTo>
                    <a:pt x="81" y="847"/>
                  </a:lnTo>
                  <a:lnTo>
                    <a:pt x="70" y="851"/>
                  </a:lnTo>
                  <a:lnTo>
                    <a:pt x="60" y="855"/>
                  </a:lnTo>
                  <a:lnTo>
                    <a:pt x="50" y="862"/>
                  </a:lnTo>
                  <a:lnTo>
                    <a:pt x="42" y="868"/>
                  </a:lnTo>
                  <a:lnTo>
                    <a:pt x="33" y="875"/>
                  </a:lnTo>
                  <a:lnTo>
                    <a:pt x="26" y="884"/>
                  </a:lnTo>
                  <a:lnTo>
                    <a:pt x="19" y="892"/>
                  </a:lnTo>
                  <a:lnTo>
                    <a:pt x="14" y="902"/>
                  </a:lnTo>
                  <a:lnTo>
                    <a:pt x="9" y="912"/>
                  </a:lnTo>
                  <a:lnTo>
                    <a:pt x="5" y="922"/>
                  </a:lnTo>
                  <a:lnTo>
                    <a:pt x="3" y="933"/>
                  </a:lnTo>
                  <a:lnTo>
                    <a:pt x="0" y="945"/>
                  </a:lnTo>
                  <a:lnTo>
                    <a:pt x="0" y="957"/>
                  </a:lnTo>
                  <a:lnTo>
                    <a:pt x="0" y="3271"/>
                  </a:lnTo>
                  <a:lnTo>
                    <a:pt x="0" y="3282"/>
                  </a:lnTo>
                  <a:lnTo>
                    <a:pt x="3" y="3294"/>
                  </a:lnTo>
                  <a:lnTo>
                    <a:pt x="5" y="3306"/>
                  </a:lnTo>
                  <a:lnTo>
                    <a:pt x="9" y="3316"/>
                  </a:lnTo>
                  <a:lnTo>
                    <a:pt x="14" y="3326"/>
                  </a:lnTo>
                  <a:lnTo>
                    <a:pt x="19" y="3335"/>
                  </a:lnTo>
                  <a:lnTo>
                    <a:pt x="26" y="3344"/>
                  </a:lnTo>
                  <a:lnTo>
                    <a:pt x="33" y="3352"/>
                  </a:lnTo>
                  <a:lnTo>
                    <a:pt x="42" y="3359"/>
                  </a:lnTo>
                  <a:lnTo>
                    <a:pt x="50" y="3366"/>
                  </a:lnTo>
                  <a:lnTo>
                    <a:pt x="60" y="3372"/>
                  </a:lnTo>
                  <a:lnTo>
                    <a:pt x="70" y="3376"/>
                  </a:lnTo>
                  <a:lnTo>
                    <a:pt x="81" y="3380"/>
                  </a:lnTo>
                  <a:lnTo>
                    <a:pt x="91" y="3383"/>
                  </a:lnTo>
                  <a:lnTo>
                    <a:pt x="103" y="3385"/>
                  </a:lnTo>
                  <a:lnTo>
                    <a:pt x="114" y="3386"/>
                  </a:lnTo>
                  <a:lnTo>
                    <a:pt x="1373" y="3386"/>
                  </a:lnTo>
                  <a:lnTo>
                    <a:pt x="1384" y="3385"/>
                  </a:lnTo>
                  <a:lnTo>
                    <a:pt x="1396" y="3383"/>
                  </a:lnTo>
                  <a:lnTo>
                    <a:pt x="1407" y="3380"/>
                  </a:lnTo>
                  <a:lnTo>
                    <a:pt x="1417" y="3376"/>
                  </a:lnTo>
                  <a:lnTo>
                    <a:pt x="1428" y="3372"/>
                  </a:lnTo>
                  <a:lnTo>
                    <a:pt x="1437" y="3366"/>
                  </a:lnTo>
                  <a:lnTo>
                    <a:pt x="1446" y="3359"/>
                  </a:lnTo>
                  <a:lnTo>
                    <a:pt x="1454" y="3352"/>
                  </a:lnTo>
                  <a:lnTo>
                    <a:pt x="1461" y="3344"/>
                  </a:lnTo>
                  <a:lnTo>
                    <a:pt x="1468" y="3335"/>
                  </a:lnTo>
                  <a:lnTo>
                    <a:pt x="1473" y="3326"/>
                  </a:lnTo>
                  <a:lnTo>
                    <a:pt x="1478" y="3316"/>
                  </a:lnTo>
                  <a:lnTo>
                    <a:pt x="1483" y="3306"/>
                  </a:lnTo>
                  <a:lnTo>
                    <a:pt x="1485" y="3294"/>
                  </a:lnTo>
                  <a:lnTo>
                    <a:pt x="1487" y="3282"/>
                  </a:lnTo>
                  <a:lnTo>
                    <a:pt x="1488" y="3271"/>
                  </a:lnTo>
                  <a:lnTo>
                    <a:pt x="1488" y="957"/>
                  </a:lnTo>
                  <a:lnTo>
                    <a:pt x="1487" y="945"/>
                  </a:lnTo>
                  <a:lnTo>
                    <a:pt x="1485" y="933"/>
                  </a:lnTo>
                  <a:lnTo>
                    <a:pt x="1483" y="922"/>
                  </a:lnTo>
                  <a:lnTo>
                    <a:pt x="1478" y="912"/>
                  </a:lnTo>
                  <a:lnTo>
                    <a:pt x="1473" y="902"/>
                  </a:lnTo>
                  <a:lnTo>
                    <a:pt x="1468" y="892"/>
                  </a:lnTo>
                  <a:lnTo>
                    <a:pt x="1461" y="884"/>
                  </a:lnTo>
                  <a:lnTo>
                    <a:pt x="1454" y="875"/>
                  </a:lnTo>
                  <a:lnTo>
                    <a:pt x="1446" y="868"/>
                  </a:lnTo>
                  <a:lnTo>
                    <a:pt x="1437" y="862"/>
                  </a:lnTo>
                  <a:lnTo>
                    <a:pt x="1428" y="855"/>
                  </a:lnTo>
                  <a:lnTo>
                    <a:pt x="1417" y="851"/>
                  </a:lnTo>
                  <a:lnTo>
                    <a:pt x="1407" y="847"/>
                  </a:lnTo>
                  <a:lnTo>
                    <a:pt x="1396" y="845"/>
                  </a:lnTo>
                  <a:lnTo>
                    <a:pt x="1384" y="843"/>
                  </a:lnTo>
                  <a:lnTo>
                    <a:pt x="1373" y="842"/>
                  </a:lnTo>
                  <a:close/>
                  <a:moveTo>
                    <a:pt x="493" y="2805"/>
                  </a:moveTo>
                  <a:lnTo>
                    <a:pt x="493" y="2805"/>
                  </a:lnTo>
                  <a:lnTo>
                    <a:pt x="469" y="2804"/>
                  </a:lnTo>
                  <a:lnTo>
                    <a:pt x="447" y="2801"/>
                  </a:lnTo>
                  <a:lnTo>
                    <a:pt x="425" y="2798"/>
                  </a:lnTo>
                  <a:lnTo>
                    <a:pt x="403" y="2793"/>
                  </a:lnTo>
                  <a:lnTo>
                    <a:pt x="383" y="2788"/>
                  </a:lnTo>
                  <a:lnTo>
                    <a:pt x="365" y="2780"/>
                  </a:lnTo>
                  <a:lnTo>
                    <a:pt x="348" y="2773"/>
                  </a:lnTo>
                  <a:lnTo>
                    <a:pt x="332" y="2763"/>
                  </a:lnTo>
                  <a:lnTo>
                    <a:pt x="317" y="2754"/>
                  </a:lnTo>
                  <a:lnTo>
                    <a:pt x="303" y="2743"/>
                  </a:lnTo>
                  <a:lnTo>
                    <a:pt x="292" y="2732"/>
                  </a:lnTo>
                  <a:lnTo>
                    <a:pt x="282" y="2720"/>
                  </a:lnTo>
                  <a:lnTo>
                    <a:pt x="275" y="2708"/>
                  </a:lnTo>
                  <a:lnTo>
                    <a:pt x="269" y="2694"/>
                  </a:lnTo>
                  <a:lnTo>
                    <a:pt x="265" y="2680"/>
                  </a:lnTo>
                  <a:lnTo>
                    <a:pt x="264" y="2666"/>
                  </a:lnTo>
                  <a:lnTo>
                    <a:pt x="265" y="2653"/>
                  </a:lnTo>
                  <a:lnTo>
                    <a:pt x="269" y="2639"/>
                  </a:lnTo>
                  <a:lnTo>
                    <a:pt x="275" y="2625"/>
                  </a:lnTo>
                  <a:lnTo>
                    <a:pt x="282" y="2613"/>
                  </a:lnTo>
                  <a:lnTo>
                    <a:pt x="292" y="2601"/>
                  </a:lnTo>
                  <a:lnTo>
                    <a:pt x="303" y="2589"/>
                  </a:lnTo>
                  <a:lnTo>
                    <a:pt x="317" y="2579"/>
                  </a:lnTo>
                  <a:lnTo>
                    <a:pt x="332" y="2569"/>
                  </a:lnTo>
                  <a:lnTo>
                    <a:pt x="348" y="2560"/>
                  </a:lnTo>
                  <a:lnTo>
                    <a:pt x="365" y="2553"/>
                  </a:lnTo>
                  <a:lnTo>
                    <a:pt x="383" y="2545"/>
                  </a:lnTo>
                  <a:lnTo>
                    <a:pt x="403" y="2540"/>
                  </a:lnTo>
                  <a:lnTo>
                    <a:pt x="425" y="2535"/>
                  </a:lnTo>
                  <a:lnTo>
                    <a:pt x="447" y="2531"/>
                  </a:lnTo>
                  <a:lnTo>
                    <a:pt x="469" y="2529"/>
                  </a:lnTo>
                  <a:lnTo>
                    <a:pt x="493" y="2528"/>
                  </a:lnTo>
                  <a:lnTo>
                    <a:pt x="504" y="2529"/>
                  </a:lnTo>
                  <a:lnTo>
                    <a:pt x="515" y="2531"/>
                  </a:lnTo>
                  <a:lnTo>
                    <a:pt x="525" y="2536"/>
                  </a:lnTo>
                  <a:lnTo>
                    <a:pt x="534" y="2541"/>
                  </a:lnTo>
                  <a:lnTo>
                    <a:pt x="543" y="2546"/>
                  </a:lnTo>
                  <a:lnTo>
                    <a:pt x="550" y="2554"/>
                  </a:lnTo>
                  <a:lnTo>
                    <a:pt x="557" y="2562"/>
                  </a:lnTo>
                  <a:lnTo>
                    <a:pt x="564" y="2572"/>
                  </a:lnTo>
                  <a:lnTo>
                    <a:pt x="569" y="2582"/>
                  </a:lnTo>
                  <a:lnTo>
                    <a:pt x="574" y="2593"/>
                  </a:lnTo>
                  <a:lnTo>
                    <a:pt x="579" y="2604"/>
                  </a:lnTo>
                  <a:lnTo>
                    <a:pt x="582" y="2616"/>
                  </a:lnTo>
                  <a:lnTo>
                    <a:pt x="584" y="2628"/>
                  </a:lnTo>
                  <a:lnTo>
                    <a:pt x="586" y="2641"/>
                  </a:lnTo>
                  <a:lnTo>
                    <a:pt x="587" y="2654"/>
                  </a:lnTo>
                  <a:lnTo>
                    <a:pt x="587" y="2666"/>
                  </a:lnTo>
                  <a:lnTo>
                    <a:pt x="587" y="2679"/>
                  </a:lnTo>
                  <a:lnTo>
                    <a:pt x="586" y="2692"/>
                  </a:lnTo>
                  <a:lnTo>
                    <a:pt x="584" y="2704"/>
                  </a:lnTo>
                  <a:lnTo>
                    <a:pt x="582" y="2717"/>
                  </a:lnTo>
                  <a:lnTo>
                    <a:pt x="579" y="2729"/>
                  </a:lnTo>
                  <a:lnTo>
                    <a:pt x="574" y="2740"/>
                  </a:lnTo>
                  <a:lnTo>
                    <a:pt x="569" y="2751"/>
                  </a:lnTo>
                  <a:lnTo>
                    <a:pt x="564" y="2761"/>
                  </a:lnTo>
                  <a:lnTo>
                    <a:pt x="557" y="2771"/>
                  </a:lnTo>
                  <a:lnTo>
                    <a:pt x="550" y="2778"/>
                  </a:lnTo>
                  <a:lnTo>
                    <a:pt x="543" y="2786"/>
                  </a:lnTo>
                  <a:lnTo>
                    <a:pt x="534" y="2792"/>
                  </a:lnTo>
                  <a:lnTo>
                    <a:pt x="525" y="2797"/>
                  </a:lnTo>
                  <a:lnTo>
                    <a:pt x="515" y="2801"/>
                  </a:lnTo>
                  <a:lnTo>
                    <a:pt x="504" y="2804"/>
                  </a:lnTo>
                  <a:lnTo>
                    <a:pt x="493" y="2805"/>
                  </a:lnTo>
                  <a:close/>
                  <a:moveTo>
                    <a:pt x="739" y="3128"/>
                  </a:moveTo>
                  <a:lnTo>
                    <a:pt x="739" y="3128"/>
                  </a:lnTo>
                  <a:lnTo>
                    <a:pt x="725" y="3127"/>
                  </a:lnTo>
                  <a:lnTo>
                    <a:pt x="711" y="3124"/>
                  </a:lnTo>
                  <a:lnTo>
                    <a:pt x="698" y="3118"/>
                  </a:lnTo>
                  <a:lnTo>
                    <a:pt x="685" y="3110"/>
                  </a:lnTo>
                  <a:lnTo>
                    <a:pt x="673" y="3101"/>
                  </a:lnTo>
                  <a:lnTo>
                    <a:pt x="662" y="3089"/>
                  </a:lnTo>
                  <a:lnTo>
                    <a:pt x="651" y="3077"/>
                  </a:lnTo>
                  <a:lnTo>
                    <a:pt x="642" y="3062"/>
                  </a:lnTo>
                  <a:lnTo>
                    <a:pt x="632" y="3045"/>
                  </a:lnTo>
                  <a:lnTo>
                    <a:pt x="625" y="3028"/>
                  </a:lnTo>
                  <a:lnTo>
                    <a:pt x="618" y="3009"/>
                  </a:lnTo>
                  <a:lnTo>
                    <a:pt x="612" y="2989"/>
                  </a:lnTo>
                  <a:lnTo>
                    <a:pt x="607" y="2968"/>
                  </a:lnTo>
                  <a:lnTo>
                    <a:pt x="604" y="2946"/>
                  </a:lnTo>
                  <a:lnTo>
                    <a:pt x="602" y="2924"/>
                  </a:lnTo>
                  <a:lnTo>
                    <a:pt x="601" y="2901"/>
                  </a:lnTo>
                  <a:lnTo>
                    <a:pt x="602" y="2889"/>
                  </a:lnTo>
                  <a:lnTo>
                    <a:pt x="604" y="2878"/>
                  </a:lnTo>
                  <a:lnTo>
                    <a:pt x="608" y="2868"/>
                  </a:lnTo>
                  <a:lnTo>
                    <a:pt x="613" y="2858"/>
                  </a:lnTo>
                  <a:lnTo>
                    <a:pt x="620" y="2850"/>
                  </a:lnTo>
                  <a:lnTo>
                    <a:pt x="627" y="2843"/>
                  </a:lnTo>
                  <a:lnTo>
                    <a:pt x="634" y="2835"/>
                  </a:lnTo>
                  <a:lnTo>
                    <a:pt x="644" y="2829"/>
                  </a:lnTo>
                  <a:lnTo>
                    <a:pt x="654" y="2824"/>
                  </a:lnTo>
                  <a:lnTo>
                    <a:pt x="665" y="2819"/>
                  </a:lnTo>
                  <a:lnTo>
                    <a:pt x="677" y="2815"/>
                  </a:lnTo>
                  <a:lnTo>
                    <a:pt x="688" y="2812"/>
                  </a:lnTo>
                  <a:lnTo>
                    <a:pt x="701" y="2809"/>
                  </a:lnTo>
                  <a:lnTo>
                    <a:pt x="714" y="2807"/>
                  </a:lnTo>
                  <a:lnTo>
                    <a:pt x="726" y="2806"/>
                  </a:lnTo>
                  <a:lnTo>
                    <a:pt x="739" y="2806"/>
                  </a:lnTo>
                  <a:lnTo>
                    <a:pt x="752" y="2806"/>
                  </a:lnTo>
                  <a:lnTo>
                    <a:pt x="764" y="2807"/>
                  </a:lnTo>
                  <a:lnTo>
                    <a:pt x="777" y="2809"/>
                  </a:lnTo>
                  <a:lnTo>
                    <a:pt x="790" y="2812"/>
                  </a:lnTo>
                  <a:lnTo>
                    <a:pt x="801" y="2815"/>
                  </a:lnTo>
                  <a:lnTo>
                    <a:pt x="813" y="2819"/>
                  </a:lnTo>
                  <a:lnTo>
                    <a:pt x="823" y="2824"/>
                  </a:lnTo>
                  <a:lnTo>
                    <a:pt x="834" y="2829"/>
                  </a:lnTo>
                  <a:lnTo>
                    <a:pt x="843" y="2835"/>
                  </a:lnTo>
                  <a:lnTo>
                    <a:pt x="852" y="2843"/>
                  </a:lnTo>
                  <a:lnTo>
                    <a:pt x="859" y="2850"/>
                  </a:lnTo>
                  <a:lnTo>
                    <a:pt x="864" y="2858"/>
                  </a:lnTo>
                  <a:lnTo>
                    <a:pt x="870" y="2868"/>
                  </a:lnTo>
                  <a:lnTo>
                    <a:pt x="874" y="2878"/>
                  </a:lnTo>
                  <a:lnTo>
                    <a:pt x="876" y="2889"/>
                  </a:lnTo>
                  <a:lnTo>
                    <a:pt x="877" y="2901"/>
                  </a:lnTo>
                  <a:lnTo>
                    <a:pt x="876" y="2924"/>
                  </a:lnTo>
                  <a:lnTo>
                    <a:pt x="874" y="2946"/>
                  </a:lnTo>
                  <a:lnTo>
                    <a:pt x="871" y="2968"/>
                  </a:lnTo>
                  <a:lnTo>
                    <a:pt x="865" y="2989"/>
                  </a:lnTo>
                  <a:lnTo>
                    <a:pt x="860" y="3009"/>
                  </a:lnTo>
                  <a:lnTo>
                    <a:pt x="853" y="3028"/>
                  </a:lnTo>
                  <a:lnTo>
                    <a:pt x="845" y="3045"/>
                  </a:lnTo>
                  <a:lnTo>
                    <a:pt x="836" y="3062"/>
                  </a:lnTo>
                  <a:lnTo>
                    <a:pt x="826" y="3077"/>
                  </a:lnTo>
                  <a:lnTo>
                    <a:pt x="816" y="3089"/>
                  </a:lnTo>
                  <a:lnTo>
                    <a:pt x="804" y="3101"/>
                  </a:lnTo>
                  <a:lnTo>
                    <a:pt x="793" y="3110"/>
                  </a:lnTo>
                  <a:lnTo>
                    <a:pt x="780" y="3118"/>
                  </a:lnTo>
                  <a:lnTo>
                    <a:pt x="766" y="3124"/>
                  </a:lnTo>
                  <a:lnTo>
                    <a:pt x="753" y="3127"/>
                  </a:lnTo>
                  <a:lnTo>
                    <a:pt x="739" y="3128"/>
                  </a:lnTo>
                  <a:close/>
                  <a:moveTo>
                    <a:pt x="601" y="2433"/>
                  </a:moveTo>
                  <a:lnTo>
                    <a:pt x="601" y="2433"/>
                  </a:lnTo>
                  <a:lnTo>
                    <a:pt x="602" y="2410"/>
                  </a:lnTo>
                  <a:lnTo>
                    <a:pt x="604" y="2387"/>
                  </a:lnTo>
                  <a:lnTo>
                    <a:pt x="607" y="2365"/>
                  </a:lnTo>
                  <a:lnTo>
                    <a:pt x="612" y="2344"/>
                  </a:lnTo>
                  <a:lnTo>
                    <a:pt x="618" y="2325"/>
                  </a:lnTo>
                  <a:lnTo>
                    <a:pt x="625" y="2306"/>
                  </a:lnTo>
                  <a:lnTo>
                    <a:pt x="632" y="2288"/>
                  </a:lnTo>
                  <a:lnTo>
                    <a:pt x="642" y="2272"/>
                  </a:lnTo>
                  <a:lnTo>
                    <a:pt x="651" y="2257"/>
                  </a:lnTo>
                  <a:lnTo>
                    <a:pt x="662" y="2243"/>
                  </a:lnTo>
                  <a:lnTo>
                    <a:pt x="673" y="2232"/>
                  </a:lnTo>
                  <a:lnTo>
                    <a:pt x="685" y="2222"/>
                  </a:lnTo>
                  <a:lnTo>
                    <a:pt x="698" y="2215"/>
                  </a:lnTo>
                  <a:lnTo>
                    <a:pt x="711" y="2210"/>
                  </a:lnTo>
                  <a:lnTo>
                    <a:pt x="725" y="2206"/>
                  </a:lnTo>
                  <a:lnTo>
                    <a:pt x="739" y="2204"/>
                  </a:lnTo>
                  <a:lnTo>
                    <a:pt x="753" y="2206"/>
                  </a:lnTo>
                  <a:lnTo>
                    <a:pt x="766" y="2210"/>
                  </a:lnTo>
                  <a:lnTo>
                    <a:pt x="780" y="2215"/>
                  </a:lnTo>
                  <a:lnTo>
                    <a:pt x="793" y="2222"/>
                  </a:lnTo>
                  <a:lnTo>
                    <a:pt x="804" y="2232"/>
                  </a:lnTo>
                  <a:lnTo>
                    <a:pt x="816" y="2243"/>
                  </a:lnTo>
                  <a:lnTo>
                    <a:pt x="826" y="2257"/>
                  </a:lnTo>
                  <a:lnTo>
                    <a:pt x="836" y="2272"/>
                  </a:lnTo>
                  <a:lnTo>
                    <a:pt x="845" y="2288"/>
                  </a:lnTo>
                  <a:lnTo>
                    <a:pt x="853" y="2306"/>
                  </a:lnTo>
                  <a:lnTo>
                    <a:pt x="860" y="2325"/>
                  </a:lnTo>
                  <a:lnTo>
                    <a:pt x="865" y="2344"/>
                  </a:lnTo>
                  <a:lnTo>
                    <a:pt x="871" y="2365"/>
                  </a:lnTo>
                  <a:lnTo>
                    <a:pt x="874" y="2387"/>
                  </a:lnTo>
                  <a:lnTo>
                    <a:pt x="876" y="2410"/>
                  </a:lnTo>
                  <a:lnTo>
                    <a:pt x="877" y="2433"/>
                  </a:lnTo>
                  <a:lnTo>
                    <a:pt x="876" y="2445"/>
                  </a:lnTo>
                  <a:lnTo>
                    <a:pt x="874" y="2455"/>
                  </a:lnTo>
                  <a:lnTo>
                    <a:pt x="870" y="2465"/>
                  </a:lnTo>
                  <a:lnTo>
                    <a:pt x="864" y="2474"/>
                  </a:lnTo>
                  <a:lnTo>
                    <a:pt x="859" y="2483"/>
                  </a:lnTo>
                  <a:lnTo>
                    <a:pt x="852" y="2490"/>
                  </a:lnTo>
                  <a:lnTo>
                    <a:pt x="843" y="2498"/>
                  </a:lnTo>
                  <a:lnTo>
                    <a:pt x="834" y="2504"/>
                  </a:lnTo>
                  <a:lnTo>
                    <a:pt x="823" y="2509"/>
                  </a:lnTo>
                  <a:lnTo>
                    <a:pt x="813" y="2515"/>
                  </a:lnTo>
                  <a:lnTo>
                    <a:pt x="801" y="2519"/>
                  </a:lnTo>
                  <a:lnTo>
                    <a:pt x="790" y="2522"/>
                  </a:lnTo>
                  <a:lnTo>
                    <a:pt x="777" y="2524"/>
                  </a:lnTo>
                  <a:lnTo>
                    <a:pt x="764" y="2526"/>
                  </a:lnTo>
                  <a:lnTo>
                    <a:pt x="752" y="2527"/>
                  </a:lnTo>
                  <a:lnTo>
                    <a:pt x="739" y="2527"/>
                  </a:lnTo>
                  <a:lnTo>
                    <a:pt x="726" y="2527"/>
                  </a:lnTo>
                  <a:lnTo>
                    <a:pt x="714" y="2526"/>
                  </a:lnTo>
                  <a:lnTo>
                    <a:pt x="701" y="2524"/>
                  </a:lnTo>
                  <a:lnTo>
                    <a:pt x="688" y="2522"/>
                  </a:lnTo>
                  <a:lnTo>
                    <a:pt x="677" y="2519"/>
                  </a:lnTo>
                  <a:lnTo>
                    <a:pt x="665" y="2515"/>
                  </a:lnTo>
                  <a:lnTo>
                    <a:pt x="654" y="2509"/>
                  </a:lnTo>
                  <a:lnTo>
                    <a:pt x="644" y="2504"/>
                  </a:lnTo>
                  <a:lnTo>
                    <a:pt x="634" y="2498"/>
                  </a:lnTo>
                  <a:lnTo>
                    <a:pt x="627" y="2490"/>
                  </a:lnTo>
                  <a:lnTo>
                    <a:pt x="620" y="2483"/>
                  </a:lnTo>
                  <a:lnTo>
                    <a:pt x="613" y="2474"/>
                  </a:lnTo>
                  <a:lnTo>
                    <a:pt x="608" y="2465"/>
                  </a:lnTo>
                  <a:lnTo>
                    <a:pt x="604" y="2455"/>
                  </a:lnTo>
                  <a:lnTo>
                    <a:pt x="602" y="2445"/>
                  </a:lnTo>
                  <a:lnTo>
                    <a:pt x="601" y="2433"/>
                  </a:lnTo>
                  <a:close/>
                  <a:moveTo>
                    <a:pt x="994" y="2805"/>
                  </a:moveTo>
                  <a:lnTo>
                    <a:pt x="994" y="2805"/>
                  </a:lnTo>
                  <a:lnTo>
                    <a:pt x="984" y="2804"/>
                  </a:lnTo>
                  <a:lnTo>
                    <a:pt x="972" y="2801"/>
                  </a:lnTo>
                  <a:lnTo>
                    <a:pt x="963" y="2797"/>
                  </a:lnTo>
                  <a:lnTo>
                    <a:pt x="953" y="2792"/>
                  </a:lnTo>
                  <a:lnTo>
                    <a:pt x="945" y="2786"/>
                  </a:lnTo>
                  <a:lnTo>
                    <a:pt x="937" y="2778"/>
                  </a:lnTo>
                  <a:lnTo>
                    <a:pt x="930" y="2771"/>
                  </a:lnTo>
                  <a:lnTo>
                    <a:pt x="923" y="2761"/>
                  </a:lnTo>
                  <a:lnTo>
                    <a:pt x="918" y="2751"/>
                  </a:lnTo>
                  <a:lnTo>
                    <a:pt x="913" y="2740"/>
                  </a:lnTo>
                  <a:lnTo>
                    <a:pt x="910" y="2729"/>
                  </a:lnTo>
                  <a:lnTo>
                    <a:pt x="906" y="2717"/>
                  </a:lnTo>
                  <a:lnTo>
                    <a:pt x="903" y="2704"/>
                  </a:lnTo>
                  <a:lnTo>
                    <a:pt x="901" y="2692"/>
                  </a:lnTo>
                  <a:lnTo>
                    <a:pt x="900" y="2679"/>
                  </a:lnTo>
                  <a:lnTo>
                    <a:pt x="900" y="2666"/>
                  </a:lnTo>
                  <a:lnTo>
                    <a:pt x="900" y="2654"/>
                  </a:lnTo>
                  <a:lnTo>
                    <a:pt x="901" y="2641"/>
                  </a:lnTo>
                  <a:lnTo>
                    <a:pt x="903" y="2628"/>
                  </a:lnTo>
                  <a:lnTo>
                    <a:pt x="906" y="2616"/>
                  </a:lnTo>
                  <a:lnTo>
                    <a:pt x="910" y="2604"/>
                  </a:lnTo>
                  <a:lnTo>
                    <a:pt x="913" y="2593"/>
                  </a:lnTo>
                  <a:lnTo>
                    <a:pt x="918" y="2582"/>
                  </a:lnTo>
                  <a:lnTo>
                    <a:pt x="923" y="2572"/>
                  </a:lnTo>
                  <a:lnTo>
                    <a:pt x="930" y="2562"/>
                  </a:lnTo>
                  <a:lnTo>
                    <a:pt x="937" y="2554"/>
                  </a:lnTo>
                  <a:lnTo>
                    <a:pt x="945" y="2546"/>
                  </a:lnTo>
                  <a:lnTo>
                    <a:pt x="953" y="2541"/>
                  </a:lnTo>
                  <a:lnTo>
                    <a:pt x="963" y="2536"/>
                  </a:lnTo>
                  <a:lnTo>
                    <a:pt x="972" y="2531"/>
                  </a:lnTo>
                  <a:lnTo>
                    <a:pt x="984" y="2529"/>
                  </a:lnTo>
                  <a:lnTo>
                    <a:pt x="994" y="2528"/>
                  </a:lnTo>
                  <a:lnTo>
                    <a:pt x="1018" y="2529"/>
                  </a:lnTo>
                  <a:lnTo>
                    <a:pt x="1041" y="2531"/>
                  </a:lnTo>
                  <a:lnTo>
                    <a:pt x="1063" y="2535"/>
                  </a:lnTo>
                  <a:lnTo>
                    <a:pt x="1084" y="2540"/>
                  </a:lnTo>
                  <a:lnTo>
                    <a:pt x="1104" y="2545"/>
                  </a:lnTo>
                  <a:lnTo>
                    <a:pt x="1122" y="2553"/>
                  </a:lnTo>
                  <a:lnTo>
                    <a:pt x="1140" y="2560"/>
                  </a:lnTo>
                  <a:lnTo>
                    <a:pt x="1157" y="2569"/>
                  </a:lnTo>
                  <a:lnTo>
                    <a:pt x="1170" y="2579"/>
                  </a:lnTo>
                  <a:lnTo>
                    <a:pt x="1184" y="2589"/>
                  </a:lnTo>
                  <a:lnTo>
                    <a:pt x="1196" y="2601"/>
                  </a:lnTo>
                  <a:lnTo>
                    <a:pt x="1205" y="2613"/>
                  </a:lnTo>
                  <a:lnTo>
                    <a:pt x="1213" y="2625"/>
                  </a:lnTo>
                  <a:lnTo>
                    <a:pt x="1219" y="2639"/>
                  </a:lnTo>
                  <a:lnTo>
                    <a:pt x="1222" y="2653"/>
                  </a:lnTo>
                  <a:lnTo>
                    <a:pt x="1223" y="2666"/>
                  </a:lnTo>
                  <a:lnTo>
                    <a:pt x="1222" y="2680"/>
                  </a:lnTo>
                  <a:lnTo>
                    <a:pt x="1219" y="2694"/>
                  </a:lnTo>
                  <a:lnTo>
                    <a:pt x="1213" y="2708"/>
                  </a:lnTo>
                  <a:lnTo>
                    <a:pt x="1205" y="2720"/>
                  </a:lnTo>
                  <a:lnTo>
                    <a:pt x="1196" y="2732"/>
                  </a:lnTo>
                  <a:lnTo>
                    <a:pt x="1184" y="2743"/>
                  </a:lnTo>
                  <a:lnTo>
                    <a:pt x="1170" y="2754"/>
                  </a:lnTo>
                  <a:lnTo>
                    <a:pt x="1157" y="2763"/>
                  </a:lnTo>
                  <a:lnTo>
                    <a:pt x="1140" y="2773"/>
                  </a:lnTo>
                  <a:lnTo>
                    <a:pt x="1122" y="2780"/>
                  </a:lnTo>
                  <a:lnTo>
                    <a:pt x="1104" y="2788"/>
                  </a:lnTo>
                  <a:lnTo>
                    <a:pt x="1084" y="2793"/>
                  </a:lnTo>
                  <a:lnTo>
                    <a:pt x="1063" y="2798"/>
                  </a:lnTo>
                  <a:lnTo>
                    <a:pt x="1041" y="2801"/>
                  </a:lnTo>
                  <a:lnTo>
                    <a:pt x="1018" y="2804"/>
                  </a:lnTo>
                  <a:lnTo>
                    <a:pt x="994" y="2805"/>
                  </a:lnTo>
                  <a:close/>
                  <a:moveTo>
                    <a:pt x="1323" y="1909"/>
                  </a:moveTo>
                  <a:lnTo>
                    <a:pt x="1323" y="1909"/>
                  </a:lnTo>
                  <a:lnTo>
                    <a:pt x="1323" y="1921"/>
                  </a:lnTo>
                  <a:lnTo>
                    <a:pt x="1321" y="1932"/>
                  </a:lnTo>
                  <a:lnTo>
                    <a:pt x="1318" y="1943"/>
                  </a:lnTo>
                  <a:lnTo>
                    <a:pt x="1315" y="1953"/>
                  </a:lnTo>
                  <a:lnTo>
                    <a:pt x="1310" y="1963"/>
                  </a:lnTo>
                  <a:lnTo>
                    <a:pt x="1304" y="1972"/>
                  </a:lnTo>
                  <a:lnTo>
                    <a:pt x="1298" y="1982"/>
                  </a:lnTo>
                  <a:lnTo>
                    <a:pt x="1291" y="1989"/>
                  </a:lnTo>
                  <a:lnTo>
                    <a:pt x="1282" y="1997"/>
                  </a:lnTo>
                  <a:lnTo>
                    <a:pt x="1274" y="2004"/>
                  </a:lnTo>
                  <a:lnTo>
                    <a:pt x="1264" y="2009"/>
                  </a:lnTo>
                  <a:lnTo>
                    <a:pt x="1254" y="2015"/>
                  </a:lnTo>
                  <a:lnTo>
                    <a:pt x="1243" y="2018"/>
                  </a:lnTo>
                  <a:lnTo>
                    <a:pt x="1233" y="2021"/>
                  </a:lnTo>
                  <a:lnTo>
                    <a:pt x="1221" y="2023"/>
                  </a:lnTo>
                  <a:lnTo>
                    <a:pt x="1209" y="2023"/>
                  </a:lnTo>
                  <a:lnTo>
                    <a:pt x="299" y="2023"/>
                  </a:lnTo>
                  <a:lnTo>
                    <a:pt x="287" y="2023"/>
                  </a:lnTo>
                  <a:lnTo>
                    <a:pt x="276" y="2021"/>
                  </a:lnTo>
                  <a:lnTo>
                    <a:pt x="265" y="2018"/>
                  </a:lnTo>
                  <a:lnTo>
                    <a:pt x="255" y="2015"/>
                  </a:lnTo>
                  <a:lnTo>
                    <a:pt x="244" y="2009"/>
                  </a:lnTo>
                  <a:lnTo>
                    <a:pt x="236" y="2004"/>
                  </a:lnTo>
                  <a:lnTo>
                    <a:pt x="226" y="1997"/>
                  </a:lnTo>
                  <a:lnTo>
                    <a:pt x="218" y="1989"/>
                  </a:lnTo>
                  <a:lnTo>
                    <a:pt x="210" y="1982"/>
                  </a:lnTo>
                  <a:lnTo>
                    <a:pt x="204" y="1972"/>
                  </a:lnTo>
                  <a:lnTo>
                    <a:pt x="199" y="1963"/>
                  </a:lnTo>
                  <a:lnTo>
                    <a:pt x="194" y="1953"/>
                  </a:lnTo>
                  <a:lnTo>
                    <a:pt x="190" y="1943"/>
                  </a:lnTo>
                  <a:lnTo>
                    <a:pt x="187" y="1932"/>
                  </a:lnTo>
                  <a:lnTo>
                    <a:pt x="185" y="1921"/>
                  </a:lnTo>
                  <a:lnTo>
                    <a:pt x="185" y="1909"/>
                  </a:lnTo>
                  <a:lnTo>
                    <a:pt x="185" y="1177"/>
                  </a:lnTo>
                  <a:lnTo>
                    <a:pt x="185" y="1166"/>
                  </a:lnTo>
                  <a:lnTo>
                    <a:pt x="187" y="1154"/>
                  </a:lnTo>
                  <a:lnTo>
                    <a:pt x="190" y="1142"/>
                  </a:lnTo>
                  <a:lnTo>
                    <a:pt x="194" y="1132"/>
                  </a:lnTo>
                  <a:lnTo>
                    <a:pt x="199" y="1122"/>
                  </a:lnTo>
                  <a:lnTo>
                    <a:pt x="204" y="1113"/>
                  </a:lnTo>
                  <a:lnTo>
                    <a:pt x="210" y="1104"/>
                  </a:lnTo>
                  <a:lnTo>
                    <a:pt x="218" y="1096"/>
                  </a:lnTo>
                  <a:lnTo>
                    <a:pt x="226" y="1089"/>
                  </a:lnTo>
                  <a:lnTo>
                    <a:pt x="236" y="1082"/>
                  </a:lnTo>
                  <a:lnTo>
                    <a:pt x="244" y="1076"/>
                  </a:lnTo>
                  <a:lnTo>
                    <a:pt x="255" y="1072"/>
                  </a:lnTo>
                  <a:lnTo>
                    <a:pt x="265" y="1067"/>
                  </a:lnTo>
                  <a:lnTo>
                    <a:pt x="276" y="1065"/>
                  </a:lnTo>
                  <a:lnTo>
                    <a:pt x="287" y="1063"/>
                  </a:lnTo>
                  <a:lnTo>
                    <a:pt x="299" y="1062"/>
                  </a:lnTo>
                  <a:lnTo>
                    <a:pt x="1209" y="1062"/>
                  </a:lnTo>
                  <a:lnTo>
                    <a:pt x="1221" y="1063"/>
                  </a:lnTo>
                  <a:lnTo>
                    <a:pt x="1233" y="1065"/>
                  </a:lnTo>
                  <a:lnTo>
                    <a:pt x="1243" y="1067"/>
                  </a:lnTo>
                  <a:lnTo>
                    <a:pt x="1254" y="1072"/>
                  </a:lnTo>
                  <a:lnTo>
                    <a:pt x="1264" y="1076"/>
                  </a:lnTo>
                  <a:lnTo>
                    <a:pt x="1274" y="1082"/>
                  </a:lnTo>
                  <a:lnTo>
                    <a:pt x="1282" y="1089"/>
                  </a:lnTo>
                  <a:lnTo>
                    <a:pt x="1291" y="1096"/>
                  </a:lnTo>
                  <a:lnTo>
                    <a:pt x="1298" y="1104"/>
                  </a:lnTo>
                  <a:lnTo>
                    <a:pt x="1304" y="1113"/>
                  </a:lnTo>
                  <a:lnTo>
                    <a:pt x="1310" y="1122"/>
                  </a:lnTo>
                  <a:lnTo>
                    <a:pt x="1315" y="1132"/>
                  </a:lnTo>
                  <a:lnTo>
                    <a:pt x="1318" y="1142"/>
                  </a:lnTo>
                  <a:lnTo>
                    <a:pt x="1321" y="1154"/>
                  </a:lnTo>
                  <a:lnTo>
                    <a:pt x="1323" y="1166"/>
                  </a:lnTo>
                  <a:lnTo>
                    <a:pt x="1323" y="1177"/>
                  </a:lnTo>
                  <a:lnTo>
                    <a:pt x="1323" y="1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49" name="MH_Other_8"/>
            <p:cNvCxnSpPr>
              <a:stCxn id="10" idx="4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1601791" y="3052840"/>
              <a:ext cx="792" cy="220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4106976" y="2779816"/>
            <a:ext cx="334760" cy="559595"/>
            <a:chOff x="3997325" y="2482529"/>
            <a:chExt cx="452438" cy="559595"/>
          </a:xfrm>
        </p:grpSpPr>
        <p:sp>
          <p:nvSpPr>
            <p:cNvPr id="20" name="MH_Other_9"/>
            <p:cNvSpPr/>
            <p:nvPr>
              <p:custDataLst>
                <p:tags r:id="rId8"/>
              </p:custDataLst>
            </p:nvPr>
          </p:nvSpPr>
          <p:spPr bwMode="auto">
            <a:xfrm>
              <a:off x="3997325" y="2482529"/>
              <a:ext cx="452438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MH_Other_10"/>
            <p:cNvSpPr/>
            <p:nvPr>
              <p:custDataLst>
                <p:tags r:id="rId9"/>
              </p:custDataLst>
            </p:nvPr>
          </p:nvSpPr>
          <p:spPr bwMode="auto">
            <a:xfrm>
              <a:off x="4140200" y="2575398"/>
              <a:ext cx="160338" cy="163116"/>
            </a:xfrm>
            <a:custGeom>
              <a:avLst/>
              <a:gdLst>
                <a:gd name="T0" fmla="*/ 924118 w 4423"/>
                <a:gd name="T1" fmla="*/ 36732 h 6016"/>
                <a:gd name="T2" fmla="*/ 1145021 w 4423"/>
                <a:gd name="T3" fmla="*/ 159911 h 6016"/>
                <a:gd name="T4" fmla="*/ 1298196 w 4423"/>
                <a:gd name="T5" fmla="*/ 337238 h 6016"/>
                <a:gd name="T6" fmla="*/ 1388709 w 4423"/>
                <a:gd name="T7" fmla="*/ 576313 h 6016"/>
                <a:gd name="T8" fmla="*/ 1388709 w 4423"/>
                <a:gd name="T9" fmla="*/ 824571 h 6016"/>
                <a:gd name="T10" fmla="*/ 1298196 w 4423"/>
                <a:gd name="T11" fmla="*/ 1063646 h 6016"/>
                <a:gd name="T12" fmla="*/ 1145021 w 4423"/>
                <a:gd name="T13" fmla="*/ 1240973 h 6016"/>
                <a:gd name="T14" fmla="*/ 924118 w 4423"/>
                <a:gd name="T15" fmla="*/ 1364152 h 6016"/>
                <a:gd name="T16" fmla="*/ 681695 w 4423"/>
                <a:gd name="T17" fmla="*/ 1400568 h 6016"/>
                <a:gd name="T18" fmla="*/ 427246 w 4423"/>
                <a:gd name="T19" fmla="*/ 1345786 h 6016"/>
                <a:gd name="T20" fmla="*/ 216788 w 4423"/>
                <a:gd name="T21" fmla="*/ 1207408 h 6016"/>
                <a:gd name="T22" fmla="*/ 76271 w 4423"/>
                <a:gd name="T23" fmla="*/ 1019314 h 6016"/>
                <a:gd name="T24" fmla="*/ 3165 w 4423"/>
                <a:gd name="T25" fmla="*/ 772006 h 6016"/>
                <a:gd name="T26" fmla="*/ 21837 w 4423"/>
                <a:gd name="T27" fmla="*/ 525648 h 6016"/>
                <a:gd name="T28" fmla="*/ 128807 w 4423"/>
                <a:gd name="T29" fmla="*/ 295123 h 6016"/>
                <a:gd name="T30" fmla="*/ 294642 w 4423"/>
                <a:gd name="T31" fmla="*/ 129195 h 6016"/>
                <a:gd name="T32" fmla="*/ 524722 w 4423"/>
                <a:gd name="T33" fmla="*/ 22166 h 6016"/>
                <a:gd name="T34" fmla="*/ 562066 w 4423"/>
                <a:gd name="T35" fmla="*/ 756490 h 6016"/>
                <a:gd name="T36" fmla="*/ 647199 w 4423"/>
                <a:gd name="T37" fmla="*/ 616528 h 6016"/>
                <a:gd name="T38" fmla="*/ 744675 w 4423"/>
                <a:gd name="T39" fmla="*/ 527232 h 6016"/>
                <a:gd name="T40" fmla="*/ 654795 w 4423"/>
                <a:gd name="T41" fmla="*/ 535781 h 6016"/>
                <a:gd name="T42" fmla="*/ 563016 w 4423"/>
                <a:gd name="T43" fmla="*/ 609245 h 6016"/>
                <a:gd name="T44" fmla="*/ 531052 w 4423"/>
                <a:gd name="T45" fmla="*/ 702025 h 6016"/>
                <a:gd name="T46" fmla="*/ 825693 w 4423"/>
                <a:gd name="T47" fmla="*/ 1480682 h 6016"/>
                <a:gd name="T48" fmla="*/ 683594 w 4423"/>
                <a:gd name="T49" fmla="*/ 1494614 h 6016"/>
                <a:gd name="T50" fmla="*/ 683278 w 4423"/>
                <a:gd name="T51" fmla="*/ 380620 h 6016"/>
                <a:gd name="T52" fmla="*/ 495922 w 4423"/>
                <a:gd name="T53" fmla="*/ 453451 h 6016"/>
                <a:gd name="T54" fmla="*/ 386104 w 4423"/>
                <a:gd name="T55" fmla="*/ 636161 h 6016"/>
                <a:gd name="T56" fmla="*/ 386104 w 4423"/>
                <a:gd name="T57" fmla="*/ 764723 h 6016"/>
                <a:gd name="T58" fmla="*/ 495922 w 4423"/>
                <a:gd name="T59" fmla="*/ 947434 h 6016"/>
                <a:gd name="T60" fmla="*/ 683278 w 4423"/>
                <a:gd name="T61" fmla="*/ 1020264 h 6016"/>
                <a:gd name="T62" fmla="*/ 838669 w 4423"/>
                <a:gd name="T63" fmla="*/ 988915 h 6016"/>
                <a:gd name="T64" fmla="*/ 988047 w 4423"/>
                <a:gd name="T65" fmla="*/ 839454 h 6016"/>
                <a:gd name="T66" fmla="*/ 1019378 w 4423"/>
                <a:gd name="T67" fmla="*/ 683976 h 6016"/>
                <a:gd name="T68" fmla="*/ 946588 w 4423"/>
                <a:gd name="T69" fmla="*/ 496833 h 6016"/>
                <a:gd name="T70" fmla="*/ 764296 w 4423"/>
                <a:gd name="T71" fmla="*/ 386636 h 6016"/>
                <a:gd name="T72" fmla="*/ 814617 w 4423"/>
                <a:gd name="T73" fmla="*/ 511082 h 6016"/>
                <a:gd name="T74" fmla="*/ 666188 w 4423"/>
                <a:gd name="T75" fmla="*/ 481316 h 6016"/>
                <a:gd name="T76" fmla="*/ 535799 w 4423"/>
                <a:gd name="T77" fmla="*/ 551614 h 6016"/>
                <a:gd name="T78" fmla="*/ 478200 w 4423"/>
                <a:gd name="T79" fmla="*/ 700442 h 6016"/>
                <a:gd name="T80" fmla="*/ 528836 w 4423"/>
                <a:gd name="T81" fmla="*/ 841354 h 6016"/>
                <a:gd name="T82" fmla="*/ 655111 w 4423"/>
                <a:gd name="T83" fmla="*/ 917351 h 6016"/>
                <a:gd name="T84" fmla="*/ 805122 w 4423"/>
                <a:gd name="T85" fmla="*/ 895185 h 6016"/>
                <a:gd name="T86" fmla="*/ 903864 w 4423"/>
                <a:gd name="T87" fmla="*/ 786889 h 6016"/>
                <a:gd name="T88" fmla="*/ 911459 w 4423"/>
                <a:gd name="T89" fmla="*/ 634261 h 6016"/>
                <a:gd name="T90" fmla="*/ 993427 w 4423"/>
                <a:gd name="T91" fmla="*/ 376503 h 6016"/>
                <a:gd name="T92" fmla="*/ 860190 w 4423"/>
                <a:gd name="T93" fmla="*/ 293223 h 6016"/>
                <a:gd name="T94" fmla="*/ 699735 w 4423"/>
                <a:gd name="T95" fmla="*/ 263141 h 6016"/>
                <a:gd name="T96" fmla="*/ 549724 w 4423"/>
                <a:gd name="T97" fmla="*/ 289740 h 6016"/>
                <a:gd name="T98" fmla="*/ 413638 w 4423"/>
                <a:gd name="T99" fmla="*/ 369854 h 6016"/>
                <a:gd name="T100" fmla="*/ 320593 w 4423"/>
                <a:gd name="T101" fmla="*/ 482583 h 6016"/>
                <a:gd name="T102" fmla="*/ 267741 w 4423"/>
                <a:gd name="T103" fmla="*/ 633628 h 6016"/>
                <a:gd name="T104" fmla="*/ 271855 w 4423"/>
                <a:gd name="T105" fmla="*/ 788789 h 6016"/>
                <a:gd name="T106" fmla="*/ 331670 w 4423"/>
                <a:gd name="T107" fmla="*/ 936034 h 6016"/>
                <a:gd name="T108" fmla="*/ 430095 w 4423"/>
                <a:gd name="T109" fmla="*/ 1044647 h 6016"/>
                <a:gd name="T110" fmla="*/ 569662 w 4423"/>
                <a:gd name="T111" fmla="*/ 1118111 h 6016"/>
                <a:gd name="T112" fmla="*/ 722521 w 4423"/>
                <a:gd name="T113" fmla="*/ 1137110 h 6016"/>
                <a:gd name="T114" fmla="*/ 879811 w 4423"/>
                <a:gd name="T115" fmla="*/ 1099112 h 6016"/>
                <a:gd name="T116" fmla="*/ 1008618 w 4423"/>
                <a:gd name="T117" fmla="*/ 1009815 h 6016"/>
                <a:gd name="T118" fmla="*/ 1093434 w 4423"/>
                <a:gd name="T119" fmla="*/ 890119 h 6016"/>
                <a:gd name="T120" fmla="*/ 1135526 w 4423"/>
                <a:gd name="T121" fmla="*/ 734008 h 6016"/>
                <a:gd name="T122" fmla="*/ 1120019 w 4423"/>
                <a:gd name="T123" fmla="*/ 580746 h 6016"/>
                <a:gd name="T124" fmla="*/ 1050077 w 4423"/>
                <a:gd name="T125" fmla="*/ 438885 h 60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423" h="6016">
                  <a:moveTo>
                    <a:pt x="2211" y="0"/>
                  </a:moveTo>
                  <a:lnTo>
                    <a:pt x="2211" y="0"/>
                  </a:lnTo>
                  <a:lnTo>
                    <a:pt x="2268" y="1"/>
                  </a:lnTo>
                  <a:lnTo>
                    <a:pt x="2325" y="4"/>
                  </a:lnTo>
                  <a:lnTo>
                    <a:pt x="2382" y="7"/>
                  </a:lnTo>
                  <a:lnTo>
                    <a:pt x="2437" y="12"/>
                  </a:lnTo>
                  <a:lnTo>
                    <a:pt x="2492" y="18"/>
                  </a:lnTo>
                  <a:lnTo>
                    <a:pt x="2548" y="26"/>
                  </a:lnTo>
                  <a:lnTo>
                    <a:pt x="2603" y="34"/>
                  </a:lnTo>
                  <a:lnTo>
                    <a:pt x="2657" y="45"/>
                  </a:lnTo>
                  <a:lnTo>
                    <a:pt x="2710" y="57"/>
                  </a:lnTo>
                  <a:lnTo>
                    <a:pt x="2764" y="70"/>
                  </a:lnTo>
                  <a:lnTo>
                    <a:pt x="2817" y="84"/>
                  </a:lnTo>
                  <a:lnTo>
                    <a:pt x="2869" y="99"/>
                  </a:lnTo>
                  <a:lnTo>
                    <a:pt x="2920" y="116"/>
                  </a:lnTo>
                  <a:lnTo>
                    <a:pt x="2971" y="134"/>
                  </a:lnTo>
                  <a:lnTo>
                    <a:pt x="3022" y="154"/>
                  </a:lnTo>
                  <a:lnTo>
                    <a:pt x="3072" y="174"/>
                  </a:lnTo>
                  <a:lnTo>
                    <a:pt x="3121" y="195"/>
                  </a:lnTo>
                  <a:lnTo>
                    <a:pt x="3170" y="219"/>
                  </a:lnTo>
                  <a:lnTo>
                    <a:pt x="3218" y="242"/>
                  </a:lnTo>
                  <a:lnTo>
                    <a:pt x="3265" y="267"/>
                  </a:lnTo>
                  <a:lnTo>
                    <a:pt x="3312" y="293"/>
                  </a:lnTo>
                  <a:lnTo>
                    <a:pt x="3357" y="321"/>
                  </a:lnTo>
                  <a:lnTo>
                    <a:pt x="3403" y="348"/>
                  </a:lnTo>
                  <a:lnTo>
                    <a:pt x="3448" y="378"/>
                  </a:lnTo>
                  <a:lnTo>
                    <a:pt x="3492" y="408"/>
                  </a:lnTo>
                  <a:lnTo>
                    <a:pt x="3534" y="440"/>
                  </a:lnTo>
                  <a:lnTo>
                    <a:pt x="3577" y="472"/>
                  </a:lnTo>
                  <a:lnTo>
                    <a:pt x="3618" y="505"/>
                  </a:lnTo>
                  <a:lnTo>
                    <a:pt x="3659" y="540"/>
                  </a:lnTo>
                  <a:lnTo>
                    <a:pt x="3698" y="575"/>
                  </a:lnTo>
                  <a:lnTo>
                    <a:pt x="3736" y="611"/>
                  </a:lnTo>
                  <a:lnTo>
                    <a:pt x="3775" y="649"/>
                  </a:lnTo>
                  <a:lnTo>
                    <a:pt x="3812" y="686"/>
                  </a:lnTo>
                  <a:lnTo>
                    <a:pt x="3848" y="725"/>
                  </a:lnTo>
                  <a:lnTo>
                    <a:pt x="3883" y="765"/>
                  </a:lnTo>
                  <a:lnTo>
                    <a:pt x="3917" y="805"/>
                  </a:lnTo>
                  <a:lnTo>
                    <a:pt x="3951" y="846"/>
                  </a:lnTo>
                  <a:lnTo>
                    <a:pt x="3983" y="889"/>
                  </a:lnTo>
                  <a:lnTo>
                    <a:pt x="4014" y="932"/>
                  </a:lnTo>
                  <a:lnTo>
                    <a:pt x="4045" y="975"/>
                  </a:lnTo>
                  <a:lnTo>
                    <a:pt x="4074" y="1020"/>
                  </a:lnTo>
                  <a:lnTo>
                    <a:pt x="4102" y="1065"/>
                  </a:lnTo>
                  <a:lnTo>
                    <a:pt x="4130" y="1111"/>
                  </a:lnTo>
                  <a:lnTo>
                    <a:pt x="4156" y="1157"/>
                  </a:lnTo>
                  <a:lnTo>
                    <a:pt x="4181" y="1205"/>
                  </a:lnTo>
                  <a:lnTo>
                    <a:pt x="4205" y="1253"/>
                  </a:lnTo>
                  <a:lnTo>
                    <a:pt x="4227" y="1302"/>
                  </a:lnTo>
                  <a:lnTo>
                    <a:pt x="4249" y="1351"/>
                  </a:lnTo>
                  <a:lnTo>
                    <a:pt x="4270" y="1401"/>
                  </a:lnTo>
                  <a:lnTo>
                    <a:pt x="4289" y="1451"/>
                  </a:lnTo>
                  <a:lnTo>
                    <a:pt x="4307" y="1502"/>
                  </a:lnTo>
                  <a:lnTo>
                    <a:pt x="4323" y="1554"/>
                  </a:lnTo>
                  <a:lnTo>
                    <a:pt x="4339" y="1606"/>
                  </a:lnTo>
                  <a:lnTo>
                    <a:pt x="4353" y="1660"/>
                  </a:lnTo>
                  <a:lnTo>
                    <a:pt x="4366" y="1713"/>
                  </a:lnTo>
                  <a:lnTo>
                    <a:pt x="4378" y="1766"/>
                  </a:lnTo>
                  <a:lnTo>
                    <a:pt x="4388" y="1820"/>
                  </a:lnTo>
                  <a:lnTo>
                    <a:pt x="4397" y="1875"/>
                  </a:lnTo>
                  <a:lnTo>
                    <a:pt x="4405" y="1930"/>
                  </a:lnTo>
                  <a:lnTo>
                    <a:pt x="4411" y="1985"/>
                  </a:lnTo>
                  <a:lnTo>
                    <a:pt x="4416" y="2042"/>
                  </a:lnTo>
                  <a:lnTo>
                    <a:pt x="4420" y="2098"/>
                  </a:lnTo>
                  <a:lnTo>
                    <a:pt x="4422" y="2155"/>
                  </a:lnTo>
                  <a:lnTo>
                    <a:pt x="4423" y="2212"/>
                  </a:lnTo>
                  <a:lnTo>
                    <a:pt x="4422" y="2270"/>
                  </a:lnTo>
                  <a:lnTo>
                    <a:pt x="4420" y="2326"/>
                  </a:lnTo>
                  <a:lnTo>
                    <a:pt x="4416" y="2382"/>
                  </a:lnTo>
                  <a:lnTo>
                    <a:pt x="4411" y="2438"/>
                  </a:lnTo>
                  <a:lnTo>
                    <a:pt x="4405" y="2494"/>
                  </a:lnTo>
                  <a:lnTo>
                    <a:pt x="4397" y="2548"/>
                  </a:lnTo>
                  <a:lnTo>
                    <a:pt x="4388" y="2604"/>
                  </a:lnTo>
                  <a:lnTo>
                    <a:pt x="4378" y="2658"/>
                  </a:lnTo>
                  <a:lnTo>
                    <a:pt x="4366" y="2711"/>
                  </a:lnTo>
                  <a:lnTo>
                    <a:pt x="4353" y="2764"/>
                  </a:lnTo>
                  <a:lnTo>
                    <a:pt x="4339" y="2818"/>
                  </a:lnTo>
                  <a:lnTo>
                    <a:pt x="4323" y="2870"/>
                  </a:lnTo>
                  <a:lnTo>
                    <a:pt x="4307" y="2921"/>
                  </a:lnTo>
                  <a:lnTo>
                    <a:pt x="4289" y="2972"/>
                  </a:lnTo>
                  <a:lnTo>
                    <a:pt x="4270" y="3023"/>
                  </a:lnTo>
                  <a:lnTo>
                    <a:pt x="4249" y="3073"/>
                  </a:lnTo>
                  <a:lnTo>
                    <a:pt x="4227" y="3122"/>
                  </a:lnTo>
                  <a:lnTo>
                    <a:pt x="4205" y="3171"/>
                  </a:lnTo>
                  <a:lnTo>
                    <a:pt x="4181" y="3219"/>
                  </a:lnTo>
                  <a:lnTo>
                    <a:pt x="4156" y="3267"/>
                  </a:lnTo>
                  <a:lnTo>
                    <a:pt x="4130" y="3313"/>
                  </a:lnTo>
                  <a:lnTo>
                    <a:pt x="4102" y="3359"/>
                  </a:lnTo>
                  <a:lnTo>
                    <a:pt x="4074" y="3404"/>
                  </a:lnTo>
                  <a:lnTo>
                    <a:pt x="4045" y="3449"/>
                  </a:lnTo>
                  <a:lnTo>
                    <a:pt x="4014" y="3492"/>
                  </a:lnTo>
                  <a:lnTo>
                    <a:pt x="3983" y="3535"/>
                  </a:lnTo>
                  <a:lnTo>
                    <a:pt x="3951" y="3578"/>
                  </a:lnTo>
                  <a:lnTo>
                    <a:pt x="3917" y="3619"/>
                  </a:lnTo>
                  <a:lnTo>
                    <a:pt x="3883" y="3660"/>
                  </a:lnTo>
                  <a:lnTo>
                    <a:pt x="3848" y="3699"/>
                  </a:lnTo>
                  <a:lnTo>
                    <a:pt x="3812" y="3738"/>
                  </a:lnTo>
                  <a:lnTo>
                    <a:pt x="3775" y="3776"/>
                  </a:lnTo>
                  <a:lnTo>
                    <a:pt x="3736" y="3813"/>
                  </a:lnTo>
                  <a:lnTo>
                    <a:pt x="3698" y="3849"/>
                  </a:lnTo>
                  <a:lnTo>
                    <a:pt x="3659" y="3884"/>
                  </a:lnTo>
                  <a:lnTo>
                    <a:pt x="3618" y="3919"/>
                  </a:lnTo>
                  <a:lnTo>
                    <a:pt x="3577" y="3952"/>
                  </a:lnTo>
                  <a:lnTo>
                    <a:pt x="3534" y="3984"/>
                  </a:lnTo>
                  <a:lnTo>
                    <a:pt x="3492" y="4016"/>
                  </a:lnTo>
                  <a:lnTo>
                    <a:pt x="3448" y="4046"/>
                  </a:lnTo>
                  <a:lnTo>
                    <a:pt x="3403" y="4076"/>
                  </a:lnTo>
                  <a:lnTo>
                    <a:pt x="3357" y="4103"/>
                  </a:lnTo>
                  <a:lnTo>
                    <a:pt x="3312" y="4131"/>
                  </a:lnTo>
                  <a:lnTo>
                    <a:pt x="3265" y="4157"/>
                  </a:lnTo>
                  <a:lnTo>
                    <a:pt x="3218" y="4182"/>
                  </a:lnTo>
                  <a:lnTo>
                    <a:pt x="3170" y="4206"/>
                  </a:lnTo>
                  <a:lnTo>
                    <a:pt x="3121" y="4229"/>
                  </a:lnTo>
                  <a:lnTo>
                    <a:pt x="3072" y="4250"/>
                  </a:lnTo>
                  <a:lnTo>
                    <a:pt x="3022" y="4270"/>
                  </a:lnTo>
                  <a:lnTo>
                    <a:pt x="2971" y="4290"/>
                  </a:lnTo>
                  <a:lnTo>
                    <a:pt x="2920" y="4308"/>
                  </a:lnTo>
                  <a:lnTo>
                    <a:pt x="2869" y="4325"/>
                  </a:lnTo>
                  <a:lnTo>
                    <a:pt x="2817" y="4340"/>
                  </a:lnTo>
                  <a:lnTo>
                    <a:pt x="2764" y="4355"/>
                  </a:lnTo>
                  <a:lnTo>
                    <a:pt x="2710" y="4367"/>
                  </a:lnTo>
                  <a:lnTo>
                    <a:pt x="2657" y="4379"/>
                  </a:lnTo>
                  <a:lnTo>
                    <a:pt x="2603" y="4390"/>
                  </a:lnTo>
                  <a:lnTo>
                    <a:pt x="2548" y="4398"/>
                  </a:lnTo>
                  <a:lnTo>
                    <a:pt x="2492" y="4406"/>
                  </a:lnTo>
                  <a:lnTo>
                    <a:pt x="2437" y="4412"/>
                  </a:lnTo>
                  <a:lnTo>
                    <a:pt x="2382" y="4417"/>
                  </a:lnTo>
                  <a:lnTo>
                    <a:pt x="2325" y="4421"/>
                  </a:lnTo>
                  <a:lnTo>
                    <a:pt x="2268" y="4423"/>
                  </a:lnTo>
                  <a:lnTo>
                    <a:pt x="2211" y="4424"/>
                  </a:lnTo>
                  <a:lnTo>
                    <a:pt x="2154" y="4423"/>
                  </a:lnTo>
                  <a:lnTo>
                    <a:pt x="2097" y="4421"/>
                  </a:lnTo>
                  <a:lnTo>
                    <a:pt x="2041" y="4417"/>
                  </a:lnTo>
                  <a:lnTo>
                    <a:pt x="1985" y="4412"/>
                  </a:lnTo>
                  <a:lnTo>
                    <a:pt x="1929" y="4406"/>
                  </a:lnTo>
                  <a:lnTo>
                    <a:pt x="1874" y="4398"/>
                  </a:lnTo>
                  <a:lnTo>
                    <a:pt x="1820" y="4390"/>
                  </a:lnTo>
                  <a:lnTo>
                    <a:pt x="1765" y="4379"/>
                  </a:lnTo>
                  <a:lnTo>
                    <a:pt x="1711" y="4367"/>
                  </a:lnTo>
                  <a:lnTo>
                    <a:pt x="1658" y="4355"/>
                  </a:lnTo>
                  <a:lnTo>
                    <a:pt x="1606" y="4340"/>
                  </a:lnTo>
                  <a:lnTo>
                    <a:pt x="1554" y="4325"/>
                  </a:lnTo>
                  <a:lnTo>
                    <a:pt x="1501" y="4308"/>
                  </a:lnTo>
                  <a:lnTo>
                    <a:pt x="1450" y="4290"/>
                  </a:lnTo>
                  <a:lnTo>
                    <a:pt x="1400" y="4270"/>
                  </a:lnTo>
                  <a:lnTo>
                    <a:pt x="1350" y="4250"/>
                  </a:lnTo>
                  <a:lnTo>
                    <a:pt x="1301" y="4229"/>
                  </a:lnTo>
                  <a:lnTo>
                    <a:pt x="1252" y="4206"/>
                  </a:lnTo>
                  <a:lnTo>
                    <a:pt x="1204" y="4182"/>
                  </a:lnTo>
                  <a:lnTo>
                    <a:pt x="1157" y="4157"/>
                  </a:lnTo>
                  <a:lnTo>
                    <a:pt x="1110" y="4131"/>
                  </a:lnTo>
                  <a:lnTo>
                    <a:pt x="1064" y="4103"/>
                  </a:lnTo>
                  <a:lnTo>
                    <a:pt x="1019" y="4076"/>
                  </a:lnTo>
                  <a:lnTo>
                    <a:pt x="975" y="4046"/>
                  </a:lnTo>
                  <a:lnTo>
                    <a:pt x="931" y="4016"/>
                  </a:lnTo>
                  <a:lnTo>
                    <a:pt x="887" y="3984"/>
                  </a:lnTo>
                  <a:lnTo>
                    <a:pt x="846" y="3952"/>
                  </a:lnTo>
                  <a:lnTo>
                    <a:pt x="804" y="3919"/>
                  </a:lnTo>
                  <a:lnTo>
                    <a:pt x="764" y="3884"/>
                  </a:lnTo>
                  <a:lnTo>
                    <a:pt x="725" y="3849"/>
                  </a:lnTo>
                  <a:lnTo>
                    <a:pt x="685" y="3813"/>
                  </a:lnTo>
                  <a:lnTo>
                    <a:pt x="647" y="3776"/>
                  </a:lnTo>
                  <a:lnTo>
                    <a:pt x="611" y="3738"/>
                  </a:lnTo>
                  <a:lnTo>
                    <a:pt x="574" y="3699"/>
                  </a:lnTo>
                  <a:lnTo>
                    <a:pt x="538" y="3660"/>
                  </a:lnTo>
                  <a:lnTo>
                    <a:pt x="504" y="3619"/>
                  </a:lnTo>
                  <a:lnTo>
                    <a:pt x="471" y="3578"/>
                  </a:lnTo>
                  <a:lnTo>
                    <a:pt x="439" y="3535"/>
                  </a:lnTo>
                  <a:lnTo>
                    <a:pt x="407" y="3492"/>
                  </a:lnTo>
                  <a:lnTo>
                    <a:pt x="378" y="3449"/>
                  </a:lnTo>
                  <a:lnTo>
                    <a:pt x="348" y="3404"/>
                  </a:lnTo>
                  <a:lnTo>
                    <a:pt x="320" y="3359"/>
                  </a:lnTo>
                  <a:lnTo>
                    <a:pt x="292" y="3313"/>
                  </a:lnTo>
                  <a:lnTo>
                    <a:pt x="267" y="3267"/>
                  </a:lnTo>
                  <a:lnTo>
                    <a:pt x="241" y="3219"/>
                  </a:lnTo>
                  <a:lnTo>
                    <a:pt x="218" y="3171"/>
                  </a:lnTo>
                  <a:lnTo>
                    <a:pt x="195" y="3122"/>
                  </a:lnTo>
                  <a:lnTo>
                    <a:pt x="173" y="3073"/>
                  </a:lnTo>
                  <a:lnTo>
                    <a:pt x="153" y="3023"/>
                  </a:lnTo>
                  <a:lnTo>
                    <a:pt x="134" y="2972"/>
                  </a:lnTo>
                  <a:lnTo>
                    <a:pt x="116" y="2921"/>
                  </a:lnTo>
                  <a:lnTo>
                    <a:pt x="99" y="2870"/>
                  </a:lnTo>
                  <a:lnTo>
                    <a:pt x="84" y="2818"/>
                  </a:lnTo>
                  <a:lnTo>
                    <a:pt x="69" y="2764"/>
                  </a:lnTo>
                  <a:lnTo>
                    <a:pt x="56" y="2711"/>
                  </a:lnTo>
                  <a:lnTo>
                    <a:pt x="44" y="2658"/>
                  </a:lnTo>
                  <a:lnTo>
                    <a:pt x="34" y="2604"/>
                  </a:lnTo>
                  <a:lnTo>
                    <a:pt x="25" y="2548"/>
                  </a:lnTo>
                  <a:lnTo>
                    <a:pt x="17" y="2494"/>
                  </a:lnTo>
                  <a:lnTo>
                    <a:pt x="10" y="2438"/>
                  </a:lnTo>
                  <a:lnTo>
                    <a:pt x="6" y="2382"/>
                  </a:lnTo>
                  <a:lnTo>
                    <a:pt x="2" y="2326"/>
                  </a:lnTo>
                  <a:lnTo>
                    <a:pt x="0" y="2270"/>
                  </a:lnTo>
                  <a:lnTo>
                    <a:pt x="0" y="2212"/>
                  </a:lnTo>
                  <a:lnTo>
                    <a:pt x="0" y="2155"/>
                  </a:lnTo>
                  <a:lnTo>
                    <a:pt x="2" y="2098"/>
                  </a:lnTo>
                  <a:lnTo>
                    <a:pt x="6" y="2042"/>
                  </a:lnTo>
                  <a:lnTo>
                    <a:pt x="10" y="1985"/>
                  </a:lnTo>
                  <a:lnTo>
                    <a:pt x="17" y="1930"/>
                  </a:lnTo>
                  <a:lnTo>
                    <a:pt x="25" y="1875"/>
                  </a:lnTo>
                  <a:lnTo>
                    <a:pt x="34" y="1820"/>
                  </a:lnTo>
                  <a:lnTo>
                    <a:pt x="44" y="1766"/>
                  </a:lnTo>
                  <a:lnTo>
                    <a:pt x="56" y="1713"/>
                  </a:lnTo>
                  <a:lnTo>
                    <a:pt x="69" y="1660"/>
                  </a:lnTo>
                  <a:lnTo>
                    <a:pt x="84" y="1606"/>
                  </a:lnTo>
                  <a:lnTo>
                    <a:pt x="99" y="1554"/>
                  </a:lnTo>
                  <a:lnTo>
                    <a:pt x="116" y="1502"/>
                  </a:lnTo>
                  <a:lnTo>
                    <a:pt x="134" y="1451"/>
                  </a:lnTo>
                  <a:lnTo>
                    <a:pt x="153" y="1401"/>
                  </a:lnTo>
                  <a:lnTo>
                    <a:pt x="173" y="1351"/>
                  </a:lnTo>
                  <a:lnTo>
                    <a:pt x="195" y="1302"/>
                  </a:lnTo>
                  <a:lnTo>
                    <a:pt x="218" y="1253"/>
                  </a:lnTo>
                  <a:lnTo>
                    <a:pt x="241" y="1205"/>
                  </a:lnTo>
                  <a:lnTo>
                    <a:pt x="267" y="1157"/>
                  </a:lnTo>
                  <a:lnTo>
                    <a:pt x="292" y="1111"/>
                  </a:lnTo>
                  <a:lnTo>
                    <a:pt x="320" y="1065"/>
                  </a:lnTo>
                  <a:lnTo>
                    <a:pt x="348" y="1020"/>
                  </a:lnTo>
                  <a:lnTo>
                    <a:pt x="378" y="975"/>
                  </a:lnTo>
                  <a:lnTo>
                    <a:pt x="407" y="932"/>
                  </a:lnTo>
                  <a:lnTo>
                    <a:pt x="439" y="889"/>
                  </a:lnTo>
                  <a:lnTo>
                    <a:pt x="471" y="846"/>
                  </a:lnTo>
                  <a:lnTo>
                    <a:pt x="504" y="805"/>
                  </a:lnTo>
                  <a:lnTo>
                    <a:pt x="538" y="765"/>
                  </a:lnTo>
                  <a:lnTo>
                    <a:pt x="574" y="725"/>
                  </a:lnTo>
                  <a:lnTo>
                    <a:pt x="611" y="686"/>
                  </a:lnTo>
                  <a:lnTo>
                    <a:pt x="647" y="649"/>
                  </a:lnTo>
                  <a:lnTo>
                    <a:pt x="685" y="611"/>
                  </a:lnTo>
                  <a:lnTo>
                    <a:pt x="725" y="575"/>
                  </a:lnTo>
                  <a:lnTo>
                    <a:pt x="764" y="540"/>
                  </a:lnTo>
                  <a:lnTo>
                    <a:pt x="804" y="505"/>
                  </a:lnTo>
                  <a:lnTo>
                    <a:pt x="846" y="472"/>
                  </a:lnTo>
                  <a:lnTo>
                    <a:pt x="887" y="440"/>
                  </a:lnTo>
                  <a:lnTo>
                    <a:pt x="931" y="408"/>
                  </a:lnTo>
                  <a:lnTo>
                    <a:pt x="975" y="378"/>
                  </a:lnTo>
                  <a:lnTo>
                    <a:pt x="1019" y="348"/>
                  </a:lnTo>
                  <a:lnTo>
                    <a:pt x="1064" y="321"/>
                  </a:lnTo>
                  <a:lnTo>
                    <a:pt x="1110" y="293"/>
                  </a:lnTo>
                  <a:lnTo>
                    <a:pt x="1157" y="267"/>
                  </a:lnTo>
                  <a:lnTo>
                    <a:pt x="1204" y="242"/>
                  </a:lnTo>
                  <a:lnTo>
                    <a:pt x="1252" y="219"/>
                  </a:lnTo>
                  <a:lnTo>
                    <a:pt x="1301" y="195"/>
                  </a:lnTo>
                  <a:lnTo>
                    <a:pt x="1350" y="174"/>
                  </a:lnTo>
                  <a:lnTo>
                    <a:pt x="1400" y="154"/>
                  </a:lnTo>
                  <a:lnTo>
                    <a:pt x="1450" y="134"/>
                  </a:lnTo>
                  <a:lnTo>
                    <a:pt x="1501" y="116"/>
                  </a:lnTo>
                  <a:lnTo>
                    <a:pt x="1554" y="99"/>
                  </a:lnTo>
                  <a:lnTo>
                    <a:pt x="1606" y="84"/>
                  </a:lnTo>
                  <a:lnTo>
                    <a:pt x="1658" y="70"/>
                  </a:lnTo>
                  <a:lnTo>
                    <a:pt x="1711" y="57"/>
                  </a:lnTo>
                  <a:lnTo>
                    <a:pt x="1765" y="45"/>
                  </a:lnTo>
                  <a:lnTo>
                    <a:pt x="1820" y="34"/>
                  </a:lnTo>
                  <a:lnTo>
                    <a:pt x="1874" y="26"/>
                  </a:lnTo>
                  <a:lnTo>
                    <a:pt x="1929" y="18"/>
                  </a:lnTo>
                  <a:lnTo>
                    <a:pt x="1985" y="12"/>
                  </a:lnTo>
                  <a:lnTo>
                    <a:pt x="2041" y="7"/>
                  </a:lnTo>
                  <a:lnTo>
                    <a:pt x="2097" y="4"/>
                  </a:lnTo>
                  <a:lnTo>
                    <a:pt x="2154" y="1"/>
                  </a:lnTo>
                  <a:lnTo>
                    <a:pt x="2211" y="0"/>
                  </a:lnTo>
                  <a:close/>
                  <a:moveTo>
                    <a:pt x="1730" y="2519"/>
                  </a:moveTo>
                  <a:lnTo>
                    <a:pt x="1730" y="2519"/>
                  </a:lnTo>
                  <a:lnTo>
                    <a:pt x="1753" y="2453"/>
                  </a:lnTo>
                  <a:lnTo>
                    <a:pt x="1776" y="2389"/>
                  </a:lnTo>
                  <a:lnTo>
                    <a:pt x="1802" y="2327"/>
                  </a:lnTo>
                  <a:lnTo>
                    <a:pt x="1814" y="2297"/>
                  </a:lnTo>
                  <a:lnTo>
                    <a:pt x="1828" y="2267"/>
                  </a:lnTo>
                  <a:lnTo>
                    <a:pt x="1843" y="2238"/>
                  </a:lnTo>
                  <a:lnTo>
                    <a:pt x="1858" y="2210"/>
                  </a:lnTo>
                  <a:lnTo>
                    <a:pt x="1874" y="2181"/>
                  </a:lnTo>
                  <a:lnTo>
                    <a:pt x="1890" y="2153"/>
                  </a:lnTo>
                  <a:lnTo>
                    <a:pt x="1907" y="2126"/>
                  </a:lnTo>
                  <a:lnTo>
                    <a:pt x="1924" y="2099"/>
                  </a:lnTo>
                  <a:lnTo>
                    <a:pt x="1942" y="2073"/>
                  </a:lnTo>
                  <a:lnTo>
                    <a:pt x="1961" y="2047"/>
                  </a:lnTo>
                  <a:lnTo>
                    <a:pt x="1981" y="2022"/>
                  </a:lnTo>
                  <a:lnTo>
                    <a:pt x="2002" y="1996"/>
                  </a:lnTo>
                  <a:lnTo>
                    <a:pt x="2023" y="1971"/>
                  </a:lnTo>
                  <a:lnTo>
                    <a:pt x="2045" y="1947"/>
                  </a:lnTo>
                  <a:lnTo>
                    <a:pt x="2069" y="1923"/>
                  </a:lnTo>
                  <a:lnTo>
                    <a:pt x="2093" y="1899"/>
                  </a:lnTo>
                  <a:lnTo>
                    <a:pt x="2118" y="1875"/>
                  </a:lnTo>
                  <a:lnTo>
                    <a:pt x="2144" y="1852"/>
                  </a:lnTo>
                  <a:lnTo>
                    <a:pt x="2171" y="1829"/>
                  </a:lnTo>
                  <a:lnTo>
                    <a:pt x="2198" y="1807"/>
                  </a:lnTo>
                  <a:lnTo>
                    <a:pt x="2228" y="1784"/>
                  </a:lnTo>
                  <a:lnTo>
                    <a:pt x="2258" y="1762"/>
                  </a:lnTo>
                  <a:lnTo>
                    <a:pt x="2290" y="1739"/>
                  </a:lnTo>
                  <a:lnTo>
                    <a:pt x="2322" y="1718"/>
                  </a:lnTo>
                  <a:lnTo>
                    <a:pt x="2356" y="1696"/>
                  </a:lnTo>
                  <a:lnTo>
                    <a:pt x="2391" y="1675"/>
                  </a:lnTo>
                  <a:lnTo>
                    <a:pt x="2372" y="1669"/>
                  </a:lnTo>
                  <a:lnTo>
                    <a:pt x="2353" y="1665"/>
                  </a:lnTo>
                  <a:lnTo>
                    <a:pt x="2334" y="1662"/>
                  </a:lnTo>
                  <a:lnTo>
                    <a:pt x="2314" y="1660"/>
                  </a:lnTo>
                  <a:lnTo>
                    <a:pt x="2295" y="1658"/>
                  </a:lnTo>
                  <a:lnTo>
                    <a:pt x="2276" y="1656"/>
                  </a:lnTo>
                  <a:lnTo>
                    <a:pt x="2256" y="1655"/>
                  </a:lnTo>
                  <a:lnTo>
                    <a:pt x="2237" y="1656"/>
                  </a:lnTo>
                  <a:lnTo>
                    <a:pt x="2218" y="1658"/>
                  </a:lnTo>
                  <a:lnTo>
                    <a:pt x="2198" y="1659"/>
                  </a:lnTo>
                  <a:lnTo>
                    <a:pt x="2180" y="1662"/>
                  </a:lnTo>
                  <a:lnTo>
                    <a:pt x="2161" y="1665"/>
                  </a:lnTo>
                  <a:lnTo>
                    <a:pt x="2142" y="1669"/>
                  </a:lnTo>
                  <a:lnTo>
                    <a:pt x="2124" y="1673"/>
                  </a:lnTo>
                  <a:lnTo>
                    <a:pt x="2105" y="1679"/>
                  </a:lnTo>
                  <a:lnTo>
                    <a:pt x="2087" y="1684"/>
                  </a:lnTo>
                  <a:lnTo>
                    <a:pt x="2069" y="1692"/>
                  </a:lnTo>
                  <a:lnTo>
                    <a:pt x="2051" y="1698"/>
                  </a:lnTo>
                  <a:lnTo>
                    <a:pt x="2032" y="1706"/>
                  </a:lnTo>
                  <a:lnTo>
                    <a:pt x="2015" y="1715"/>
                  </a:lnTo>
                  <a:lnTo>
                    <a:pt x="1997" y="1723"/>
                  </a:lnTo>
                  <a:lnTo>
                    <a:pt x="1980" y="1733"/>
                  </a:lnTo>
                  <a:lnTo>
                    <a:pt x="1947" y="1754"/>
                  </a:lnTo>
                  <a:lnTo>
                    <a:pt x="1915" y="1778"/>
                  </a:lnTo>
                  <a:lnTo>
                    <a:pt x="1885" y="1802"/>
                  </a:lnTo>
                  <a:lnTo>
                    <a:pt x="1856" y="1830"/>
                  </a:lnTo>
                  <a:lnTo>
                    <a:pt x="1842" y="1845"/>
                  </a:lnTo>
                  <a:lnTo>
                    <a:pt x="1828" y="1860"/>
                  </a:lnTo>
                  <a:lnTo>
                    <a:pt x="1815" y="1875"/>
                  </a:lnTo>
                  <a:lnTo>
                    <a:pt x="1803" y="1891"/>
                  </a:lnTo>
                  <a:lnTo>
                    <a:pt x="1791" y="1907"/>
                  </a:lnTo>
                  <a:lnTo>
                    <a:pt x="1779" y="1924"/>
                  </a:lnTo>
                  <a:lnTo>
                    <a:pt x="1769" y="1941"/>
                  </a:lnTo>
                  <a:lnTo>
                    <a:pt x="1758" y="1958"/>
                  </a:lnTo>
                  <a:lnTo>
                    <a:pt x="1748" y="1976"/>
                  </a:lnTo>
                  <a:lnTo>
                    <a:pt x="1739" y="1994"/>
                  </a:lnTo>
                  <a:lnTo>
                    <a:pt x="1730" y="2013"/>
                  </a:lnTo>
                  <a:lnTo>
                    <a:pt x="1722" y="2032"/>
                  </a:lnTo>
                  <a:lnTo>
                    <a:pt x="1714" y="2051"/>
                  </a:lnTo>
                  <a:lnTo>
                    <a:pt x="1708" y="2070"/>
                  </a:lnTo>
                  <a:lnTo>
                    <a:pt x="1701" y="2091"/>
                  </a:lnTo>
                  <a:lnTo>
                    <a:pt x="1695" y="2111"/>
                  </a:lnTo>
                  <a:lnTo>
                    <a:pt x="1691" y="2132"/>
                  </a:lnTo>
                  <a:lnTo>
                    <a:pt x="1687" y="2152"/>
                  </a:lnTo>
                  <a:lnTo>
                    <a:pt x="1683" y="2174"/>
                  </a:lnTo>
                  <a:lnTo>
                    <a:pt x="1680" y="2195"/>
                  </a:lnTo>
                  <a:lnTo>
                    <a:pt x="1678" y="2217"/>
                  </a:lnTo>
                  <a:lnTo>
                    <a:pt x="1677" y="2240"/>
                  </a:lnTo>
                  <a:lnTo>
                    <a:pt x="1677" y="2261"/>
                  </a:lnTo>
                  <a:lnTo>
                    <a:pt x="1677" y="2284"/>
                  </a:lnTo>
                  <a:lnTo>
                    <a:pt x="1679" y="2307"/>
                  </a:lnTo>
                  <a:lnTo>
                    <a:pt x="1680" y="2329"/>
                  </a:lnTo>
                  <a:lnTo>
                    <a:pt x="1683" y="2353"/>
                  </a:lnTo>
                  <a:lnTo>
                    <a:pt x="1688" y="2376"/>
                  </a:lnTo>
                  <a:lnTo>
                    <a:pt x="1692" y="2399"/>
                  </a:lnTo>
                  <a:lnTo>
                    <a:pt x="1698" y="2423"/>
                  </a:lnTo>
                  <a:lnTo>
                    <a:pt x="1705" y="2446"/>
                  </a:lnTo>
                  <a:lnTo>
                    <a:pt x="1712" y="2471"/>
                  </a:lnTo>
                  <a:lnTo>
                    <a:pt x="1721" y="2494"/>
                  </a:lnTo>
                  <a:lnTo>
                    <a:pt x="1730" y="2519"/>
                  </a:lnTo>
                  <a:close/>
                  <a:moveTo>
                    <a:pt x="2609" y="4676"/>
                  </a:moveTo>
                  <a:lnTo>
                    <a:pt x="2609" y="5036"/>
                  </a:lnTo>
                  <a:lnTo>
                    <a:pt x="3991" y="5281"/>
                  </a:lnTo>
                  <a:lnTo>
                    <a:pt x="3991" y="6016"/>
                  </a:lnTo>
                  <a:lnTo>
                    <a:pt x="501" y="6016"/>
                  </a:lnTo>
                  <a:lnTo>
                    <a:pt x="501" y="5281"/>
                  </a:lnTo>
                  <a:lnTo>
                    <a:pt x="1813" y="5036"/>
                  </a:lnTo>
                  <a:lnTo>
                    <a:pt x="1813" y="4676"/>
                  </a:lnTo>
                  <a:lnTo>
                    <a:pt x="1861" y="4686"/>
                  </a:lnTo>
                  <a:lnTo>
                    <a:pt x="1910" y="4695"/>
                  </a:lnTo>
                  <a:lnTo>
                    <a:pt x="1959" y="4703"/>
                  </a:lnTo>
                  <a:lnTo>
                    <a:pt x="2009" y="4709"/>
                  </a:lnTo>
                  <a:lnTo>
                    <a:pt x="2059" y="4713"/>
                  </a:lnTo>
                  <a:lnTo>
                    <a:pt x="2109" y="4717"/>
                  </a:lnTo>
                  <a:lnTo>
                    <a:pt x="2160" y="4720"/>
                  </a:lnTo>
                  <a:lnTo>
                    <a:pt x="2211" y="4720"/>
                  </a:lnTo>
                  <a:lnTo>
                    <a:pt x="2262" y="4720"/>
                  </a:lnTo>
                  <a:lnTo>
                    <a:pt x="2312" y="4717"/>
                  </a:lnTo>
                  <a:lnTo>
                    <a:pt x="2363" y="4713"/>
                  </a:lnTo>
                  <a:lnTo>
                    <a:pt x="2413" y="4709"/>
                  </a:lnTo>
                  <a:lnTo>
                    <a:pt x="2462" y="4703"/>
                  </a:lnTo>
                  <a:lnTo>
                    <a:pt x="2511" y="4695"/>
                  </a:lnTo>
                  <a:lnTo>
                    <a:pt x="2560" y="4686"/>
                  </a:lnTo>
                  <a:lnTo>
                    <a:pt x="2609" y="4676"/>
                  </a:lnTo>
                  <a:close/>
                  <a:moveTo>
                    <a:pt x="2211" y="1201"/>
                  </a:moveTo>
                  <a:lnTo>
                    <a:pt x="2211" y="1201"/>
                  </a:lnTo>
                  <a:lnTo>
                    <a:pt x="2185" y="1201"/>
                  </a:lnTo>
                  <a:lnTo>
                    <a:pt x="2159" y="1202"/>
                  </a:lnTo>
                  <a:lnTo>
                    <a:pt x="2134" y="1204"/>
                  </a:lnTo>
                  <a:lnTo>
                    <a:pt x="2108" y="1206"/>
                  </a:lnTo>
                  <a:lnTo>
                    <a:pt x="2082" y="1209"/>
                  </a:lnTo>
                  <a:lnTo>
                    <a:pt x="2057" y="1213"/>
                  </a:lnTo>
                  <a:lnTo>
                    <a:pt x="2007" y="1221"/>
                  </a:lnTo>
                  <a:lnTo>
                    <a:pt x="1958" y="1233"/>
                  </a:lnTo>
                  <a:lnTo>
                    <a:pt x="1910" y="1247"/>
                  </a:lnTo>
                  <a:lnTo>
                    <a:pt x="1863" y="1263"/>
                  </a:lnTo>
                  <a:lnTo>
                    <a:pt x="1817" y="1281"/>
                  </a:lnTo>
                  <a:lnTo>
                    <a:pt x="1773" y="1301"/>
                  </a:lnTo>
                  <a:lnTo>
                    <a:pt x="1729" y="1323"/>
                  </a:lnTo>
                  <a:lnTo>
                    <a:pt x="1687" y="1347"/>
                  </a:lnTo>
                  <a:lnTo>
                    <a:pt x="1646" y="1373"/>
                  </a:lnTo>
                  <a:lnTo>
                    <a:pt x="1606" y="1402"/>
                  </a:lnTo>
                  <a:lnTo>
                    <a:pt x="1567" y="1432"/>
                  </a:lnTo>
                  <a:lnTo>
                    <a:pt x="1531" y="1464"/>
                  </a:lnTo>
                  <a:lnTo>
                    <a:pt x="1496" y="1497"/>
                  </a:lnTo>
                  <a:lnTo>
                    <a:pt x="1463" y="1532"/>
                  </a:lnTo>
                  <a:lnTo>
                    <a:pt x="1431" y="1569"/>
                  </a:lnTo>
                  <a:lnTo>
                    <a:pt x="1400" y="1607"/>
                  </a:lnTo>
                  <a:lnTo>
                    <a:pt x="1373" y="1647"/>
                  </a:lnTo>
                  <a:lnTo>
                    <a:pt x="1346" y="1687"/>
                  </a:lnTo>
                  <a:lnTo>
                    <a:pt x="1322" y="1730"/>
                  </a:lnTo>
                  <a:lnTo>
                    <a:pt x="1299" y="1774"/>
                  </a:lnTo>
                  <a:lnTo>
                    <a:pt x="1279" y="1818"/>
                  </a:lnTo>
                  <a:lnTo>
                    <a:pt x="1261" y="1864"/>
                  </a:lnTo>
                  <a:lnTo>
                    <a:pt x="1245" y="1911"/>
                  </a:lnTo>
                  <a:lnTo>
                    <a:pt x="1232" y="1960"/>
                  </a:lnTo>
                  <a:lnTo>
                    <a:pt x="1220" y="2009"/>
                  </a:lnTo>
                  <a:lnTo>
                    <a:pt x="1212" y="2058"/>
                  </a:lnTo>
                  <a:lnTo>
                    <a:pt x="1208" y="2083"/>
                  </a:lnTo>
                  <a:lnTo>
                    <a:pt x="1206" y="2109"/>
                  </a:lnTo>
                  <a:lnTo>
                    <a:pt x="1202" y="2134"/>
                  </a:lnTo>
                  <a:lnTo>
                    <a:pt x="1201" y="2160"/>
                  </a:lnTo>
                  <a:lnTo>
                    <a:pt x="1200" y="2185"/>
                  </a:lnTo>
                  <a:lnTo>
                    <a:pt x="1200" y="2212"/>
                  </a:lnTo>
                  <a:lnTo>
                    <a:pt x="1200" y="2238"/>
                  </a:lnTo>
                  <a:lnTo>
                    <a:pt x="1201" y="2264"/>
                  </a:lnTo>
                  <a:lnTo>
                    <a:pt x="1202" y="2290"/>
                  </a:lnTo>
                  <a:lnTo>
                    <a:pt x="1206" y="2315"/>
                  </a:lnTo>
                  <a:lnTo>
                    <a:pt x="1208" y="2341"/>
                  </a:lnTo>
                  <a:lnTo>
                    <a:pt x="1212" y="2366"/>
                  </a:lnTo>
                  <a:lnTo>
                    <a:pt x="1220" y="2415"/>
                  </a:lnTo>
                  <a:lnTo>
                    <a:pt x="1232" y="2464"/>
                  </a:lnTo>
                  <a:lnTo>
                    <a:pt x="1245" y="2512"/>
                  </a:lnTo>
                  <a:lnTo>
                    <a:pt x="1261" y="2560"/>
                  </a:lnTo>
                  <a:lnTo>
                    <a:pt x="1279" y="2606"/>
                  </a:lnTo>
                  <a:lnTo>
                    <a:pt x="1299" y="2651"/>
                  </a:lnTo>
                  <a:lnTo>
                    <a:pt x="1322" y="2694"/>
                  </a:lnTo>
                  <a:lnTo>
                    <a:pt x="1346" y="2737"/>
                  </a:lnTo>
                  <a:lnTo>
                    <a:pt x="1373" y="2777"/>
                  </a:lnTo>
                  <a:lnTo>
                    <a:pt x="1400" y="2817"/>
                  </a:lnTo>
                  <a:lnTo>
                    <a:pt x="1431" y="2855"/>
                  </a:lnTo>
                  <a:lnTo>
                    <a:pt x="1463" y="2892"/>
                  </a:lnTo>
                  <a:lnTo>
                    <a:pt x="1496" y="2927"/>
                  </a:lnTo>
                  <a:lnTo>
                    <a:pt x="1531" y="2960"/>
                  </a:lnTo>
                  <a:lnTo>
                    <a:pt x="1567" y="2992"/>
                  </a:lnTo>
                  <a:lnTo>
                    <a:pt x="1606" y="3022"/>
                  </a:lnTo>
                  <a:lnTo>
                    <a:pt x="1646" y="3051"/>
                  </a:lnTo>
                  <a:lnTo>
                    <a:pt x="1687" y="3077"/>
                  </a:lnTo>
                  <a:lnTo>
                    <a:pt x="1729" y="3101"/>
                  </a:lnTo>
                  <a:lnTo>
                    <a:pt x="1773" y="3123"/>
                  </a:lnTo>
                  <a:lnTo>
                    <a:pt x="1817" y="3143"/>
                  </a:lnTo>
                  <a:lnTo>
                    <a:pt x="1863" y="3161"/>
                  </a:lnTo>
                  <a:lnTo>
                    <a:pt x="1910" y="3177"/>
                  </a:lnTo>
                  <a:lnTo>
                    <a:pt x="1958" y="3191"/>
                  </a:lnTo>
                  <a:lnTo>
                    <a:pt x="2007" y="3203"/>
                  </a:lnTo>
                  <a:lnTo>
                    <a:pt x="2057" y="3211"/>
                  </a:lnTo>
                  <a:lnTo>
                    <a:pt x="2082" y="3215"/>
                  </a:lnTo>
                  <a:lnTo>
                    <a:pt x="2108" y="3218"/>
                  </a:lnTo>
                  <a:lnTo>
                    <a:pt x="2134" y="3220"/>
                  </a:lnTo>
                  <a:lnTo>
                    <a:pt x="2159" y="3222"/>
                  </a:lnTo>
                  <a:lnTo>
                    <a:pt x="2185" y="3223"/>
                  </a:lnTo>
                  <a:lnTo>
                    <a:pt x="2211" y="3223"/>
                  </a:lnTo>
                  <a:lnTo>
                    <a:pt x="2237" y="3223"/>
                  </a:lnTo>
                  <a:lnTo>
                    <a:pt x="2263" y="3222"/>
                  </a:lnTo>
                  <a:lnTo>
                    <a:pt x="2289" y="3220"/>
                  </a:lnTo>
                  <a:lnTo>
                    <a:pt x="2314" y="3218"/>
                  </a:lnTo>
                  <a:lnTo>
                    <a:pt x="2340" y="3215"/>
                  </a:lnTo>
                  <a:lnTo>
                    <a:pt x="2365" y="3211"/>
                  </a:lnTo>
                  <a:lnTo>
                    <a:pt x="2415" y="3203"/>
                  </a:lnTo>
                  <a:lnTo>
                    <a:pt x="2463" y="3191"/>
                  </a:lnTo>
                  <a:lnTo>
                    <a:pt x="2511" y="3177"/>
                  </a:lnTo>
                  <a:lnTo>
                    <a:pt x="2558" y="3161"/>
                  </a:lnTo>
                  <a:lnTo>
                    <a:pt x="2605" y="3143"/>
                  </a:lnTo>
                  <a:lnTo>
                    <a:pt x="2650" y="3123"/>
                  </a:lnTo>
                  <a:lnTo>
                    <a:pt x="2693" y="3101"/>
                  </a:lnTo>
                  <a:lnTo>
                    <a:pt x="2735" y="3077"/>
                  </a:lnTo>
                  <a:lnTo>
                    <a:pt x="2776" y="3051"/>
                  </a:lnTo>
                  <a:lnTo>
                    <a:pt x="2816" y="3022"/>
                  </a:lnTo>
                  <a:lnTo>
                    <a:pt x="2854" y="2992"/>
                  </a:lnTo>
                  <a:lnTo>
                    <a:pt x="2891" y="2960"/>
                  </a:lnTo>
                  <a:lnTo>
                    <a:pt x="2926" y="2927"/>
                  </a:lnTo>
                  <a:lnTo>
                    <a:pt x="2959" y="2892"/>
                  </a:lnTo>
                  <a:lnTo>
                    <a:pt x="2991" y="2855"/>
                  </a:lnTo>
                  <a:lnTo>
                    <a:pt x="3021" y="2817"/>
                  </a:lnTo>
                  <a:lnTo>
                    <a:pt x="3050" y="2777"/>
                  </a:lnTo>
                  <a:lnTo>
                    <a:pt x="3075" y="2737"/>
                  </a:lnTo>
                  <a:lnTo>
                    <a:pt x="3100" y="2694"/>
                  </a:lnTo>
                  <a:lnTo>
                    <a:pt x="3122" y="2651"/>
                  </a:lnTo>
                  <a:lnTo>
                    <a:pt x="3142" y="2606"/>
                  </a:lnTo>
                  <a:lnTo>
                    <a:pt x="3161" y="2560"/>
                  </a:lnTo>
                  <a:lnTo>
                    <a:pt x="3177" y="2512"/>
                  </a:lnTo>
                  <a:lnTo>
                    <a:pt x="3190" y="2464"/>
                  </a:lnTo>
                  <a:lnTo>
                    <a:pt x="3202" y="2415"/>
                  </a:lnTo>
                  <a:lnTo>
                    <a:pt x="3211" y="2366"/>
                  </a:lnTo>
                  <a:lnTo>
                    <a:pt x="3214" y="2341"/>
                  </a:lnTo>
                  <a:lnTo>
                    <a:pt x="3217" y="2315"/>
                  </a:lnTo>
                  <a:lnTo>
                    <a:pt x="3219" y="2290"/>
                  </a:lnTo>
                  <a:lnTo>
                    <a:pt x="3221" y="2264"/>
                  </a:lnTo>
                  <a:lnTo>
                    <a:pt x="3221" y="2238"/>
                  </a:lnTo>
                  <a:lnTo>
                    <a:pt x="3222" y="2212"/>
                  </a:lnTo>
                  <a:lnTo>
                    <a:pt x="3221" y="2185"/>
                  </a:lnTo>
                  <a:lnTo>
                    <a:pt x="3221" y="2160"/>
                  </a:lnTo>
                  <a:lnTo>
                    <a:pt x="3219" y="2134"/>
                  </a:lnTo>
                  <a:lnTo>
                    <a:pt x="3217" y="2109"/>
                  </a:lnTo>
                  <a:lnTo>
                    <a:pt x="3214" y="2083"/>
                  </a:lnTo>
                  <a:lnTo>
                    <a:pt x="3211" y="2058"/>
                  </a:lnTo>
                  <a:lnTo>
                    <a:pt x="3202" y="2009"/>
                  </a:lnTo>
                  <a:lnTo>
                    <a:pt x="3190" y="1960"/>
                  </a:lnTo>
                  <a:lnTo>
                    <a:pt x="3177" y="1911"/>
                  </a:lnTo>
                  <a:lnTo>
                    <a:pt x="3161" y="1864"/>
                  </a:lnTo>
                  <a:lnTo>
                    <a:pt x="3142" y="1818"/>
                  </a:lnTo>
                  <a:lnTo>
                    <a:pt x="3122" y="1774"/>
                  </a:lnTo>
                  <a:lnTo>
                    <a:pt x="3100" y="1730"/>
                  </a:lnTo>
                  <a:lnTo>
                    <a:pt x="3075" y="1687"/>
                  </a:lnTo>
                  <a:lnTo>
                    <a:pt x="3050" y="1647"/>
                  </a:lnTo>
                  <a:lnTo>
                    <a:pt x="3021" y="1607"/>
                  </a:lnTo>
                  <a:lnTo>
                    <a:pt x="2991" y="1569"/>
                  </a:lnTo>
                  <a:lnTo>
                    <a:pt x="2959" y="1532"/>
                  </a:lnTo>
                  <a:lnTo>
                    <a:pt x="2926" y="1497"/>
                  </a:lnTo>
                  <a:lnTo>
                    <a:pt x="2891" y="1464"/>
                  </a:lnTo>
                  <a:lnTo>
                    <a:pt x="2854" y="1432"/>
                  </a:lnTo>
                  <a:lnTo>
                    <a:pt x="2816" y="1402"/>
                  </a:lnTo>
                  <a:lnTo>
                    <a:pt x="2776" y="1373"/>
                  </a:lnTo>
                  <a:lnTo>
                    <a:pt x="2735" y="1347"/>
                  </a:lnTo>
                  <a:lnTo>
                    <a:pt x="2693" y="1323"/>
                  </a:lnTo>
                  <a:lnTo>
                    <a:pt x="2650" y="1301"/>
                  </a:lnTo>
                  <a:lnTo>
                    <a:pt x="2605" y="1281"/>
                  </a:lnTo>
                  <a:lnTo>
                    <a:pt x="2558" y="1263"/>
                  </a:lnTo>
                  <a:lnTo>
                    <a:pt x="2511" y="1247"/>
                  </a:lnTo>
                  <a:lnTo>
                    <a:pt x="2463" y="1233"/>
                  </a:lnTo>
                  <a:lnTo>
                    <a:pt x="2415" y="1221"/>
                  </a:lnTo>
                  <a:lnTo>
                    <a:pt x="2365" y="1213"/>
                  </a:lnTo>
                  <a:lnTo>
                    <a:pt x="2340" y="1209"/>
                  </a:lnTo>
                  <a:lnTo>
                    <a:pt x="2314" y="1206"/>
                  </a:lnTo>
                  <a:lnTo>
                    <a:pt x="2289" y="1204"/>
                  </a:lnTo>
                  <a:lnTo>
                    <a:pt x="2263" y="1202"/>
                  </a:lnTo>
                  <a:lnTo>
                    <a:pt x="2237" y="1201"/>
                  </a:lnTo>
                  <a:lnTo>
                    <a:pt x="2211" y="1201"/>
                  </a:lnTo>
                  <a:close/>
                  <a:moveTo>
                    <a:pt x="2706" y="1717"/>
                  </a:moveTo>
                  <a:lnTo>
                    <a:pt x="2706" y="1717"/>
                  </a:lnTo>
                  <a:lnTo>
                    <a:pt x="2682" y="1694"/>
                  </a:lnTo>
                  <a:lnTo>
                    <a:pt x="2656" y="1672"/>
                  </a:lnTo>
                  <a:lnTo>
                    <a:pt x="2630" y="1651"/>
                  </a:lnTo>
                  <a:lnTo>
                    <a:pt x="2602" y="1632"/>
                  </a:lnTo>
                  <a:lnTo>
                    <a:pt x="2574" y="1614"/>
                  </a:lnTo>
                  <a:lnTo>
                    <a:pt x="2544" y="1597"/>
                  </a:lnTo>
                  <a:lnTo>
                    <a:pt x="2515" y="1581"/>
                  </a:lnTo>
                  <a:lnTo>
                    <a:pt x="2484" y="1567"/>
                  </a:lnTo>
                  <a:lnTo>
                    <a:pt x="2452" y="1554"/>
                  </a:lnTo>
                  <a:lnTo>
                    <a:pt x="2419" y="1544"/>
                  </a:lnTo>
                  <a:lnTo>
                    <a:pt x="2386" y="1534"/>
                  </a:lnTo>
                  <a:lnTo>
                    <a:pt x="2352" y="1527"/>
                  </a:lnTo>
                  <a:lnTo>
                    <a:pt x="2318" y="1520"/>
                  </a:lnTo>
                  <a:lnTo>
                    <a:pt x="2283" y="1516"/>
                  </a:lnTo>
                  <a:lnTo>
                    <a:pt x="2247" y="1513"/>
                  </a:lnTo>
                  <a:lnTo>
                    <a:pt x="2211" y="1513"/>
                  </a:lnTo>
                  <a:lnTo>
                    <a:pt x="2175" y="1513"/>
                  </a:lnTo>
                  <a:lnTo>
                    <a:pt x="2140" y="1516"/>
                  </a:lnTo>
                  <a:lnTo>
                    <a:pt x="2105" y="1520"/>
                  </a:lnTo>
                  <a:lnTo>
                    <a:pt x="2070" y="1527"/>
                  </a:lnTo>
                  <a:lnTo>
                    <a:pt x="2036" y="1534"/>
                  </a:lnTo>
                  <a:lnTo>
                    <a:pt x="2003" y="1544"/>
                  </a:lnTo>
                  <a:lnTo>
                    <a:pt x="1971" y="1554"/>
                  </a:lnTo>
                  <a:lnTo>
                    <a:pt x="1939" y="1567"/>
                  </a:lnTo>
                  <a:lnTo>
                    <a:pt x="1908" y="1581"/>
                  </a:lnTo>
                  <a:lnTo>
                    <a:pt x="1877" y="1597"/>
                  </a:lnTo>
                  <a:lnTo>
                    <a:pt x="1848" y="1614"/>
                  </a:lnTo>
                  <a:lnTo>
                    <a:pt x="1820" y="1632"/>
                  </a:lnTo>
                  <a:lnTo>
                    <a:pt x="1792" y="1651"/>
                  </a:lnTo>
                  <a:lnTo>
                    <a:pt x="1766" y="1672"/>
                  </a:lnTo>
                  <a:lnTo>
                    <a:pt x="1741" y="1694"/>
                  </a:lnTo>
                  <a:lnTo>
                    <a:pt x="1716" y="1717"/>
                  </a:lnTo>
                  <a:lnTo>
                    <a:pt x="1693" y="1742"/>
                  </a:lnTo>
                  <a:lnTo>
                    <a:pt x="1671" y="1767"/>
                  </a:lnTo>
                  <a:lnTo>
                    <a:pt x="1650" y="1794"/>
                  </a:lnTo>
                  <a:lnTo>
                    <a:pt x="1631" y="1820"/>
                  </a:lnTo>
                  <a:lnTo>
                    <a:pt x="1613" y="1849"/>
                  </a:lnTo>
                  <a:lnTo>
                    <a:pt x="1596" y="1879"/>
                  </a:lnTo>
                  <a:lnTo>
                    <a:pt x="1580" y="1909"/>
                  </a:lnTo>
                  <a:lnTo>
                    <a:pt x="1566" y="1940"/>
                  </a:lnTo>
                  <a:lnTo>
                    <a:pt x="1554" y="1971"/>
                  </a:lnTo>
                  <a:lnTo>
                    <a:pt x="1543" y="2003"/>
                  </a:lnTo>
                  <a:lnTo>
                    <a:pt x="1533" y="2037"/>
                  </a:lnTo>
                  <a:lnTo>
                    <a:pt x="1526" y="2070"/>
                  </a:lnTo>
                  <a:lnTo>
                    <a:pt x="1520" y="2106"/>
                  </a:lnTo>
                  <a:lnTo>
                    <a:pt x="1515" y="2141"/>
                  </a:lnTo>
                  <a:lnTo>
                    <a:pt x="1512" y="2176"/>
                  </a:lnTo>
                  <a:lnTo>
                    <a:pt x="1511" y="2212"/>
                  </a:lnTo>
                  <a:lnTo>
                    <a:pt x="1512" y="2248"/>
                  </a:lnTo>
                  <a:lnTo>
                    <a:pt x="1515" y="2283"/>
                  </a:lnTo>
                  <a:lnTo>
                    <a:pt x="1520" y="2318"/>
                  </a:lnTo>
                  <a:lnTo>
                    <a:pt x="1526" y="2353"/>
                  </a:lnTo>
                  <a:lnTo>
                    <a:pt x="1533" y="2387"/>
                  </a:lnTo>
                  <a:lnTo>
                    <a:pt x="1543" y="2420"/>
                  </a:lnTo>
                  <a:lnTo>
                    <a:pt x="1554" y="2453"/>
                  </a:lnTo>
                  <a:lnTo>
                    <a:pt x="1566" y="2485"/>
                  </a:lnTo>
                  <a:lnTo>
                    <a:pt x="1580" y="2515"/>
                  </a:lnTo>
                  <a:lnTo>
                    <a:pt x="1596" y="2545"/>
                  </a:lnTo>
                  <a:lnTo>
                    <a:pt x="1613" y="2575"/>
                  </a:lnTo>
                  <a:lnTo>
                    <a:pt x="1631" y="2604"/>
                  </a:lnTo>
                  <a:lnTo>
                    <a:pt x="1650" y="2630"/>
                  </a:lnTo>
                  <a:lnTo>
                    <a:pt x="1671" y="2657"/>
                  </a:lnTo>
                  <a:lnTo>
                    <a:pt x="1693" y="2682"/>
                  </a:lnTo>
                  <a:lnTo>
                    <a:pt x="1716" y="2707"/>
                  </a:lnTo>
                  <a:lnTo>
                    <a:pt x="1741" y="2730"/>
                  </a:lnTo>
                  <a:lnTo>
                    <a:pt x="1766" y="2752"/>
                  </a:lnTo>
                  <a:lnTo>
                    <a:pt x="1792" y="2773"/>
                  </a:lnTo>
                  <a:lnTo>
                    <a:pt x="1820" y="2792"/>
                  </a:lnTo>
                  <a:lnTo>
                    <a:pt x="1848" y="2810"/>
                  </a:lnTo>
                  <a:lnTo>
                    <a:pt x="1877" y="2827"/>
                  </a:lnTo>
                  <a:lnTo>
                    <a:pt x="1908" y="2843"/>
                  </a:lnTo>
                  <a:lnTo>
                    <a:pt x="1939" y="2857"/>
                  </a:lnTo>
                  <a:lnTo>
                    <a:pt x="1971" y="2870"/>
                  </a:lnTo>
                  <a:lnTo>
                    <a:pt x="2003" y="2880"/>
                  </a:lnTo>
                  <a:lnTo>
                    <a:pt x="2036" y="2890"/>
                  </a:lnTo>
                  <a:lnTo>
                    <a:pt x="2070" y="2897"/>
                  </a:lnTo>
                  <a:lnTo>
                    <a:pt x="2105" y="2904"/>
                  </a:lnTo>
                  <a:lnTo>
                    <a:pt x="2140" y="2908"/>
                  </a:lnTo>
                  <a:lnTo>
                    <a:pt x="2175" y="2911"/>
                  </a:lnTo>
                  <a:lnTo>
                    <a:pt x="2211" y="2911"/>
                  </a:lnTo>
                  <a:lnTo>
                    <a:pt x="2247" y="2911"/>
                  </a:lnTo>
                  <a:lnTo>
                    <a:pt x="2283" y="2908"/>
                  </a:lnTo>
                  <a:lnTo>
                    <a:pt x="2318" y="2904"/>
                  </a:lnTo>
                  <a:lnTo>
                    <a:pt x="2352" y="2897"/>
                  </a:lnTo>
                  <a:lnTo>
                    <a:pt x="2386" y="2890"/>
                  </a:lnTo>
                  <a:lnTo>
                    <a:pt x="2419" y="2880"/>
                  </a:lnTo>
                  <a:lnTo>
                    <a:pt x="2452" y="2870"/>
                  </a:lnTo>
                  <a:lnTo>
                    <a:pt x="2484" y="2857"/>
                  </a:lnTo>
                  <a:lnTo>
                    <a:pt x="2515" y="2843"/>
                  </a:lnTo>
                  <a:lnTo>
                    <a:pt x="2544" y="2827"/>
                  </a:lnTo>
                  <a:lnTo>
                    <a:pt x="2574" y="2810"/>
                  </a:lnTo>
                  <a:lnTo>
                    <a:pt x="2602" y="2792"/>
                  </a:lnTo>
                  <a:lnTo>
                    <a:pt x="2630" y="2773"/>
                  </a:lnTo>
                  <a:lnTo>
                    <a:pt x="2656" y="2752"/>
                  </a:lnTo>
                  <a:lnTo>
                    <a:pt x="2682" y="2730"/>
                  </a:lnTo>
                  <a:lnTo>
                    <a:pt x="2706" y="2707"/>
                  </a:lnTo>
                  <a:lnTo>
                    <a:pt x="2728" y="2682"/>
                  </a:lnTo>
                  <a:lnTo>
                    <a:pt x="2751" y="2657"/>
                  </a:lnTo>
                  <a:lnTo>
                    <a:pt x="2772" y="2630"/>
                  </a:lnTo>
                  <a:lnTo>
                    <a:pt x="2791" y="2604"/>
                  </a:lnTo>
                  <a:lnTo>
                    <a:pt x="2809" y="2575"/>
                  </a:lnTo>
                  <a:lnTo>
                    <a:pt x="2826" y="2545"/>
                  </a:lnTo>
                  <a:lnTo>
                    <a:pt x="2841" y="2515"/>
                  </a:lnTo>
                  <a:lnTo>
                    <a:pt x="2856" y="2485"/>
                  </a:lnTo>
                  <a:lnTo>
                    <a:pt x="2868" y="2453"/>
                  </a:lnTo>
                  <a:lnTo>
                    <a:pt x="2880" y="2420"/>
                  </a:lnTo>
                  <a:lnTo>
                    <a:pt x="2888" y="2387"/>
                  </a:lnTo>
                  <a:lnTo>
                    <a:pt x="2897" y="2353"/>
                  </a:lnTo>
                  <a:lnTo>
                    <a:pt x="2903" y="2318"/>
                  </a:lnTo>
                  <a:lnTo>
                    <a:pt x="2907" y="2283"/>
                  </a:lnTo>
                  <a:lnTo>
                    <a:pt x="2909" y="2248"/>
                  </a:lnTo>
                  <a:lnTo>
                    <a:pt x="2910" y="2212"/>
                  </a:lnTo>
                  <a:lnTo>
                    <a:pt x="2909" y="2176"/>
                  </a:lnTo>
                  <a:lnTo>
                    <a:pt x="2907" y="2141"/>
                  </a:lnTo>
                  <a:lnTo>
                    <a:pt x="2903" y="2106"/>
                  </a:lnTo>
                  <a:lnTo>
                    <a:pt x="2897" y="2070"/>
                  </a:lnTo>
                  <a:lnTo>
                    <a:pt x="2888" y="2037"/>
                  </a:lnTo>
                  <a:lnTo>
                    <a:pt x="2880" y="2003"/>
                  </a:lnTo>
                  <a:lnTo>
                    <a:pt x="2868" y="1971"/>
                  </a:lnTo>
                  <a:lnTo>
                    <a:pt x="2856" y="1940"/>
                  </a:lnTo>
                  <a:lnTo>
                    <a:pt x="2841" y="1909"/>
                  </a:lnTo>
                  <a:lnTo>
                    <a:pt x="2826" y="1879"/>
                  </a:lnTo>
                  <a:lnTo>
                    <a:pt x="2809" y="1849"/>
                  </a:lnTo>
                  <a:lnTo>
                    <a:pt x="2791" y="1820"/>
                  </a:lnTo>
                  <a:lnTo>
                    <a:pt x="2772" y="1794"/>
                  </a:lnTo>
                  <a:lnTo>
                    <a:pt x="2751" y="1767"/>
                  </a:lnTo>
                  <a:lnTo>
                    <a:pt x="2728" y="1742"/>
                  </a:lnTo>
                  <a:lnTo>
                    <a:pt x="2706" y="1717"/>
                  </a:lnTo>
                  <a:close/>
                  <a:moveTo>
                    <a:pt x="3187" y="1235"/>
                  </a:moveTo>
                  <a:lnTo>
                    <a:pt x="3187" y="1235"/>
                  </a:lnTo>
                  <a:lnTo>
                    <a:pt x="3164" y="1213"/>
                  </a:lnTo>
                  <a:lnTo>
                    <a:pt x="3139" y="1189"/>
                  </a:lnTo>
                  <a:lnTo>
                    <a:pt x="3115" y="1168"/>
                  </a:lnTo>
                  <a:lnTo>
                    <a:pt x="3089" y="1147"/>
                  </a:lnTo>
                  <a:lnTo>
                    <a:pt x="3064" y="1125"/>
                  </a:lnTo>
                  <a:lnTo>
                    <a:pt x="3037" y="1105"/>
                  </a:lnTo>
                  <a:lnTo>
                    <a:pt x="3011" y="1086"/>
                  </a:lnTo>
                  <a:lnTo>
                    <a:pt x="2983" y="1067"/>
                  </a:lnTo>
                  <a:lnTo>
                    <a:pt x="2955" y="1049"/>
                  </a:lnTo>
                  <a:lnTo>
                    <a:pt x="2927" y="1031"/>
                  </a:lnTo>
                  <a:lnTo>
                    <a:pt x="2899" y="1014"/>
                  </a:lnTo>
                  <a:lnTo>
                    <a:pt x="2869" y="998"/>
                  </a:lnTo>
                  <a:lnTo>
                    <a:pt x="2840" y="982"/>
                  </a:lnTo>
                  <a:lnTo>
                    <a:pt x="2809" y="967"/>
                  </a:lnTo>
                  <a:lnTo>
                    <a:pt x="2780" y="953"/>
                  </a:lnTo>
                  <a:lnTo>
                    <a:pt x="2749" y="939"/>
                  </a:lnTo>
                  <a:lnTo>
                    <a:pt x="2718" y="926"/>
                  </a:lnTo>
                  <a:lnTo>
                    <a:pt x="2686" y="915"/>
                  </a:lnTo>
                  <a:lnTo>
                    <a:pt x="2654" y="904"/>
                  </a:lnTo>
                  <a:lnTo>
                    <a:pt x="2622" y="893"/>
                  </a:lnTo>
                  <a:lnTo>
                    <a:pt x="2589" y="884"/>
                  </a:lnTo>
                  <a:lnTo>
                    <a:pt x="2556" y="874"/>
                  </a:lnTo>
                  <a:lnTo>
                    <a:pt x="2523" y="867"/>
                  </a:lnTo>
                  <a:lnTo>
                    <a:pt x="2489" y="859"/>
                  </a:lnTo>
                  <a:lnTo>
                    <a:pt x="2455" y="853"/>
                  </a:lnTo>
                  <a:lnTo>
                    <a:pt x="2421" y="846"/>
                  </a:lnTo>
                  <a:lnTo>
                    <a:pt x="2387" y="842"/>
                  </a:lnTo>
                  <a:lnTo>
                    <a:pt x="2352" y="838"/>
                  </a:lnTo>
                  <a:lnTo>
                    <a:pt x="2318" y="835"/>
                  </a:lnTo>
                  <a:lnTo>
                    <a:pt x="2283" y="833"/>
                  </a:lnTo>
                  <a:lnTo>
                    <a:pt x="2246" y="832"/>
                  </a:lnTo>
                  <a:lnTo>
                    <a:pt x="2211" y="831"/>
                  </a:lnTo>
                  <a:lnTo>
                    <a:pt x="2175" y="832"/>
                  </a:lnTo>
                  <a:lnTo>
                    <a:pt x="2140" y="833"/>
                  </a:lnTo>
                  <a:lnTo>
                    <a:pt x="2105" y="835"/>
                  </a:lnTo>
                  <a:lnTo>
                    <a:pt x="2070" y="838"/>
                  </a:lnTo>
                  <a:lnTo>
                    <a:pt x="2035" y="842"/>
                  </a:lnTo>
                  <a:lnTo>
                    <a:pt x="2001" y="846"/>
                  </a:lnTo>
                  <a:lnTo>
                    <a:pt x="1966" y="853"/>
                  </a:lnTo>
                  <a:lnTo>
                    <a:pt x="1932" y="859"/>
                  </a:lnTo>
                  <a:lnTo>
                    <a:pt x="1899" y="867"/>
                  </a:lnTo>
                  <a:lnTo>
                    <a:pt x="1865" y="874"/>
                  </a:lnTo>
                  <a:lnTo>
                    <a:pt x="1832" y="884"/>
                  </a:lnTo>
                  <a:lnTo>
                    <a:pt x="1800" y="893"/>
                  </a:lnTo>
                  <a:lnTo>
                    <a:pt x="1769" y="904"/>
                  </a:lnTo>
                  <a:lnTo>
                    <a:pt x="1737" y="915"/>
                  </a:lnTo>
                  <a:lnTo>
                    <a:pt x="1705" y="926"/>
                  </a:lnTo>
                  <a:lnTo>
                    <a:pt x="1674" y="939"/>
                  </a:lnTo>
                  <a:lnTo>
                    <a:pt x="1643" y="953"/>
                  </a:lnTo>
                  <a:lnTo>
                    <a:pt x="1612" y="967"/>
                  </a:lnTo>
                  <a:lnTo>
                    <a:pt x="1582" y="982"/>
                  </a:lnTo>
                  <a:lnTo>
                    <a:pt x="1552" y="998"/>
                  </a:lnTo>
                  <a:lnTo>
                    <a:pt x="1524" y="1014"/>
                  </a:lnTo>
                  <a:lnTo>
                    <a:pt x="1495" y="1031"/>
                  </a:lnTo>
                  <a:lnTo>
                    <a:pt x="1466" y="1049"/>
                  </a:lnTo>
                  <a:lnTo>
                    <a:pt x="1439" y="1067"/>
                  </a:lnTo>
                  <a:lnTo>
                    <a:pt x="1411" y="1086"/>
                  </a:lnTo>
                  <a:lnTo>
                    <a:pt x="1384" y="1105"/>
                  </a:lnTo>
                  <a:lnTo>
                    <a:pt x="1359" y="1125"/>
                  </a:lnTo>
                  <a:lnTo>
                    <a:pt x="1332" y="1147"/>
                  </a:lnTo>
                  <a:lnTo>
                    <a:pt x="1307" y="1168"/>
                  </a:lnTo>
                  <a:lnTo>
                    <a:pt x="1282" y="1189"/>
                  </a:lnTo>
                  <a:lnTo>
                    <a:pt x="1258" y="1213"/>
                  </a:lnTo>
                  <a:lnTo>
                    <a:pt x="1234" y="1235"/>
                  </a:lnTo>
                  <a:lnTo>
                    <a:pt x="1211" y="1259"/>
                  </a:lnTo>
                  <a:lnTo>
                    <a:pt x="1189" y="1283"/>
                  </a:lnTo>
                  <a:lnTo>
                    <a:pt x="1167" y="1308"/>
                  </a:lnTo>
                  <a:lnTo>
                    <a:pt x="1145" y="1334"/>
                  </a:lnTo>
                  <a:lnTo>
                    <a:pt x="1125" y="1359"/>
                  </a:lnTo>
                  <a:lnTo>
                    <a:pt x="1104" y="1386"/>
                  </a:lnTo>
                  <a:lnTo>
                    <a:pt x="1084" y="1413"/>
                  </a:lnTo>
                  <a:lnTo>
                    <a:pt x="1066" y="1439"/>
                  </a:lnTo>
                  <a:lnTo>
                    <a:pt x="1048" y="1468"/>
                  </a:lnTo>
                  <a:lnTo>
                    <a:pt x="1030" y="1496"/>
                  </a:lnTo>
                  <a:lnTo>
                    <a:pt x="1013" y="1524"/>
                  </a:lnTo>
                  <a:lnTo>
                    <a:pt x="997" y="1553"/>
                  </a:lnTo>
                  <a:lnTo>
                    <a:pt x="981" y="1583"/>
                  </a:lnTo>
                  <a:lnTo>
                    <a:pt x="966" y="1613"/>
                  </a:lnTo>
                  <a:lnTo>
                    <a:pt x="952" y="1644"/>
                  </a:lnTo>
                  <a:lnTo>
                    <a:pt x="938" y="1675"/>
                  </a:lnTo>
                  <a:lnTo>
                    <a:pt x="926" y="1705"/>
                  </a:lnTo>
                  <a:lnTo>
                    <a:pt x="914" y="1737"/>
                  </a:lnTo>
                  <a:lnTo>
                    <a:pt x="902" y="1769"/>
                  </a:lnTo>
                  <a:lnTo>
                    <a:pt x="892" y="1801"/>
                  </a:lnTo>
                  <a:lnTo>
                    <a:pt x="882" y="1834"/>
                  </a:lnTo>
                  <a:lnTo>
                    <a:pt x="874" y="1867"/>
                  </a:lnTo>
                  <a:lnTo>
                    <a:pt x="865" y="1900"/>
                  </a:lnTo>
                  <a:lnTo>
                    <a:pt x="859" y="1933"/>
                  </a:lnTo>
                  <a:lnTo>
                    <a:pt x="851" y="1967"/>
                  </a:lnTo>
                  <a:lnTo>
                    <a:pt x="846" y="2001"/>
                  </a:lnTo>
                  <a:lnTo>
                    <a:pt x="842" y="2036"/>
                  </a:lnTo>
                  <a:lnTo>
                    <a:pt x="837" y="2070"/>
                  </a:lnTo>
                  <a:lnTo>
                    <a:pt x="834" y="2106"/>
                  </a:lnTo>
                  <a:lnTo>
                    <a:pt x="832" y="2141"/>
                  </a:lnTo>
                  <a:lnTo>
                    <a:pt x="831" y="2176"/>
                  </a:lnTo>
                  <a:lnTo>
                    <a:pt x="830" y="2212"/>
                  </a:lnTo>
                  <a:lnTo>
                    <a:pt x="831" y="2247"/>
                  </a:lnTo>
                  <a:lnTo>
                    <a:pt x="832" y="2283"/>
                  </a:lnTo>
                  <a:lnTo>
                    <a:pt x="834" y="2318"/>
                  </a:lnTo>
                  <a:lnTo>
                    <a:pt x="837" y="2354"/>
                  </a:lnTo>
                  <a:lnTo>
                    <a:pt x="842" y="2388"/>
                  </a:lnTo>
                  <a:lnTo>
                    <a:pt x="846" y="2423"/>
                  </a:lnTo>
                  <a:lnTo>
                    <a:pt x="851" y="2457"/>
                  </a:lnTo>
                  <a:lnTo>
                    <a:pt x="859" y="2491"/>
                  </a:lnTo>
                  <a:lnTo>
                    <a:pt x="865" y="2524"/>
                  </a:lnTo>
                  <a:lnTo>
                    <a:pt x="874" y="2557"/>
                  </a:lnTo>
                  <a:lnTo>
                    <a:pt x="882" y="2590"/>
                  </a:lnTo>
                  <a:lnTo>
                    <a:pt x="892" y="2623"/>
                  </a:lnTo>
                  <a:lnTo>
                    <a:pt x="902" y="2655"/>
                  </a:lnTo>
                  <a:lnTo>
                    <a:pt x="914" y="2687"/>
                  </a:lnTo>
                  <a:lnTo>
                    <a:pt x="926" y="2719"/>
                  </a:lnTo>
                  <a:lnTo>
                    <a:pt x="938" y="2750"/>
                  </a:lnTo>
                  <a:lnTo>
                    <a:pt x="952" y="2780"/>
                  </a:lnTo>
                  <a:lnTo>
                    <a:pt x="966" y="2811"/>
                  </a:lnTo>
                  <a:lnTo>
                    <a:pt x="981" y="2841"/>
                  </a:lnTo>
                  <a:lnTo>
                    <a:pt x="997" y="2871"/>
                  </a:lnTo>
                  <a:lnTo>
                    <a:pt x="1013" y="2900"/>
                  </a:lnTo>
                  <a:lnTo>
                    <a:pt x="1030" y="2928"/>
                  </a:lnTo>
                  <a:lnTo>
                    <a:pt x="1048" y="2956"/>
                  </a:lnTo>
                  <a:lnTo>
                    <a:pt x="1066" y="2985"/>
                  </a:lnTo>
                  <a:lnTo>
                    <a:pt x="1084" y="3011"/>
                  </a:lnTo>
                  <a:lnTo>
                    <a:pt x="1104" y="3038"/>
                  </a:lnTo>
                  <a:lnTo>
                    <a:pt x="1125" y="3065"/>
                  </a:lnTo>
                  <a:lnTo>
                    <a:pt x="1145" y="3090"/>
                  </a:lnTo>
                  <a:lnTo>
                    <a:pt x="1167" y="3116"/>
                  </a:lnTo>
                  <a:lnTo>
                    <a:pt x="1189" y="3141"/>
                  </a:lnTo>
                  <a:lnTo>
                    <a:pt x="1211" y="3165"/>
                  </a:lnTo>
                  <a:lnTo>
                    <a:pt x="1234" y="3189"/>
                  </a:lnTo>
                  <a:lnTo>
                    <a:pt x="1258" y="3211"/>
                  </a:lnTo>
                  <a:lnTo>
                    <a:pt x="1282" y="3235"/>
                  </a:lnTo>
                  <a:lnTo>
                    <a:pt x="1307" y="3256"/>
                  </a:lnTo>
                  <a:lnTo>
                    <a:pt x="1332" y="3277"/>
                  </a:lnTo>
                  <a:lnTo>
                    <a:pt x="1359" y="3299"/>
                  </a:lnTo>
                  <a:lnTo>
                    <a:pt x="1384" y="3319"/>
                  </a:lnTo>
                  <a:lnTo>
                    <a:pt x="1411" y="3338"/>
                  </a:lnTo>
                  <a:lnTo>
                    <a:pt x="1439" y="3357"/>
                  </a:lnTo>
                  <a:lnTo>
                    <a:pt x="1466" y="3375"/>
                  </a:lnTo>
                  <a:lnTo>
                    <a:pt x="1495" y="3393"/>
                  </a:lnTo>
                  <a:lnTo>
                    <a:pt x="1524" y="3410"/>
                  </a:lnTo>
                  <a:lnTo>
                    <a:pt x="1552" y="3426"/>
                  </a:lnTo>
                  <a:lnTo>
                    <a:pt x="1582" y="3442"/>
                  </a:lnTo>
                  <a:lnTo>
                    <a:pt x="1612" y="3457"/>
                  </a:lnTo>
                  <a:lnTo>
                    <a:pt x="1643" y="3471"/>
                  </a:lnTo>
                  <a:lnTo>
                    <a:pt x="1674" y="3485"/>
                  </a:lnTo>
                  <a:lnTo>
                    <a:pt x="1705" y="3498"/>
                  </a:lnTo>
                  <a:lnTo>
                    <a:pt x="1737" y="3509"/>
                  </a:lnTo>
                  <a:lnTo>
                    <a:pt x="1769" y="3520"/>
                  </a:lnTo>
                  <a:lnTo>
                    <a:pt x="1800" y="3531"/>
                  </a:lnTo>
                  <a:lnTo>
                    <a:pt x="1832" y="3540"/>
                  </a:lnTo>
                  <a:lnTo>
                    <a:pt x="1865" y="3550"/>
                  </a:lnTo>
                  <a:lnTo>
                    <a:pt x="1899" y="3557"/>
                  </a:lnTo>
                  <a:lnTo>
                    <a:pt x="1932" y="3565"/>
                  </a:lnTo>
                  <a:lnTo>
                    <a:pt x="1966" y="3571"/>
                  </a:lnTo>
                  <a:lnTo>
                    <a:pt x="2001" y="3578"/>
                  </a:lnTo>
                  <a:lnTo>
                    <a:pt x="2035" y="3582"/>
                  </a:lnTo>
                  <a:lnTo>
                    <a:pt x="2070" y="3586"/>
                  </a:lnTo>
                  <a:lnTo>
                    <a:pt x="2105" y="3589"/>
                  </a:lnTo>
                  <a:lnTo>
                    <a:pt x="2140" y="3591"/>
                  </a:lnTo>
                  <a:lnTo>
                    <a:pt x="2175" y="3592"/>
                  </a:lnTo>
                  <a:lnTo>
                    <a:pt x="2211" y="3594"/>
                  </a:lnTo>
                  <a:lnTo>
                    <a:pt x="2246" y="3592"/>
                  </a:lnTo>
                  <a:lnTo>
                    <a:pt x="2283" y="3591"/>
                  </a:lnTo>
                  <a:lnTo>
                    <a:pt x="2318" y="3589"/>
                  </a:lnTo>
                  <a:lnTo>
                    <a:pt x="2352" y="3586"/>
                  </a:lnTo>
                  <a:lnTo>
                    <a:pt x="2387" y="3582"/>
                  </a:lnTo>
                  <a:lnTo>
                    <a:pt x="2421" y="3578"/>
                  </a:lnTo>
                  <a:lnTo>
                    <a:pt x="2455" y="3571"/>
                  </a:lnTo>
                  <a:lnTo>
                    <a:pt x="2489" y="3565"/>
                  </a:lnTo>
                  <a:lnTo>
                    <a:pt x="2523" y="3557"/>
                  </a:lnTo>
                  <a:lnTo>
                    <a:pt x="2556" y="3550"/>
                  </a:lnTo>
                  <a:lnTo>
                    <a:pt x="2589" y="3540"/>
                  </a:lnTo>
                  <a:lnTo>
                    <a:pt x="2622" y="3531"/>
                  </a:lnTo>
                  <a:lnTo>
                    <a:pt x="2654" y="3520"/>
                  </a:lnTo>
                  <a:lnTo>
                    <a:pt x="2686" y="3509"/>
                  </a:lnTo>
                  <a:lnTo>
                    <a:pt x="2718" y="3498"/>
                  </a:lnTo>
                  <a:lnTo>
                    <a:pt x="2749" y="3485"/>
                  </a:lnTo>
                  <a:lnTo>
                    <a:pt x="2780" y="3471"/>
                  </a:lnTo>
                  <a:lnTo>
                    <a:pt x="2809" y="3457"/>
                  </a:lnTo>
                  <a:lnTo>
                    <a:pt x="2840" y="3442"/>
                  </a:lnTo>
                  <a:lnTo>
                    <a:pt x="2869" y="3426"/>
                  </a:lnTo>
                  <a:lnTo>
                    <a:pt x="2899" y="3410"/>
                  </a:lnTo>
                  <a:lnTo>
                    <a:pt x="2927" y="3393"/>
                  </a:lnTo>
                  <a:lnTo>
                    <a:pt x="2955" y="3375"/>
                  </a:lnTo>
                  <a:lnTo>
                    <a:pt x="2983" y="3357"/>
                  </a:lnTo>
                  <a:lnTo>
                    <a:pt x="3011" y="3338"/>
                  </a:lnTo>
                  <a:lnTo>
                    <a:pt x="3037" y="3319"/>
                  </a:lnTo>
                  <a:lnTo>
                    <a:pt x="3064" y="3299"/>
                  </a:lnTo>
                  <a:lnTo>
                    <a:pt x="3089" y="3277"/>
                  </a:lnTo>
                  <a:lnTo>
                    <a:pt x="3115" y="3256"/>
                  </a:lnTo>
                  <a:lnTo>
                    <a:pt x="3139" y="3235"/>
                  </a:lnTo>
                  <a:lnTo>
                    <a:pt x="3164" y="3211"/>
                  </a:lnTo>
                  <a:lnTo>
                    <a:pt x="3187" y="3189"/>
                  </a:lnTo>
                  <a:lnTo>
                    <a:pt x="3211" y="3165"/>
                  </a:lnTo>
                  <a:lnTo>
                    <a:pt x="3233" y="3141"/>
                  </a:lnTo>
                  <a:lnTo>
                    <a:pt x="3255" y="3116"/>
                  </a:lnTo>
                  <a:lnTo>
                    <a:pt x="3277" y="3090"/>
                  </a:lnTo>
                  <a:lnTo>
                    <a:pt x="3298" y="3065"/>
                  </a:lnTo>
                  <a:lnTo>
                    <a:pt x="3318" y="3038"/>
                  </a:lnTo>
                  <a:lnTo>
                    <a:pt x="3337" y="3011"/>
                  </a:lnTo>
                  <a:lnTo>
                    <a:pt x="3356" y="2985"/>
                  </a:lnTo>
                  <a:lnTo>
                    <a:pt x="3374" y="2956"/>
                  </a:lnTo>
                  <a:lnTo>
                    <a:pt x="3393" y="2928"/>
                  </a:lnTo>
                  <a:lnTo>
                    <a:pt x="3409" y="2900"/>
                  </a:lnTo>
                  <a:lnTo>
                    <a:pt x="3426" y="2871"/>
                  </a:lnTo>
                  <a:lnTo>
                    <a:pt x="3440" y="2841"/>
                  </a:lnTo>
                  <a:lnTo>
                    <a:pt x="3455" y="2811"/>
                  </a:lnTo>
                  <a:lnTo>
                    <a:pt x="3470" y="2780"/>
                  </a:lnTo>
                  <a:lnTo>
                    <a:pt x="3483" y="2750"/>
                  </a:lnTo>
                  <a:lnTo>
                    <a:pt x="3496" y="2719"/>
                  </a:lnTo>
                  <a:lnTo>
                    <a:pt x="3509" y="2687"/>
                  </a:lnTo>
                  <a:lnTo>
                    <a:pt x="3519" y="2655"/>
                  </a:lnTo>
                  <a:lnTo>
                    <a:pt x="3530" y="2623"/>
                  </a:lnTo>
                  <a:lnTo>
                    <a:pt x="3539" y="2590"/>
                  </a:lnTo>
                  <a:lnTo>
                    <a:pt x="3549" y="2557"/>
                  </a:lnTo>
                  <a:lnTo>
                    <a:pt x="3556" y="2524"/>
                  </a:lnTo>
                  <a:lnTo>
                    <a:pt x="3564" y="2491"/>
                  </a:lnTo>
                  <a:lnTo>
                    <a:pt x="3570" y="2457"/>
                  </a:lnTo>
                  <a:lnTo>
                    <a:pt x="3576" y="2423"/>
                  </a:lnTo>
                  <a:lnTo>
                    <a:pt x="3581" y="2388"/>
                  </a:lnTo>
                  <a:lnTo>
                    <a:pt x="3585" y="2354"/>
                  </a:lnTo>
                  <a:lnTo>
                    <a:pt x="3588" y="2318"/>
                  </a:lnTo>
                  <a:lnTo>
                    <a:pt x="3591" y="2283"/>
                  </a:lnTo>
                  <a:lnTo>
                    <a:pt x="3592" y="2247"/>
                  </a:lnTo>
                  <a:lnTo>
                    <a:pt x="3592" y="2212"/>
                  </a:lnTo>
                  <a:lnTo>
                    <a:pt x="3592" y="2176"/>
                  </a:lnTo>
                  <a:lnTo>
                    <a:pt x="3591" y="2141"/>
                  </a:lnTo>
                  <a:lnTo>
                    <a:pt x="3588" y="2106"/>
                  </a:lnTo>
                  <a:lnTo>
                    <a:pt x="3585" y="2070"/>
                  </a:lnTo>
                  <a:lnTo>
                    <a:pt x="3581" y="2036"/>
                  </a:lnTo>
                  <a:lnTo>
                    <a:pt x="3576" y="2001"/>
                  </a:lnTo>
                  <a:lnTo>
                    <a:pt x="3570" y="1967"/>
                  </a:lnTo>
                  <a:lnTo>
                    <a:pt x="3564" y="1933"/>
                  </a:lnTo>
                  <a:lnTo>
                    <a:pt x="3556" y="1900"/>
                  </a:lnTo>
                  <a:lnTo>
                    <a:pt x="3549" y="1867"/>
                  </a:lnTo>
                  <a:lnTo>
                    <a:pt x="3539" y="1834"/>
                  </a:lnTo>
                  <a:lnTo>
                    <a:pt x="3530" y="1801"/>
                  </a:lnTo>
                  <a:lnTo>
                    <a:pt x="3519" y="1769"/>
                  </a:lnTo>
                  <a:lnTo>
                    <a:pt x="3509" y="1737"/>
                  </a:lnTo>
                  <a:lnTo>
                    <a:pt x="3496" y="1705"/>
                  </a:lnTo>
                  <a:lnTo>
                    <a:pt x="3483" y="1675"/>
                  </a:lnTo>
                  <a:lnTo>
                    <a:pt x="3470" y="1644"/>
                  </a:lnTo>
                  <a:lnTo>
                    <a:pt x="3455" y="1613"/>
                  </a:lnTo>
                  <a:lnTo>
                    <a:pt x="3440" y="1583"/>
                  </a:lnTo>
                  <a:lnTo>
                    <a:pt x="3426" y="1553"/>
                  </a:lnTo>
                  <a:lnTo>
                    <a:pt x="3409" y="1524"/>
                  </a:lnTo>
                  <a:lnTo>
                    <a:pt x="3393" y="1496"/>
                  </a:lnTo>
                  <a:lnTo>
                    <a:pt x="3374" y="1468"/>
                  </a:lnTo>
                  <a:lnTo>
                    <a:pt x="3356" y="1439"/>
                  </a:lnTo>
                  <a:lnTo>
                    <a:pt x="3337" y="1413"/>
                  </a:lnTo>
                  <a:lnTo>
                    <a:pt x="3318" y="1386"/>
                  </a:lnTo>
                  <a:lnTo>
                    <a:pt x="3298" y="1359"/>
                  </a:lnTo>
                  <a:lnTo>
                    <a:pt x="3277" y="1334"/>
                  </a:lnTo>
                  <a:lnTo>
                    <a:pt x="3255" y="1308"/>
                  </a:lnTo>
                  <a:lnTo>
                    <a:pt x="3233" y="1283"/>
                  </a:lnTo>
                  <a:lnTo>
                    <a:pt x="3211" y="1259"/>
                  </a:lnTo>
                  <a:lnTo>
                    <a:pt x="3187" y="12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51" name="MH_Other_11"/>
            <p:cNvCxnSpPr/>
            <p:nvPr>
              <p:custDataLst>
                <p:tags r:id="rId10"/>
              </p:custDataLst>
            </p:nvPr>
          </p:nvCxnSpPr>
          <p:spPr bwMode="auto">
            <a:xfrm flipH="1">
              <a:off x="4225925" y="2821859"/>
              <a:ext cx="0" cy="220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MH_Other_12"/>
          <p:cNvCxnSpPr/>
          <p:nvPr>
            <p:custDataLst>
              <p:tags r:id="rId11"/>
            </p:custDataLst>
          </p:nvPr>
        </p:nvCxnSpPr>
        <p:spPr>
          <a:xfrm flipH="1">
            <a:off x="7134303" y="1216895"/>
            <a:ext cx="519112" cy="488156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606706" y="2058298"/>
            <a:ext cx="371446" cy="554831"/>
            <a:chOff x="2525714" y="1807446"/>
            <a:chExt cx="452437" cy="554831"/>
          </a:xfrm>
        </p:grpSpPr>
        <p:sp>
          <p:nvSpPr>
            <p:cNvPr id="15" name="MH_Other_13"/>
            <p:cNvSpPr/>
            <p:nvPr>
              <p:custDataLst>
                <p:tags r:id="rId12"/>
              </p:custDataLst>
            </p:nvPr>
          </p:nvSpPr>
          <p:spPr bwMode="auto">
            <a:xfrm>
              <a:off x="2525714" y="2021758"/>
              <a:ext cx="452437" cy="3405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MH_Other_14"/>
            <p:cNvSpPr/>
            <p:nvPr>
              <p:custDataLst>
                <p:tags r:id="rId13"/>
              </p:custDataLst>
            </p:nvPr>
          </p:nvSpPr>
          <p:spPr bwMode="auto">
            <a:xfrm>
              <a:off x="2611439" y="2122961"/>
              <a:ext cx="280987" cy="138113"/>
            </a:xfrm>
            <a:custGeom>
              <a:avLst/>
              <a:gdLst>
                <a:gd name="connsiteX0" fmla="*/ 7294257 w 8709025"/>
                <a:gd name="connsiteY0" fmla="*/ 2608768 h 5641695"/>
                <a:gd name="connsiteX1" fmla="*/ 7365669 w 8709025"/>
                <a:gd name="connsiteY1" fmla="*/ 2634905 h 5641695"/>
                <a:gd name="connsiteX2" fmla="*/ 8297853 w 8709025"/>
                <a:gd name="connsiteY2" fmla="*/ 3895849 h 5641695"/>
                <a:gd name="connsiteX3" fmla="*/ 8305800 w 8709025"/>
                <a:gd name="connsiteY3" fmla="*/ 4053232 h 5641695"/>
                <a:gd name="connsiteX4" fmla="*/ 8297853 w 8709025"/>
                <a:gd name="connsiteY4" fmla="*/ 4210615 h 5641695"/>
                <a:gd name="connsiteX5" fmla="*/ 7365669 w 8709025"/>
                <a:gd name="connsiteY5" fmla="*/ 5471558 h 5641695"/>
                <a:gd name="connsiteX6" fmla="*/ 7294257 w 8709025"/>
                <a:gd name="connsiteY6" fmla="*/ 5497695 h 5641695"/>
                <a:gd name="connsiteX7" fmla="*/ 7393254 w 8709025"/>
                <a:gd name="connsiteY7" fmla="*/ 5482587 h 5641695"/>
                <a:gd name="connsiteX8" fmla="*/ 8550679 w 8709025"/>
                <a:gd name="connsiteY8" fmla="*/ 4202405 h 5641695"/>
                <a:gd name="connsiteX9" fmla="*/ 8558212 w 8709025"/>
                <a:gd name="connsiteY9" fmla="*/ 4053232 h 5641695"/>
                <a:gd name="connsiteX10" fmla="*/ 8550679 w 8709025"/>
                <a:gd name="connsiteY10" fmla="*/ 3904058 h 5641695"/>
                <a:gd name="connsiteX11" fmla="*/ 7393254 w 8709025"/>
                <a:gd name="connsiteY11" fmla="*/ 2623877 h 5641695"/>
                <a:gd name="connsiteX12" fmla="*/ 1414768 w 8709025"/>
                <a:gd name="connsiteY12" fmla="*/ 2608768 h 5641695"/>
                <a:gd name="connsiteX13" fmla="*/ 1315771 w 8709025"/>
                <a:gd name="connsiteY13" fmla="*/ 2623877 h 5641695"/>
                <a:gd name="connsiteX14" fmla="*/ 158346 w 8709025"/>
                <a:gd name="connsiteY14" fmla="*/ 3904058 h 5641695"/>
                <a:gd name="connsiteX15" fmla="*/ 150813 w 8709025"/>
                <a:gd name="connsiteY15" fmla="*/ 4053232 h 5641695"/>
                <a:gd name="connsiteX16" fmla="*/ 158346 w 8709025"/>
                <a:gd name="connsiteY16" fmla="*/ 4202405 h 5641695"/>
                <a:gd name="connsiteX17" fmla="*/ 1315771 w 8709025"/>
                <a:gd name="connsiteY17" fmla="*/ 5482587 h 5641695"/>
                <a:gd name="connsiteX18" fmla="*/ 1414768 w 8709025"/>
                <a:gd name="connsiteY18" fmla="*/ 5497695 h 5641695"/>
                <a:gd name="connsiteX19" fmla="*/ 1343356 w 8709025"/>
                <a:gd name="connsiteY19" fmla="*/ 5471558 h 5641695"/>
                <a:gd name="connsiteX20" fmla="*/ 411172 w 8709025"/>
                <a:gd name="connsiteY20" fmla="*/ 4210615 h 5641695"/>
                <a:gd name="connsiteX21" fmla="*/ 403225 w 8709025"/>
                <a:gd name="connsiteY21" fmla="*/ 4053232 h 5641695"/>
                <a:gd name="connsiteX22" fmla="*/ 411172 w 8709025"/>
                <a:gd name="connsiteY22" fmla="*/ 3895849 h 5641695"/>
                <a:gd name="connsiteX23" fmla="*/ 1343356 w 8709025"/>
                <a:gd name="connsiteY23" fmla="*/ 2634905 h 5641695"/>
                <a:gd name="connsiteX24" fmla="*/ 4354513 w 8709025"/>
                <a:gd name="connsiteY24" fmla="*/ 0 h 5641695"/>
                <a:gd name="connsiteX25" fmla="*/ 6995109 w 8709025"/>
                <a:gd name="connsiteY25" fmla="*/ 2382914 h 5641695"/>
                <a:gd name="connsiteX26" fmla="*/ 6999242 w 8709025"/>
                <a:gd name="connsiteY26" fmla="*/ 2464767 h 5641695"/>
                <a:gd name="connsiteX27" fmla="*/ 7120561 w 8709025"/>
                <a:gd name="connsiteY27" fmla="*/ 2464767 h 5641695"/>
                <a:gd name="connsiteX28" fmla="*/ 8709025 w 8709025"/>
                <a:gd name="connsiteY28" fmla="*/ 4053231 h 5641695"/>
                <a:gd name="connsiteX29" fmla="*/ 7120561 w 8709025"/>
                <a:gd name="connsiteY29" fmla="*/ 5641695 h 5641695"/>
                <a:gd name="connsiteX30" fmla="*/ 7008813 w 8709025"/>
                <a:gd name="connsiteY30" fmla="*/ 5641695 h 5641695"/>
                <a:gd name="connsiteX31" fmla="*/ 6945312 w 8709025"/>
                <a:gd name="connsiteY31" fmla="*/ 5641695 h 5641695"/>
                <a:gd name="connsiteX32" fmla="*/ 6453313 w 8709025"/>
                <a:gd name="connsiteY32" fmla="*/ 5641695 h 5641695"/>
                <a:gd name="connsiteX33" fmla="*/ 6453313 w 8709025"/>
                <a:gd name="connsiteY33" fmla="*/ 2833068 h 5641695"/>
                <a:gd name="connsiteX34" fmla="*/ 6452797 w 8709025"/>
                <a:gd name="connsiteY34" fmla="*/ 2833068 h 5641695"/>
                <a:gd name="connsiteX35" fmla="*/ 6452797 w 8709025"/>
                <a:gd name="connsiteY35" fmla="*/ 2745984 h 5641695"/>
                <a:gd name="connsiteX36" fmla="*/ 4354514 w 8709025"/>
                <a:gd name="connsiteY36" fmla="*/ 647700 h 5641695"/>
                <a:gd name="connsiteX37" fmla="*/ 2256231 w 8709025"/>
                <a:gd name="connsiteY37" fmla="*/ 2745984 h 5641695"/>
                <a:gd name="connsiteX38" fmla="*/ 2256231 w 8709025"/>
                <a:gd name="connsiteY38" fmla="*/ 2833068 h 5641695"/>
                <a:gd name="connsiteX39" fmla="*/ 2255713 w 8709025"/>
                <a:gd name="connsiteY39" fmla="*/ 2833068 h 5641695"/>
                <a:gd name="connsiteX40" fmla="*/ 2255713 w 8709025"/>
                <a:gd name="connsiteY40" fmla="*/ 5641695 h 5641695"/>
                <a:gd name="connsiteX41" fmla="*/ 1763713 w 8709025"/>
                <a:gd name="connsiteY41" fmla="*/ 5641695 h 5641695"/>
                <a:gd name="connsiteX42" fmla="*/ 1700213 w 8709025"/>
                <a:gd name="connsiteY42" fmla="*/ 5641695 h 5641695"/>
                <a:gd name="connsiteX43" fmla="*/ 1588464 w 8709025"/>
                <a:gd name="connsiteY43" fmla="*/ 5641695 h 5641695"/>
                <a:gd name="connsiteX44" fmla="*/ 0 w 8709025"/>
                <a:gd name="connsiteY44" fmla="*/ 4053231 h 5641695"/>
                <a:gd name="connsiteX45" fmla="*/ 1588464 w 8709025"/>
                <a:gd name="connsiteY45" fmla="*/ 2464767 h 5641695"/>
                <a:gd name="connsiteX46" fmla="*/ 1709784 w 8709025"/>
                <a:gd name="connsiteY46" fmla="*/ 2464767 h 5641695"/>
                <a:gd name="connsiteX47" fmla="*/ 1713917 w 8709025"/>
                <a:gd name="connsiteY47" fmla="*/ 2382913 h 5641695"/>
                <a:gd name="connsiteX48" fmla="*/ 4354513 w 8709025"/>
                <a:gd name="connsiteY48" fmla="*/ 0 h 56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709025" h="5641695">
                  <a:moveTo>
                    <a:pt x="7294257" y="2608768"/>
                  </a:moveTo>
                  <a:lnTo>
                    <a:pt x="7365669" y="2634905"/>
                  </a:lnTo>
                  <a:cubicBezTo>
                    <a:pt x="7872105" y="2849110"/>
                    <a:pt x="8240046" y="3326637"/>
                    <a:pt x="8297853" y="3895849"/>
                  </a:cubicBezTo>
                  <a:lnTo>
                    <a:pt x="8305800" y="4053232"/>
                  </a:lnTo>
                  <a:lnTo>
                    <a:pt x="8297853" y="4210615"/>
                  </a:lnTo>
                  <a:cubicBezTo>
                    <a:pt x="8240046" y="4779826"/>
                    <a:pt x="7872105" y="5257354"/>
                    <a:pt x="7365669" y="5471558"/>
                  </a:cubicBezTo>
                  <a:lnTo>
                    <a:pt x="7294257" y="5497695"/>
                  </a:lnTo>
                  <a:lnTo>
                    <a:pt x="7393254" y="5482587"/>
                  </a:lnTo>
                  <a:cubicBezTo>
                    <a:pt x="8010606" y="5356258"/>
                    <a:pt x="8485926" y="4840019"/>
                    <a:pt x="8550679" y="4202405"/>
                  </a:cubicBezTo>
                  <a:lnTo>
                    <a:pt x="8558212" y="4053232"/>
                  </a:lnTo>
                  <a:lnTo>
                    <a:pt x="8550679" y="3904058"/>
                  </a:lnTo>
                  <a:cubicBezTo>
                    <a:pt x="8485926" y="3266444"/>
                    <a:pt x="8010606" y="2750205"/>
                    <a:pt x="7393254" y="2623877"/>
                  </a:cubicBezTo>
                  <a:close/>
                  <a:moveTo>
                    <a:pt x="1414768" y="2608768"/>
                  </a:moveTo>
                  <a:lnTo>
                    <a:pt x="1315771" y="2623877"/>
                  </a:lnTo>
                  <a:cubicBezTo>
                    <a:pt x="698419" y="2750205"/>
                    <a:pt x="223099" y="3266444"/>
                    <a:pt x="158346" y="3904058"/>
                  </a:cubicBezTo>
                  <a:lnTo>
                    <a:pt x="150813" y="4053232"/>
                  </a:lnTo>
                  <a:lnTo>
                    <a:pt x="158346" y="4202405"/>
                  </a:lnTo>
                  <a:cubicBezTo>
                    <a:pt x="223099" y="4840019"/>
                    <a:pt x="698419" y="5356258"/>
                    <a:pt x="1315771" y="5482587"/>
                  </a:cubicBezTo>
                  <a:lnTo>
                    <a:pt x="1414768" y="5497695"/>
                  </a:lnTo>
                  <a:lnTo>
                    <a:pt x="1343356" y="5471558"/>
                  </a:lnTo>
                  <a:cubicBezTo>
                    <a:pt x="836920" y="5257354"/>
                    <a:pt x="468979" y="4779826"/>
                    <a:pt x="411172" y="4210615"/>
                  </a:cubicBezTo>
                  <a:lnTo>
                    <a:pt x="403225" y="4053232"/>
                  </a:lnTo>
                  <a:lnTo>
                    <a:pt x="411172" y="3895849"/>
                  </a:lnTo>
                  <a:cubicBezTo>
                    <a:pt x="468979" y="3326637"/>
                    <a:pt x="836920" y="2849110"/>
                    <a:pt x="1343356" y="2634905"/>
                  </a:cubicBezTo>
                  <a:close/>
                  <a:moveTo>
                    <a:pt x="4354513" y="0"/>
                  </a:moveTo>
                  <a:cubicBezTo>
                    <a:pt x="5728822" y="0"/>
                    <a:pt x="6859183" y="1044467"/>
                    <a:pt x="6995109" y="2382914"/>
                  </a:cubicBezTo>
                  <a:lnTo>
                    <a:pt x="6999242" y="2464767"/>
                  </a:lnTo>
                  <a:lnTo>
                    <a:pt x="7120561" y="2464767"/>
                  </a:lnTo>
                  <a:cubicBezTo>
                    <a:pt x="7997845" y="2464767"/>
                    <a:pt x="8709025" y="3175947"/>
                    <a:pt x="8709025" y="4053231"/>
                  </a:cubicBezTo>
                  <a:cubicBezTo>
                    <a:pt x="8709025" y="4930515"/>
                    <a:pt x="7997845" y="5641695"/>
                    <a:pt x="7120561" y="5641695"/>
                  </a:cubicBezTo>
                  <a:lnTo>
                    <a:pt x="7008813" y="5641695"/>
                  </a:lnTo>
                  <a:lnTo>
                    <a:pt x="6945312" y="5641695"/>
                  </a:lnTo>
                  <a:lnTo>
                    <a:pt x="6453313" y="5641695"/>
                  </a:lnTo>
                  <a:lnTo>
                    <a:pt x="6453313" y="2833068"/>
                  </a:lnTo>
                  <a:lnTo>
                    <a:pt x="6452797" y="2833068"/>
                  </a:lnTo>
                  <a:lnTo>
                    <a:pt x="6452797" y="2745984"/>
                  </a:lnTo>
                  <a:cubicBezTo>
                    <a:pt x="6452797" y="1587133"/>
                    <a:pt x="5513364" y="647700"/>
                    <a:pt x="4354514" y="647700"/>
                  </a:cubicBezTo>
                  <a:cubicBezTo>
                    <a:pt x="3195664" y="647700"/>
                    <a:pt x="2256231" y="1587133"/>
                    <a:pt x="2256231" y="2745984"/>
                  </a:cubicBezTo>
                  <a:lnTo>
                    <a:pt x="2256231" y="2833068"/>
                  </a:lnTo>
                  <a:lnTo>
                    <a:pt x="2255713" y="2833068"/>
                  </a:lnTo>
                  <a:lnTo>
                    <a:pt x="2255713" y="5641695"/>
                  </a:lnTo>
                  <a:lnTo>
                    <a:pt x="1763713" y="5641695"/>
                  </a:lnTo>
                  <a:lnTo>
                    <a:pt x="1700213" y="5641695"/>
                  </a:lnTo>
                  <a:lnTo>
                    <a:pt x="1588464" y="5641695"/>
                  </a:lnTo>
                  <a:cubicBezTo>
                    <a:pt x="711180" y="5641695"/>
                    <a:pt x="0" y="4930515"/>
                    <a:pt x="0" y="4053231"/>
                  </a:cubicBezTo>
                  <a:cubicBezTo>
                    <a:pt x="0" y="3175947"/>
                    <a:pt x="711180" y="2464767"/>
                    <a:pt x="1588464" y="2464767"/>
                  </a:cubicBezTo>
                  <a:lnTo>
                    <a:pt x="1709784" y="2464767"/>
                  </a:lnTo>
                  <a:lnTo>
                    <a:pt x="1713917" y="2382913"/>
                  </a:lnTo>
                  <a:cubicBezTo>
                    <a:pt x="1849844" y="1044467"/>
                    <a:pt x="2980205" y="0"/>
                    <a:pt x="4354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56" name="MH_Other_15"/>
            <p:cNvCxnSpPr/>
            <p:nvPr>
              <p:custDataLst>
                <p:tags r:id="rId14"/>
              </p:custDataLst>
            </p:nvPr>
          </p:nvCxnSpPr>
          <p:spPr bwMode="auto">
            <a:xfrm flipH="1" flipV="1">
              <a:off x="2744788" y="1807446"/>
              <a:ext cx="0" cy="22026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153026" y="1741592"/>
            <a:ext cx="355600" cy="557212"/>
            <a:chOff x="5056189" y="1490740"/>
            <a:chExt cx="452437" cy="557212"/>
          </a:xfrm>
        </p:grpSpPr>
        <p:sp>
          <p:nvSpPr>
            <p:cNvPr id="24" name="MH_Other_16"/>
            <p:cNvSpPr/>
            <p:nvPr>
              <p:custDataLst>
                <p:tags r:id="rId15"/>
              </p:custDataLst>
            </p:nvPr>
          </p:nvSpPr>
          <p:spPr bwMode="auto">
            <a:xfrm>
              <a:off x="5056189" y="1707433"/>
              <a:ext cx="452437" cy="3405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MH_Other_17"/>
            <p:cNvSpPr/>
            <p:nvPr>
              <p:custDataLst>
                <p:tags r:id="rId16"/>
              </p:custDataLst>
            </p:nvPr>
          </p:nvSpPr>
          <p:spPr bwMode="auto">
            <a:xfrm>
              <a:off x="5153026" y="1784824"/>
              <a:ext cx="250825" cy="184547"/>
            </a:xfrm>
            <a:custGeom>
              <a:avLst/>
              <a:gdLst>
                <a:gd name="T0" fmla="*/ 1979929 w 1981200"/>
                <a:gd name="T1" fmla="*/ 1006826 h 1946275"/>
                <a:gd name="T2" fmla="*/ 1969763 w 1981200"/>
                <a:gd name="T3" fmla="*/ 1106267 h 1946275"/>
                <a:gd name="T4" fmla="*/ 1950383 w 1981200"/>
                <a:gd name="T5" fmla="*/ 1203166 h 1946275"/>
                <a:gd name="T6" fmla="*/ 1921154 w 1981200"/>
                <a:gd name="T7" fmla="*/ 1296254 h 1946275"/>
                <a:gd name="T8" fmla="*/ 1883665 w 1981200"/>
                <a:gd name="T9" fmla="*/ 1385211 h 1946275"/>
                <a:gd name="T10" fmla="*/ 1837598 w 1981200"/>
                <a:gd name="T11" fmla="*/ 1469402 h 1946275"/>
                <a:gd name="T12" fmla="*/ 1784542 w 1981200"/>
                <a:gd name="T13" fmla="*/ 1548193 h 1946275"/>
                <a:gd name="T14" fmla="*/ 1724178 w 1981200"/>
                <a:gd name="T15" fmla="*/ 1621582 h 1946275"/>
                <a:gd name="T16" fmla="*/ 1656507 w 1981200"/>
                <a:gd name="T17" fmla="*/ 1688935 h 1946275"/>
                <a:gd name="T18" fmla="*/ 1583435 w 1981200"/>
                <a:gd name="T19" fmla="*/ 1749299 h 1946275"/>
                <a:gd name="T20" fmla="*/ 1504327 w 1981200"/>
                <a:gd name="T21" fmla="*/ 1802673 h 1946275"/>
                <a:gd name="T22" fmla="*/ 1420136 w 1981200"/>
                <a:gd name="T23" fmla="*/ 1848422 h 1946275"/>
                <a:gd name="T24" fmla="*/ 1331179 w 1981200"/>
                <a:gd name="T25" fmla="*/ 1886229 h 1946275"/>
                <a:gd name="T26" fmla="*/ 1238409 w 1981200"/>
                <a:gd name="T27" fmla="*/ 1915140 h 1946275"/>
                <a:gd name="T28" fmla="*/ 1141827 w 1981200"/>
                <a:gd name="T29" fmla="*/ 1934838 h 1946275"/>
                <a:gd name="T30" fmla="*/ 1041750 w 1981200"/>
                <a:gd name="T31" fmla="*/ 1945004 h 1946275"/>
                <a:gd name="T32" fmla="*/ 939767 w 1981200"/>
                <a:gd name="T33" fmla="*/ 1945004 h 1946275"/>
                <a:gd name="T34" fmla="*/ 840008 w 1981200"/>
                <a:gd name="T35" fmla="*/ 1934838 h 1946275"/>
                <a:gd name="T36" fmla="*/ 743109 w 1981200"/>
                <a:gd name="T37" fmla="*/ 1915140 h 1946275"/>
                <a:gd name="T38" fmla="*/ 650022 w 1981200"/>
                <a:gd name="T39" fmla="*/ 1886229 h 1946275"/>
                <a:gd name="T40" fmla="*/ 561382 w 1981200"/>
                <a:gd name="T41" fmla="*/ 1848422 h 1946275"/>
                <a:gd name="T42" fmla="*/ 477191 w 1981200"/>
                <a:gd name="T43" fmla="*/ 1802673 h 1946275"/>
                <a:gd name="T44" fmla="*/ 398083 w 1981200"/>
                <a:gd name="T45" fmla="*/ 1749299 h 1946275"/>
                <a:gd name="T46" fmla="*/ 324693 w 1981200"/>
                <a:gd name="T47" fmla="*/ 1688935 h 1946275"/>
                <a:gd name="T48" fmla="*/ 257658 w 1981200"/>
                <a:gd name="T49" fmla="*/ 1621582 h 1946275"/>
                <a:gd name="T50" fmla="*/ 196976 w 1981200"/>
                <a:gd name="T51" fmla="*/ 1548193 h 1946275"/>
                <a:gd name="T52" fmla="*/ 143602 w 1981200"/>
                <a:gd name="T53" fmla="*/ 1469402 h 1946275"/>
                <a:gd name="T54" fmla="*/ 98170 w 1981200"/>
                <a:gd name="T55" fmla="*/ 1385211 h 1946275"/>
                <a:gd name="T56" fmla="*/ 60364 w 1981200"/>
                <a:gd name="T57" fmla="*/ 1296254 h 1946275"/>
                <a:gd name="T58" fmla="*/ 31453 w 1981200"/>
                <a:gd name="T59" fmla="*/ 1203166 h 1946275"/>
                <a:gd name="T60" fmla="*/ 11755 w 1981200"/>
                <a:gd name="T61" fmla="*/ 1106267 h 1946275"/>
                <a:gd name="T62" fmla="*/ 1588 w 1981200"/>
                <a:gd name="T63" fmla="*/ 1006826 h 1946275"/>
                <a:gd name="T64" fmla="*/ 1740120 w 1981200"/>
                <a:gd name="T65" fmla="*/ 317 h 1946275"/>
                <a:gd name="T66" fmla="*/ 1788718 w 1981200"/>
                <a:gd name="T67" fmla="*/ 7610 h 1946275"/>
                <a:gd name="T68" fmla="*/ 1836362 w 1981200"/>
                <a:gd name="T69" fmla="*/ 24415 h 1946275"/>
                <a:gd name="T70" fmla="*/ 1880512 w 1981200"/>
                <a:gd name="T71" fmla="*/ 51366 h 1946275"/>
                <a:gd name="T72" fmla="*/ 1917675 w 1981200"/>
                <a:gd name="T73" fmla="*/ 85293 h 1946275"/>
                <a:gd name="T74" fmla="*/ 1946896 w 1981200"/>
                <a:gd name="T75" fmla="*/ 125244 h 1946275"/>
                <a:gd name="T76" fmla="*/ 1967225 w 1981200"/>
                <a:gd name="T77" fmla="*/ 169317 h 1946275"/>
                <a:gd name="T78" fmla="*/ 1978342 w 1981200"/>
                <a:gd name="T79" fmla="*/ 216561 h 1946275"/>
                <a:gd name="T80" fmla="*/ 1981200 w 1981200"/>
                <a:gd name="T81" fmla="*/ 265074 h 1946275"/>
                <a:gd name="T82" fmla="*/ 1974212 w 1981200"/>
                <a:gd name="T83" fmla="*/ 313586 h 1946275"/>
                <a:gd name="T84" fmla="*/ 1957060 w 1981200"/>
                <a:gd name="T85" fmla="*/ 361147 h 1946275"/>
                <a:gd name="T86" fmla="*/ 1929427 w 1981200"/>
                <a:gd name="T87" fmla="*/ 406171 h 1946275"/>
                <a:gd name="T88" fmla="*/ 1893535 w 1981200"/>
                <a:gd name="T89" fmla="*/ 444537 h 1946275"/>
                <a:gd name="T90" fmla="*/ 1850973 w 1981200"/>
                <a:gd name="T91" fmla="*/ 474025 h 1946275"/>
                <a:gd name="T92" fmla="*/ 1803964 w 1981200"/>
                <a:gd name="T93" fmla="*/ 494318 h 1946275"/>
                <a:gd name="T94" fmla="*/ 1192212 w 1981200"/>
                <a:gd name="T95" fmla="*/ 708025 h 1946275"/>
                <a:gd name="T96" fmla="*/ 1476807 w 1981200"/>
                <a:gd name="T97" fmla="*/ 285049 h 1946275"/>
                <a:gd name="T98" fmla="*/ 1475536 w 1981200"/>
                <a:gd name="T99" fmla="*/ 234000 h 1946275"/>
                <a:gd name="T100" fmla="*/ 1484748 w 1981200"/>
                <a:gd name="T101" fmla="*/ 183269 h 1946275"/>
                <a:gd name="T102" fmla="*/ 1504440 w 1981200"/>
                <a:gd name="T103" fmla="*/ 133805 h 1946275"/>
                <a:gd name="T104" fmla="*/ 1533980 w 1981200"/>
                <a:gd name="T105" fmla="*/ 90683 h 1946275"/>
                <a:gd name="T106" fmla="*/ 1569554 w 1981200"/>
                <a:gd name="T107" fmla="*/ 55488 h 1946275"/>
                <a:gd name="T108" fmla="*/ 1610846 w 1981200"/>
                <a:gd name="T109" fmla="*/ 28854 h 1946275"/>
                <a:gd name="T110" fmla="*/ 1655949 w 1981200"/>
                <a:gd name="T111" fmla="*/ 10464 h 1946275"/>
                <a:gd name="T112" fmla="*/ 1703276 w 1981200"/>
                <a:gd name="T113" fmla="*/ 1269 h 1946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1200" h="1946275">
                  <a:moveTo>
                    <a:pt x="0" y="955675"/>
                  </a:moveTo>
                  <a:lnTo>
                    <a:pt x="1981200" y="955675"/>
                  </a:lnTo>
                  <a:lnTo>
                    <a:pt x="1980882" y="981409"/>
                  </a:lnTo>
                  <a:lnTo>
                    <a:pt x="1979929" y="1006826"/>
                  </a:lnTo>
                  <a:lnTo>
                    <a:pt x="1978341" y="1031924"/>
                  </a:lnTo>
                  <a:lnTo>
                    <a:pt x="1976117" y="1057023"/>
                  </a:lnTo>
                  <a:lnTo>
                    <a:pt x="1973258" y="1081804"/>
                  </a:lnTo>
                  <a:lnTo>
                    <a:pt x="1969763" y="1106267"/>
                  </a:lnTo>
                  <a:lnTo>
                    <a:pt x="1965950" y="1131048"/>
                  </a:lnTo>
                  <a:lnTo>
                    <a:pt x="1961185" y="1155511"/>
                  </a:lnTo>
                  <a:lnTo>
                    <a:pt x="1956102" y="1179339"/>
                  </a:lnTo>
                  <a:lnTo>
                    <a:pt x="1950383" y="1203166"/>
                  </a:lnTo>
                  <a:lnTo>
                    <a:pt x="1943711" y="1226676"/>
                  </a:lnTo>
                  <a:lnTo>
                    <a:pt x="1937039" y="1250187"/>
                  </a:lnTo>
                  <a:lnTo>
                    <a:pt x="1929414" y="1273379"/>
                  </a:lnTo>
                  <a:lnTo>
                    <a:pt x="1921154" y="1296254"/>
                  </a:lnTo>
                  <a:lnTo>
                    <a:pt x="1912576" y="1318811"/>
                  </a:lnTo>
                  <a:lnTo>
                    <a:pt x="1903680" y="1341050"/>
                  </a:lnTo>
                  <a:lnTo>
                    <a:pt x="1893832" y="1363289"/>
                  </a:lnTo>
                  <a:lnTo>
                    <a:pt x="1883665" y="1385211"/>
                  </a:lnTo>
                  <a:lnTo>
                    <a:pt x="1873181" y="1406814"/>
                  </a:lnTo>
                  <a:lnTo>
                    <a:pt x="1861744" y="1427783"/>
                  </a:lnTo>
                  <a:lnTo>
                    <a:pt x="1850306" y="1448751"/>
                  </a:lnTo>
                  <a:lnTo>
                    <a:pt x="1837598" y="1469402"/>
                  </a:lnTo>
                  <a:lnTo>
                    <a:pt x="1825208" y="1489417"/>
                  </a:lnTo>
                  <a:lnTo>
                    <a:pt x="1812182" y="1509433"/>
                  </a:lnTo>
                  <a:lnTo>
                    <a:pt x="1798521" y="1529130"/>
                  </a:lnTo>
                  <a:lnTo>
                    <a:pt x="1784542" y="1548193"/>
                  </a:lnTo>
                  <a:lnTo>
                    <a:pt x="1769927" y="1566937"/>
                  </a:lnTo>
                  <a:lnTo>
                    <a:pt x="1754995" y="1585999"/>
                  </a:lnTo>
                  <a:lnTo>
                    <a:pt x="1739745" y="1603791"/>
                  </a:lnTo>
                  <a:lnTo>
                    <a:pt x="1724178" y="1621582"/>
                  </a:lnTo>
                  <a:lnTo>
                    <a:pt x="1707975" y="1639056"/>
                  </a:lnTo>
                  <a:lnTo>
                    <a:pt x="1691137" y="1655894"/>
                  </a:lnTo>
                  <a:lnTo>
                    <a:pt x="1674298" y="1672415"/>
                  </a:lnTo>
                  <a:lnTo>
                    <a:pt x="1656507" y="1688935"/>
                  </a:lnTo>
                  <a:lnTo>
                    <a:pt x="1639033" y="1704503"/>
                  </a:lnTo>
                  <a:lnTo>
                    <a:pt x="1620924" y="1720070"/>
                  </a:lnTo>
                  <a:lnTo>
                    <a:pt x="1602497" y="1734685"/>
                  </a:lnTo>
                  <a:lnTo>
                    <a:pt x="1583435" y="1749299"/>
                  </a:lnTo>
                  <a:lnTo>
                    <a:pt x="1564055" y="1763596"/>
                  </a:lnTo>
                  <a:lnTo>
                    <a:pt x="1544358" y="1777257"/>
                  </a:lnTo>
                  <a:lnTo>
                    <a:pt x="1524978" y="1789965"/>
                  </a:lnTo>
                  <a:lnTo>
                    <a:pt x="1504327" y="1802673"/>
                  </a:lnTo>
                  <a:lnTo>
                    <a:pt x="1483676" y="1814746"/>
                  </a:lnTo>
                  <a:lnTo>
                    <a:pt x="1463026" y="1826501"/>
                  </a:lnTo>
                  <a:lnTo>
                    <a:pt x="1441739" y="1837938"/>
                  </a:lnTo>
                  <a:lnTo>
                    <a:pt x="1420136" y="1848422"/>
                  </a:lnTo>
                  <a:lnTo>
                    <a:pt x="1398532" y="1858589"/>
                  </a:lnTo>
                  <a:lnTo>
                    <a:pt x="1376292" y="1868438"/>
                  </a:lnTo>
                  <a:lnTo>
                    <a:pt x="1354053" y="1877651"/>
                  </a:lnTo>
                  <a:lnTo>
                    <a:pt x="1331179" y="1886229"/>
                  </a:lnTo>
                  <a:lnTo>
                    <a:pt x="1308304" y="1893854"/>
                  </a:lnTo>
                  <a:lnTo>
                    <a:pt x="1285429" y="1901797"/>
                  </a:lnTo>
                  <a:lnTo>
                    <a:pt x="1261919" y="1908468"/>
                  </a:lnTo>
                  <a:lnTo>
                    <a:pt x="1238409" y="1915140"/>
                  </a:lnTo>
                  <a:lnTo>
                    <a:pt x="1214264" y="1920541"/>
                  </a:lnTo>
                  <a:lnTo>
                    <a:pt x="1190435" y="1926260"/>
                  </a:lnTo>
                  <a:lnTo>
                    <a:pt x="1165972" y="1930708"/>
                  </a:lnTo>
                  <a:lnTo>
                    <a:pt x="1141827" y="1934838"/>
                  </a:lnTo>
                  <a:lnTo>
                    <a:pt x="1117046" y="1938333"/>
                  </a:lnTo>
                  <a:lnTo>
                    <a:pt x="1091947" y="1941192"/>
                  </a:lnTo>
                  <a:lnTo>
                    <a:pt x="1066849" y="1943416"/>
                  </a:lnTo>
                  <a:lnTo>
                    <a:pt x="1041750" y="1945004"/>
                  </a:lnTo>
                  <a:lnTo>
                    <a:pt x="1016334" y="1945640"/>
                  </a:lnTo>
                  <a:lnTo>
                    <a:pt x="990918" y="1946275"/>
                  </a:lnTo>
                  <a:lnTo>
                    <a:pt x="965501" y="1945640"/>
                  </a:lnTo>
                  <a:lnTo>
                    <a:pt x="939767" y="1945004"/>
                  </a:lnTo>
                  <a:lnTo>
                    <a:pt x="914669" y="1943416"/>
                  </a:lnTo>
                  <a:lnTo>
                    <a:pt x="889570" y="1941192"/>
                  </a:lnTo>
                  <a:lnTo>
                    <a:pt x="864471" y="1938333"/>
                  </a:lnTo>
                  <a:lnTo>
                    <a:pt x="840008" y="1934838"/>
                  </a:lnTo>
                  <a:lnTo>
                    <a:pt x="815545" y="1930708"/>
                  </a:lnTo>
                  <a:lnTo>
                    <a:pt x="791400" y="1926260"/>
                  </a:lnTo>
                  <a:lnTo>
                    <a:pt x="766936" y="1920541"/>
                  </a:lnTo>
                  <a:lnTo>
                    <a:pt x="743109" y="1915140"/>
                  </a:lnTo>
                  <a:lnTo>
                    <a:pt x="719599" y="1908468"/>
                  </a:lnTo>
                  <a:lnTo>
                    <a:pt x="696406" y="1901797"/>
                  </a:lnTo>
                  <a:lnTo>
                    <a:pt x="673214" y="1893854"/>
                  </a:lnTo>
                  <a:lnTo>
                    <a:pt x="650022" y="1886229"/>
                  </a:lnTo>
                  <a:lnTo>
                    <a:pt x="627465" y="1877651"/>
                  </a:lnTo>
                  <a:lnTo>
                    <a:pt x="604908" y="1868438"/>
                  </a:lnTo>
                  <a:lnTo>
                    <a:pt x="582986" y="1858589"/>
                  </a:lnTo>
                  <a:lnTo>
                    <a:pt x="561382" y="1848422"/>
                  </a:lnTo>
                  <a:lnTo>
                    <a:pt x="540096" y="1837938"/>
                  </a:lnTo>
                  <a:lnTo>
                    <a:pt x="518810" y="1826501"/>
                  </a:lnTo>
                  <a:lnTo>
                    <a:pt x="497524" y="1814746"/>
                  </a:lnTo>
                  <a:lnTo>
                    <a:pt x="477191" y="1802673"/>
                  </a:lnTo>
                  <a:lnTo>
                    <a:pt x="456858" y="1789965"/>
                  </a:lnTo>
                  <a:lnTo>
                    <a:pt x="436842" y="1777257"/>
                  </a:lnTo>
                  <a:lnTo>
                    <a:pt x="417145" y="1763596"/>
                  </a:lnTo>
                  <a:lnTo>
                    <a:pt x="398083" y="1749299"/>
                  </a:lnTo>
                  <a:lnTo>
                    <a:pt x="379338" y="1734685"/>
                  </a:lnTo>
                  <a:lnTo>
                    <a:pt x="360911" y="1720070"/>
                  </a:lnTo>
                  <a:lnTo>
                    <a:pt x="342802" y="1704503"/>
                  </a:lnTo>
                  <a:lnTo>
                    <a:pt x="324693" y="1688935"/>
                  </a:lnTo>
                  <a:lnTo>
                    <a:pt x="307537" y="1672415"/>
                  </a:lnTo>
                  <a:lnTo>
                    <a:pt x="290063" y="1655894"/>
                  </a:lnTo>
                  <a:lnTo>
                    <a:pt x="273860" y="1639056"/>
                  </a:lnTo>
                  <a:lnTo>
                    <a:pt x="257658" y="1621582"/>
                  </a:lnTo>
                  <a:lnTo>
                    <a:pt x="242090" y="1603791"/>
                  </a:lnTo>
                  <a:lnTo>
                    <a:pt x="226205" y="1585999"/>
                  </a:lnTo>
                  <a:lnTo>
                    <a:pt x="211273" y="1566937"/>
                  </a:lnTo>
                  <a:lnTo>
                    <a:pt x="196976" y="1548193"/>
                  </a:lnTo>
                  <a:lnTo>
                    <a:pt x="183315" y="1529130"/>
                  </a:lnTo>
                  <a:lnTo>
                    <a:pt x="169336" y="1509433"/>
                  </a:lnTo>
                  <a:lnTo>
                    <a:pt x="155992" y="1489417"/>
                  </a:lnTo>
                  <a:lnTo>
                    <a:pt x="143602" y="1469402"/>
                  </a:lnTo>
                  <a:lnTo>
                    <a:pt x="131529" y="1448751"/>
                  </a:lnTo>
                  <a:lnTo>
                    <a:pt x="119774" y="1427783"/>
                  </a:lnTo>
                  <a:lnTo>
                    <a:pt x="108655" y="1406814"/>
                  </a:lnTo>
                  <a:lnTo>
                    <a:pt x="98170" y="1385211"/>
                  </a:lnTo>
                  <a:lnTo>
                    <a:pt x="88004" y="1363289"/>
                  </a:lnTo>
                  <a:lnTo>
                    <a:pt x="78155" y="1341050"/>
                  </a:lnTo>
                  <a:lnTo>
                    <a:pt x="68942" y="1318811"/>
                  </a:lnTo>
                  <a:lnTo>
                    <a:pt x="60364" y="1296254"/>
                  </a:lnTo>
                  <a:lnTo>
                    <a:pt x="52103" y="1273379"/>
                  </a:lnTo>
                  <a:lnTo>
                    <a:pt x="44796" y="1250187"/>
                  </a:lnTo>
                  <a:lnTo>
                    <a:pt x="37807" y="1226676"/>
                  </a:lnTo>
                  <a:lnTo>
                    <a:pt x="31453" y="1203166"/>
                  </a:lnTo>
                  <a:lnTo>
                    <a:pt x="25416" y="1179339"/>
                  </a:lnTo>
                  <a:lnTo>
                    <a:pt x="20333" y="1155511"/>
                  </a:lnTo>
                  <a:lnTo>
                    <a:pt x="15885" y="1131048"/>
                  </a:lnTo>
                  <a:lnTo>
                    <a:pt x="11755" y="1106267"/>
                  </a:lnTo>
                  <a:lnTo>
                    <a:pt x="8260" y="1081804"/>
                  </a:lnTo>
                  <a:lnTo>
                    <a:pt x="5719" y="1057023"/>
                  </a:lnTo>
                  <a:lnTo>
                    <a:pt x="3177" y="1031924"/>
                  </a:lnTo>
                  <a:lnTo>
                    <a:pt x="1588" y="1006826"/>
                  </a:lnTo>
                  <a:lnTo>
                    <a:pt x="318" y="981409"/>
                  </a:lnTo>
                  <a:lnTo>
                    <a:pt x="0" y="955675"/>
                  </a:lnTo>
                  <a:close/>
                  <a:moveTo>
                    <a:pt x="1727733" y="0"/>
                  </a:moveTo>
                  <a:lnTo>
                    <a:pt x="1740120" y="317"/>
                  </a:lnTo>
                  <a:lnTo>
                    <a:pt x="1752190" y="1269"/>
                  </a:lnTo>
                  <a:lnTo>
                    <a:pt x="1764578" y="2854"/>
                  </a:lnTo>
                  <a:lnTo>
                    <a:pt x="1776648" y="4756"/>
                  </a:lnTo>
                  <a:lnTo>
                    <a:pt x="1788718" y="7610"/>
                  </a:lnTo>
                  <a:lnTo>
                    <a:pt x="1800787" y="10464"/>
                  </a:lnTo>
                  <a:lnTo>
                    <a:pt x="1812540" y="14586"/>
                  </a:lnTo>
                  <a:lnTo>
                    <a:pt x="1824292" y="19342"/>
                  </a:lnTo>
                  <a:lnTo>
                    <a:pt x="1836362" y="24415"/>
                  </a:lnTo>
                  <a:lnTo>
                    <a:pt x="1847479" y="30122"/>
                  </a:lnTo>
                  <a:lnTo>
                    <a:pt x="1858913" y="36781"/>
                  </a:lnTo>
                  <a:lnTo>
                    <a:pt x="1870030" y="43756"/>
                  </a:lnTo>
                  <a:lnTo>
                    <a:pt x="1880512" y="51366"/>
                  </a:lnTo>
                  <a:lnTo>
                    <a:pt x="1890676" y="58976"/>
                  </a:lnTo>
                  <a:lnTo>
                    <a:pt x="1900205" y="67220"/>
                  </a:lnTo>
                  <a:lnTo>
                    <a:pt x="1909099" y="76415"/>
                  </a:lnTo>
                  <a:lnTo>
                    <a:pt x="1917675" y="85293"/>
                  </a:lnTo>
                  <a:lnTo>
                    <a:pt x="1925615" y="94805"/>
                  </a:lnTo>
                  <a:lnTo>
                    <a:pt x="1932921" y="104634"/>
                  </a:lnTo>
                  <a:lnTo>
                    <a:pt x="1940226" y="114781"/>
                  </a:lnTo>
                  <a:lnTo>
                    <a:pt x="1946896" y="125244"/>
                  </a:lnTo>
                  <a:lnTo>
                    <a:pt x="1952614" y="135708"/>
                  </a:lnTo>
                  <a:lnTo>
                    <a:pt x="1957696" y="146805"/>
                  </a:lnTo>
                  <a:lnTo>
                    <a:pt x="1962778" y="157586"/>
                  </a:lnTo>
                  <a:lnTo>
                    <a:pt x="1967225" y="169317"/>
                  </a:lnTo>
                  <a:lnTo>
                    <a:pt x="1970718" y="180732"/>
                  </a:lnTo>
                  <a:lnTo>
                    <a:pt x="1973895" y="192464"/>
                  </a:lnTo>
                  <a:lnTo>
                    <a:pt x="1976436" y="204196"/>
                  </a:lnTo>
                  <a:lnTo>
                    <a:pt x="1978342" y="216561"/>
                  </a:lnTo>
                  <a:lnTo>
                    <a:pt x="1979930" y="228610"/>
                  </a:lnTo>
                  <a:lnTo>
                    <a:pt x="1981200" y="240659"/>
                  </a:lnTo>
                  <a:lnTo>
                    <a:pt x="1981200" y="252708"/>
                  </a:lnTo>
                  <a:lnTo>
                    <a:pt x="1981200" y="265074"/>
                  </a:lnTo>
                  <a:lnTo>
                    <a:pt x="1979930" y="277122"/>
                  </a:lnTo>
                  <a:lnTo>
                    <a:pt x="1978977" y="289171"/>
                  </a:lnTo>
                  <a:lnTo>
                    <a:pt x="1976436" y="301220"/>
                  </a:lnTo>
                  <a:lnTo>
                    <a:pt x="1974212" y="313586"/>
                  </a:lnTo>
                  <a:lnTo>
                    <a:pt x="1970718" y="325635"/>
                  </a:lnTo>
                  <a:lnTo>
                    <a:pt x="1966589" y="337683"/>
                  </a:lnTo>
                  <a:lnTo>
                    <a:pt x="1962460" y="349415"/>
                  </a:lnTo>
                  <a:lnTo>
                    <a:pt x="1957060" y="361147"/>
                  </a:lnTo>
                  <a:lnTo>
                    <a:pt x="1951343" y="372562"/>
                  </a:lnTo>
                  <a:lnTo>
                    <a:pt x="1944673" y="383976"/>
                  </a:lnTo>
                  <a:lnTo>
                    <a:pt x="1937367" y="395391"/>
                  </a:lnTo>
                  <a:lnTo>
                    <a:pt x="1929427" y="406171"/>
                  </a:lnTo>
                  <a:lnTo>
                    <a:pt x="1921168" y="416635"/>
                  </a:lnTo>
                  <a:lnTo>
                    <a:pt x="1912275" y="426464"/>
                  </a:lnTo>
                  <a:lnTo>
                    <a:pt x="1902746" y="435976"/>
                  </a:lnTo>
                  <a:lnTo>
                    <a:pt x="1893535" y="444537"/>
                  </a:lnTo>
                  <a:lnTo>
                    <a:pt x="1883371" y="452781"/>
                  </a:lnTo>
                  <a:lnTo>
                    <a:pt x="1872571" y="460708"/>
                  </a:lnTo>
                  <a:lnTo>
                    <a:pt x="1862090" y="467684"/>
                  </a:lnTo>
                  <a:lnTo>
                    <a:pt x="1850973" y="474025"/>
                  </a:lnTo>
                  <a:lnTo>
                    <a:pt x="1839856" y="479732"/>
                  </a:lnTo>
                  <a:lnTo>
                    <a:pt x="1828103" y="485123"/>
                  </a:lnTo>
                  <a:lnTo>
                    <a:pt x="1816351" y="489879"/>
                  </a:lnTo>
                  <a:lnTo>
                    <a:pt x="1803964" y="494318"/>
                  </a:lnTo>
                  <a:lnTo>
                    <a:pt x="1791894" y="497806"/>
                  </a:lnTo>
                  <a:lnTo>
                    <a:pt x="1779506" y="500342"/>
                  </a:lnTo>
                  <a:lnTo>
                    <a:pt x="1681359" y="708025"/>
                  </a:lnTo>
                  <a:lnTo>
                    <a:pt x="1192212" y="708025"/>
                  </a:lnTo>
                  <a:lnTo>
                    <a:pt x="1484748" y="322464"/>
                  </a:lnTo>
                  <a:lnTo>
                    <a:pt x="1481571" y="309781"/>
                  </a:lnTo>
                  <a:lnTo>
                    <a:pt x="1478713" y="297415"/>
                  </a:lnTo>
                  <a:lnTo>
                    <a:pt x="1476807" y="285049"/>
                  </a:lnTo>
                  <a:lnTo>
                    <a:pt x="1475536" y="272366"/>
                  </a:lnTo>
                  <a:lnTo>
                    <a:pt x="1474901" y="259366"/>
                  </a:lnTo>
                  <a:lnTo>
                    <a:pt x="1474901" y="247000"/>
                  </a:lnTo>
                  <a:lnTo>
                    <a:pt x="1475536" y="234000"/>
                  </a:lnTo>
                  <a:lnTo>
                    <a:pt x="1476807" y="221000"/>
                  </a:lnTo>
                  <a:lnTo>
                    <a:pt x="1478713" y="208635"/>
                  </a:lnTo>
                  <a:lnTo>
                    <a:pt x="1481571" y="195635"/>
                  </a:lnTo>
                  <a:lnTo>
                    <a:pt x="1484748" y="183269"/>
                  </a:lnTo>
                  <a:lnTo>
                    <a:pt x="1488559" y="170586"/>
                  </a:lnTo>
                  <a:lnTo>
                    <a:pt x="1493324" y="158220"/>
                  </a:lnTo>
                  <a:lnTo>
                    <a:pt x="1498723" y="145854"/>
                  </a:lnTo>
                  <a:lnTo>
                    <a:pt x="1504440" y="133805"/>
                  </a:lnTo>
                  <a:lnTo>
                    <a:pt x="1511111" y="122074"/>
                  </a:lnTo>
                  <a:lnTo>
                    <a:pt x="1518416" y="111293"/>
                  </a:lnTo>
                  <a:lnTo>
                    <a:pt x="1525722" y="100513"/>
                  </a:lnTo>
                  <a:lnTo>
                    <a:pt x="1533980" y="90683"/>
                  </a:lnTo>
                  <a:lnTo>
                    <a:pt x="1542238" y="81488"/>
                  </a:lnTo>
                  <a:lnTo>
                    <a:pt x="1550814" y="72293"/>
                  </a:lnTo>
                  <a:lnTo>
                    <a:pt x="1560343" y="63732"/>
                  </a:lnTo>
                  <a:lnTo>
                    <a:pt x="1569554" y="55488"/>
                  </a:lnTo>
                  <a:lnTo>
                    <a:pt x="1579401" y="48195"/>
                  </a:lnTo>
                  <a:lnTo>
                    <a:pt x="1589565" y="41537"/>
                  </a:lnTo>
                  <a:lnTo>
                    <a:pt x="1600364" y="34878"/>
                  </a:lnTo>
                  <a:lnTo>
                    <a:pt x="1610846" y="28854"/>
                  </a:lnTo>
                  <a:lnTo>
                    <a:pt x="1621645" y="23464"/>
                  </a:lnTo>
                  <a:lnTo>
                    <a:pt x="1632762" y="18708"/>
                  </a:lnTo>
                  <a:lnTo>
                    <a:pt x="1644197" y="14586"/>
                  </a:lnTo>
                  <a:lnTo>
                    <a:pt x="1655949" y="10464"/>
                  </a:lnTo>
                  <a:lnTo>
                    <a:pt x="1667701" y="7610"/>
                  </a:lnTo>
                  <a:lnTo>
                    <a:pt x="1679454" y="4756"/>
                  </a:lnTo>
                  <a:lnTo>
                    <a:pt x="1691523" y="2854"/>
                  </a:lnTo>
                  <a:lnTo>
                    <a:pt x="1703276" y="1269"/>
                  </a:lnTo>
                  <a:lnTo>
                    <a:pt x="1715345" y="317"/>
                  </a:lnTo>
                  <a:lnTo>
                    <a:pt x="1727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63" name="MH_Other_18"/>
            <p:cNvCxnSpPr/>
            <p:nvPr>
              <p:custDataLst>
                <p:tags r:id="rId17"/>
              </p:custDataLst>
            </p:nvPr>
          </p:nvCxnSpPr>
          <p:spPr bwMode="auto">
            <a:xfrm flipH="1" flipV="1">
              <a:off x="5251450" y="1490740"/>
              <a:ext cx="0" cy="22026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6829651" y="1607051"/>
            <a:ext cx="355600" cy="558403"/>
            <a:chOff x="6788151" y="1322861"/>
            <a:chExt cx="454025" cy="558403"/>
          </a:xfrm>
        </p:grpSpPr>
        <p:sp>
          <p:nvSpPr>
            <p:cNvPr id="33" name="MH_Other_19"/>
            <p:cNvSpPr/>
            <p:nvPr>
              <p:custDataLst>
                <p:tags r:id="rId18"/>
              </p:custDataLst>
            </p:nvPr>
          </p:nvSpPr>
          <p:spPr bwMode="auto">
            <a:xfrm>
              <a:off x="6788151" y="1322861"/>
              <a:ext cx="454025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MH_Other_20"/>
            <p:cNvSpPr/>
            <p:nvPr>
              <p:custDataLst>
                <p:tags r:id="rId19"/>
              </p:custDataLst>
            </p:nvPr>
          </p:nvSpPr>
          <p:spPr bwMode="auto">
            <a:xfrm>
              <a:off x="6886576" y="1397871"/>
              <a:ext cx="276225" cy="205978"/>
            </a:xfrm>
            <a:custGeom>
              <a:avLst/>
              <a:gdLst>
                <a:gd name="T0" fmla="*/ 1395413 w 2219325"/>
                <a:gd name="T1" fmla="*/ 1938020 h 2219325"/>
                <a:gd name="T2" fmla="*/ 1388316 w 2219325"/>
                <a:gd name="T3" fmla="*/ 2002466 h 2219325"/>
                <a:gd name="T4" fmla="*/ 1670304 w 2219325"/>
                <a:gd name="T5" fmla="*/ 1858614 h 2219325"/>
                <a:gd name="T6" fmla="*/ 1150620 w 2219325"/>
                <a:gd name="T7" fmla="*/ 2015808 h 2219325"/>
                <a:gd name="T8" fmla="*/ 1286510 w 2219325"/>
                <a:gd name="T9" fmla="*/ 1931988 h 2219325"/>
                <a:gd name="T10" fmla="*/ 1400810 w 2219325"/>
                <a:gd name="T11" fmla="*/ 1758633 h 2219325"/>
                <a:gd name="T12" fmla="*/ 848360 w 2219325"/>
                <a:gd name="T13" fmla="*/ 1816418 h 2219325"/>
                <a:gd name="T14" fmla="*/ 969645 w 2219325"/>
                <a:gd name="T15" fmla="*/ 1966278 h 2219325"/>
                <a:gd name="T16" fmla="*/ 388339 w 2219325"/>
                <a:gd name="T17" fmla="*/ 1704282 h 2219325"/>
                <a:gd name="T18" fmla="*/ 625234 w 2219325"/>
                <a:gd name="T19" fmla="*/ 1909105 h 2219325"/>
                <a:gd name="T20" fmla="*/ 900095 w 2219325"/>
                <a:gd name="T21" fmla="*/ 2020749 h 2219325"/>
                <a:gd name="T22" fmla="*/ 793433 w 2219325"/>
                <a:gd name="T23" fmla="*/ 1894840 h 2219325"/>
                <a:gd name="T24" fmla="*/ 1611947 w 2219325"/>
                <a:gd name="T25" fmla="*/ 1244918 h 2219325"/>
                <a:gd name="T26" fmla="*/ 1898577 w 2219325"/>
                <a:gd name="T27" fmla="*/ 1613535 h 2219325"/>
                <a:gd name="T28" fmla="*/ 2016438 w 2219325"/>
                <a:gd name="T29" fmla="*/ 1342906 h 2219325"/>
                <a:gd name="T30" fmla="*/ 1464945 w 2219325"/>
                <a:gd name="T31" fmla="*/ 1588135 h 2219325"/>
                <a:gd name="T32" fmla="*/ 1527810 w 2219325"/>
                <a:gd name="T33" fmla="*/ 1182688 h 2219325"/>
                <a:gd name="T34" fmla="*/ 727393 w 2219325"/>
                <a:gd name="T35" fmla="*/ 1480820 h 2219325"/>
                <a:gd name="T36" fmla="*/ 185422 w 2219325"/>
                <a:gd name="T37" fmla="*/ 1251450 h 2219325"/>
                <a:gd name="T38" fmla="*/ 287674 w 2219325"/>
                <a:gd name="T39" fmla="*/ 1555032 h 2219325"/>
                <a:gd name="T40" fmla="*/ 619125 w 2219325"/>
                <a:gd name="T41" fmla="*/ 1365568 h 2219325"/>
                <a:gd name="T42" fmla="*/ 1581467 w 2219325"/>
                <a:gd name="T43" fmla="*/ 739458 h 2219325"/>
                <a:gd name="T44" fmla="*/ 2043430 w 2219325"/>
                <a:gd name="T45" fmla="*/ 1036784 h 2219325"/>
                <a:gd name="T46" fmla="*/ 1963406 w 2219325"/>
                <a:gd name="T47" fmla="*/ 723993 h 2219325"/>
                <a:gd name="T48" fmla="*/ 1522095 w 2219325"/>
                <a:gd name="T49" fmla="*/ 943928 h 2219325"/>
                <a:gd name="T50" fmla="*/ 762000 w 2219325"/>
                <a:gd name="T51" fmla="*/ 606108 h 2219325"/>
                <a:gd name="T52" fmla="*/ 692467 w 2219325"/>
                <a:gd name="T53" fmla="*/ 1005840 h 2219325"/>
                <a:gd name="T54" fmla="*/ 239406 w 2219325"/>
                <a:gd name="T55" fmla="*/ 765910 h 2219325"/>
                <a:gd name="T56" fmla="*/ 175580 w 2219325"/>
                <a:gd name="T57" fmla="*/ 1068705 h 2219325"/>
                <a:gd name="T58" fmla="*/ 649287 w 2219325"/>
                <a:gd name="T59" fmla="*/ 684848 h 2219325"/>
                <a:gd name="T60" fmla="*/ 1378267 w 2219325"/>
                <a:gd name="T61" fmla="*/ 416878 h 2219325"/>
                <a:gd name="T62" fmla="*/ 1258887 w 2219325"/>
                <a:gd name="T63" fmla="*/ 261303 h 2219325"/>
                <a:gd name="T64" fmla="*/ 1047750 w 2219325"/>
                <a:gd name="T65" fmla="*/ 209550 h 2219325"/>
                <a:gd name="T66" fmla="*/ 914400 w 2219325"/>
                <a:gd name="T67" fmla="*/ 307023 h 2219325"/>
                <a:gd name="T68" fmla="*/ 804545 w 2219325"/>
                <a:gd name="T69" fmla="*/ 491490 h 2219325"/>
                <a:gd name="T70" fmla="*/ 725264 w 2219325"/>
                <a:gd name="T71" fmla="*/ 255919 h 2219325"/>
                <a:gd name="T72" fmla="*/ 464869 w 2219325"/>
                <a:gd name="T73" fmla="*/ 431844 h 2219325"/>
                <a:gd name="T74" fmla="*/ 779145 w 2219325"/>
                <a:gd name="T75" fmla="*/ 348298 h 2219325"/>
                <a:gd name="T76" fmla="*/ 889635 w 2219325"/>
                <a:gd name="T77" fmla="*/ 207963 h 2219325"/>
                <a:gd name="T78" fmla="*/ 1403033 w 2219325"/>
                <a:gd name="T79" fmla="*/ 291783 h 2219325"/>
                <a:gd name="T80" fmla="*/ 1832574 w 2219325"/>
                <a:gd name="T81" fmla="*/ 513773 h 2219325"/>
                <a:gd name="T82" fmla="*/ 1595679 w 2219325"/>
                <a:gd name="T83" fmla="*/ 308950 h 2219325"/>
                <a:gd name="T84" fmla="*/ 1315730 w 2219325"/>
                <a:gd name="T85" fmla="*/ 196178 h 2219325"/>
                <a:gd name="T86" fmla="*/ 1465580 w 2219325"/>
                <a:gd name="T87" fmla="*/ 58420 h 2219325"/>
                <a:gd name="T88" fmla="*/ 1794510 w 2219325"/>
                <a:gd name="T89" fmla="*/ 236855 h 2219325"/>
                <a:gd name="T90" fmla="*/ 2044383 w 2219325"/>
                <a:gd name="T91" fmla="*/ 511493 h 2219325"/>
                <a:gd name="T92" fmla="*/ 2190750 w 2219325"/>
                <a:gd name="T93" fmla="*/ 859473 h 2219325"/>
                <a:gd name="T94" fmla="*/ 2210435 w 2219325"/>
                <a:gd name="T95" fmla="*/ 1250950 h 2219325"/>
                <a:gd name="T96" fmla="*/ 2097723 w 2219325"/>
                <a:gd name="T97" fmla="*/ 1614805 h 2219325"/>
                <a:gd name="T98" fmla="*/ 1875473 w 2219325"/>
                <a:gd name="T99" fmla="*/ 1913255 h 2219325"/>
                <a:gd name="T100" fmla="*/ 1566227 w 2219325"/>
                <a:gd name="T101" fmla="*/ 2121535 h 2219325"/>
                <a:gd name="T102" fmla="*/ 1195070 w 2219325"/>
                <a:gd name="T103" fmla="*/ 2215833 h 2219325"/>
                <a:gd name="T104" fmla="*/ 805815 w 2219325"/>
                <a:gd name="T105" fmla="*/ 2177098 h 2219325"/>
                <a:gd name="T106" fmla="*/ 467043 w 2219325"/>
                <a:gd name="T107" fmla="*/ 2014538 h 2219325"/>
                <a:gd name="T108" fmla="*/ 204787 w 2219325"/>
                <a:gd name="T109" fmla="*/ 1751965 h 2219325"/>
                <a:gd name="T110" fmla="*/ 42227 w 2219325"/>
                <a:gd name="T111" fmla="*/ 1413510 h 2219325"/>
                <a:gd name="T112" fmla="*/ 3175 w 2219325"/>
                <a:gd name="T113" fmla="*/ 1024255 h 2219325"/>
                <a:gd name="T114" fmla="*/ 97790 w 2219325"/>
                <a:gd name="T115" fmla="*/ 653098 h 2219325"/>
                <a:gd name="T116" fmla="*/ 306387 w 2219325"/>
                <a:gd name="T117" fmla="*/ 344488 h 2219325"/>
                <a:gd name="T118" fmla="*/ 604520 w 2219325"/>
                <a:gd name="T119" fmla="*/ 121603 h 2219325"/>
                <a:gd name="T120" fmla="*/ 968375 w 2219325"/>
                <a:gd name="T121" fmla="*/ 9208 h 2219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19325" h="2219325">
                  <a:moveTo>
                    <a:pt x="1522095" y="1695768"/>
                  </a:moveTo>
                  <a:lnTo>
                    <a:pt x="1510983" y="1725295"/>
                  </a:lnTo>
                  <a:lnTo>
                    <a:pt x="1499553" y="1754188"/>
                  </a:lnTo>
                  <a:lnTo>
                    <a:pt x="1487170" y="1781810"/>
                  </a:lnTo>
                  <a:lnTo>
                    <a:pt x="1474153" y="1808480"/>
                  </a:lnTo>
                  <a:lnTo>
                    <a:pt x="1461135" y="1834515"/>
                  </a:lnTo>
                  <a:lnTo>
                    <a:pt x="1447165" y="1859280"/>
                  </a:lnTo>
                  <a:lnTo>
                    <a:pt x="1439863" y="1871345"/>
                  </a:lnTo>
                  <a:lnTo>
                    <a:pt x="1432877" y="1883093"/>
                  </a:lnTo>
                  <a:lnTo>
                    <a:pt x="1425575" y="1894840"/>
                  </a:lnTo>
                  <a:lnTo>
                    <a:pt x="1417955" y="1905953"/>
                  </a:lnTo>
                  <a:lnTo>
                    <a:pt x="1410653" y="1917065"/>
                  </a:lnTo>
                  <a:lnTo>
                    <a:pt x="1403033" y="1927860"/>
                  </a:lnTo>
                  <a:lnTo>
                    <a:pt x="1395413" y="1938020"/>
                  </a:lnTo>
                  <a:lnTo>
                    <a:pt x="1387157" y="1948498"/>
                  </a:lnTo>
                  <a:lnTo>
                    <a:pt x="1379537" y="1958023"/>
                  </a:lnTo>
                  <a:lnTo>
                    <a:pt x="1371600" y="1967865"/>
                  </a:lnTo>
                  <a:lnTo>
                    <a:pt x="1363027" y="1977390"/>
                  </a:lnTo>
                  <a:lnTo>
                    <a:pt x="1355090" y="1986280"/>
                  </a:lnTo>
                  <a:lnTo>
                    <a:pt x="1346517" y="1994853"/>
                  </a:lnTo>
                  <a:lnTo>
                    <a:pt x="1337945" y="2003425"/>
                  </a:lnTo>
                  <a:lnTo>
                    <a:pt x="1329690" y="2011680"/>
                  </a:lnTo>
                  <a:lnTo>
                    <a:pt x="1320800" y="2019300"/>
                  </a:lnTo>
                  <a:lnTo>
                    <a:pt x="1318516" y="2021258"/>
                  </a:lnTo>
                  <a:lnTo>
                    <a:pt x="1321630" y="2020566"/>
                  </a:lnTo>
                  <a:lnTo>
                    <a:pt x="1344176" y="2015168"/>
                  </a:lnTo>
                  <a:lnTo>
                    <a:pt x="1366405" y="2008817"/>
                  </a:lnTo>
                  <a:lnTo>
                    <a:pt x="1388316" y="2002466"/>
                  </a:lnTo>
                  <a:lnTo>
                    <a:pt x="1410227" y="1995479"/>
                  </a:lnTo>
                  <a:lnTo>
                    <a:pt x="1431821" y="1987858"/>
                  </a:lnTo>
                  <a:lnTo>
                    <a:pt x="1453415" y="1979602"/>
                  </a:lnTo>
                  <a:lnTo>
                    <a:pt x="1474691" y="1971345"/>
                  </a:lnTo>
                  <a:lnTo>
                    <a:pt x="1495332" y="1962136"/>
                  </a:lnTo>
                  <a:lnTo>
                    <a:pt x="1515973" y="1952610"/>
                  </a:lnTo>
                  <a:lnTo>
                    <a:pt x="1536296" y="1942448"/>
                  </a:lnTo>
                  <a:lnTo>
                    <a:pt x="1556302" y="1931651"/>
                  </a:lnTo>
                  <a:lnTo>
                    <a:pt x="1575991" y="1920537"/>
                  </a:lnTo>
                  <a:lnTo>
                    <a:pt x="1595679" y="1909105"/>
                  </a:lnTo>
                  <a:lnTo>
                    <a:pt x="1614415" y="1897038"/>
                  </a:lnTo>
                  <a:lnTo>
                    <a:pt x="1633468" y="1884653"/>
                  </a:lnTo>
                  <a:lnTo>
                    <a:pt x="1652203" y="1872268"/>
                  </a:lnTo>
                  <a:lnTo>
                    <a:pt x="1670304" y="1858614"/>
                  </a:lnTo>
                  <a:lnTo>
                    <a:pt x="1687770" y="1845276"/>
                  </a:lnTo>
                  <a:lnTo>
                    <a:pt x="1705553" y="1830986"/>
                  </a:lnTo>
                  <a:lnTo>
                    <a:pt x="1722383" y="1816379"/>
                  </a:lnTo>
                  <a:lnTo>
                    <a:pt x="1739531" y="1801454"/>
                  </a:lnTo>
                  <a:lnTo>
                    <a:pt x="1756044" y="1786529"/>
                  </a:lnTo>
                  <a:lnTo>
                    <a:pt x="1771921" y="1770651"/>
                  </a:lnTo>
                  <a:lnTo>
                    <a:pt x="1787481" y="1754456"/>
                  </a:lnTo>
                  <a:lnTo>
                    <a:pt x="1802724" y="1737943"/>
                  </a:lnTo>
                  <a:lnTo>
                    <a:pt x="1817967" y="1721430"/>
                  </a:lnTo>
                  <a:lnTo>
                    <a:pt x="1832574" y="1704282"/>
                  </a:lnTo>
                  <a:lnTo>
                    <a:pt x="1839112" y="1695768"/>
                  </a:lnTo>
                  <a:lnTo>
                    <a:pt x="1522095" y="1695768"/>
                  </a:lnTo>
                  <a:close/>
                  <a:moveTo>
                    <a:pt x="1150620" y="1695768"/>
                  </a:moveTo>
                  <a:lnTo>
                    <a:pt x="1150620" y="2015808"/>
                  </a:lnTo>
                  <a:lnTo>
                    <a:pt x="1160780" y="2012950"/>
                  </a:lnTo>
                  <a:lnTo>
                    <a:pt x="1170940" y="2010093"/>
                  </a:lnTo>
                  <a:lnTo>
                    <a:pt x="1181100" y="2006600"/>
                  </a:lnTo>
                  <a:lnTo>
                    <a:pt x="1191260" y="2002155"/>
                  </a:lnTo>
                  <a:lnTo>
                    <a:pt x="1201103" y="1997393"/>
                  </a:lnTo>
                  <a:lnTo>
                    <a:pt x="1210945" y="1992313"/>
                  </a:lnTo>
                  <a:lnTo>
                    <a:pt x="1220787" y="1986598"/>
                  </a:lnTo>
                  <a:lnTo>
                    <a:pt x="1230313" y="1979930"/>
                  </a:lnTo>
                  <a:lnTo>
                    <a:pt x="1240155" y="1973580"/>
                  </a:lnTo>
                  <a:lnTo>
                    <a:pt x="1249680" y="1966278"/>
                  </a:lnTo>
                  <a:lnTo>
                    <a:pt x="1258887" y="1958340"/>
                  </a:lnTo>
                  <a:lnTo>
                    <a:pt x="1268095" y="1950085"/>
                  </a:lnTo>
                  <a:lnTo>
                    <a:pt x="1277303" y="1941195"/>
                  </a:lnTo>
                  <a:lnTo>
                    <a:pt x="1286510" y="1931988"/>
                  </a:lnTo>
                  <a:lnTo>
                    <a:pt x="1295400" y="1922463"/>
                  </a:lnTo>
                  <a:lnTo>
                    <a:pt x="1304607" y="1912303"/>
                  </a:lnTo>
                  <a:lnTo>
                    <a:pt x="1313180" y="1902143"/>
                  </a:lnTo>
                  <a:lnTo>
                    <a:pt x="1321753" y="1890713"/>
                  </a:lnTo>
                  <a:lnTo>
                    <a:pt x="1330325" y="1879283"/>
                  </a:lnTo>
                  <a:lnTo>
                    <a:pt x="1338897" y="1867853"/>
                  </a:lnTo>
                  <a:lnTo>
                    <a:pt x="1346835" y="1855470"/>
                  </a:lnTo>
                  <a:lnTo>
                    <a:pt x="1355090" y="1842770"/>
                  </a:lnTo>
                  <a:lnTo>
                    <a:pt x="1363027" y="1829753"/>
                  </a:lnTo>
                  <a:lnTo>
                    <a:pt x="1370647" y="1816418"/>
                  </a:lnTo>
                  <a:lnTo>
                    <a:pt x="1378267" y="1802448"/>
                  </a:lnTo>
                  <a:lnTo>
                    <a:pt x="1386205" y="1788160"/>
                  </a:lnTo>
                  <a:lnTo>
                    <a:pt x="1393507" y="1773555"/>
                  </a:lnTo>
                  <a:lnTo>
                    <a:pt x="1400810" y="1758633"/>
                  </a:lnTo>
                  <a:lnTo>
                    <a:pt x="1407477" y="1743710"/>
                  </a:lnTo>
                  <a:lnTo>
                    <a:pt x="1414463" y="1727835"/>
                  </a:lnTo>
                  <a:lnTo>
                    <a:pt x="1421447" y="1711643"/>
                  </a:lnTo>
                  <a:lnTo>
                    <a:pt x="1428115" y="1695768"/>
                  </a:lnTo>
                  <a:lnTo>
                    <a:pt x="1150620" y="1695768"/>
                  </a:lnTo>
                  <a:close/>
                  <a:moveTo>
                    <a:pt x="791210" y="1695768"/>
                  </a:moveTo>
                  <a:lnTo>
                    <a:pt x="797560" y="1711643"/>
                  </a:lnTo>
                  <a:lnTo>
                    <a:pt x="804545" y="1727835"/>
                  </a:lnTo>
                  <a:lnTo>
                    <a:pt x="811213" y="1743710"/>
                  </a:lnTo>
                  <a:lnTo>
                    <a:pt x="818515" y="1758633"/>
                  </a:lnTo>
                  <a:lnTo>
                    <a:pt x="825817" y="1773555"/>
                  </a:lnTo>
                  <a:lnTo>
                    <a:pt x="833120" y="1788160"/>
                  </a:lnTo>
                  <a:lnTo>
                    <a:pt x="840740" y="1802448"/>
                  </a:lnTo>
                  <a:lnTo>
                    <a:pt x="848360" y="1816418"/>
                  </a:lnTo>
                  <a:lnTo>
                    <a:pt x="855980" y="1829753"/>
                  </a:lnTo>
                  <a:lnTo>
                    <a:pt x="864235" y="1842770"/>
                  </a:lnTo>
                  <a:lnTo>
                    <a:pt x="872173" y="1855470"/>
                  </a:lnTo>
                  <a:lnTo>
                    <a:pt x="880427" y="1867853"/>
                  </a:lnTo>
                  <a:lnTo>
                    <a:pt x="888683" y="1879283"/>
                  </a:lnTo>
                  <a:lnTo>
                    <a:pt x="897255" y="1890713"/>
                  </a:lnTo>
                  <a:lnTo>
                    <a:pt x="906145" y="1902143"/>
                  </a:lnTo>
                  <a:lnTo>
                    <a:pt x="914400" y="1912303"/>
                  </a:lnTo>
                  <a:lnTo>
                    <a:pt x="923290" y="1922463"/>
                  </a:lnTo>
                  <a:lnTo>
                    <a:pt x="932497" y="1931988"/>
                  </a:lnTo>
                  <a:lnTo>
                    <a:pt x="941387" y="1941195"/>
                  </a:lnTo>
                  <a:lnTo>
                    <a:pt x="950595" y="1950085"/>
                  </a:lnTo>
                  <a:lnTo>
                    <a:pt x="960120" y="1958340"/>
                  </a:lnTo>
                  <a:lnTo>
                    <a:pt x="969645" y="1966278"/>
                  </a:lnTo>
                  <a:lnTo>
                    <a:pt x="979170" y="1973580"/>
                  </a:lnTo>
                  <a:lnTo>
                    <a:pt x="988695" y="1979930"/>
                  </a:lnTo>
                  <a:lnTo>
                    <a:pt x="998220" y="1986598"/>
                  </a:lnTo>
                  <a:lnTo>
                    <a:pt x="1008380" y="1992313"/>
                  </a:lnTo>
                  <a:lnTo>
                    <a:pt x="1017905" y="1997393"/>
                  </a:lnTo>
                  <a:lnTo>
                    <a:pt x="1027747" y="2002155"/>
                  </a:lnTo>
                  <a:lnTo>
                    <a:pt x="1037907" y="2006600"/>
                  </a:lnTo>
                  <a:lnTo>
                    <a:pt x="1047750" y="2010093"/>
                  </a:lnTo>
                  <a:lnTo>
                    <a:pt x="1058227" y="2012950"/>
                  </a:lnTo>
                  <a:lnTo>
                    <a:pt x="1068705" y="2015808"/>
                  </a:lnTo>
                  <a:lnTo>
                    <a:pt x="1068705" y="1695768"/>
                  </a:lnTo>
                  <a:lnTo>
                    <a:pt x="791210" y="1695768"/>
                  </a:lnTo>
                  <a:close/>
                  <a:moveTo>
                    <a:pt x="381497" y="1695768"/>
                  </a:moveTo>
                  <a:lnTo>
                    <a:pt x="388339" y="1704282"/>
                  </a:lnTo>
                  <a:lnTo>
                    <a:pt x="402946" y="1721430"/>
                  </a:lnTo>
                  <a:lnTo>
                    <a:pt x="417871" y="1737943"/>
                  </a:lnTo>
                  <a:lnTo>
                    <a:pt x="432796" y="1754456"/>
                  </a:lnTo>
                  <a:lnTo>
                    <a:pt x="448674" y="1770651"/>
                  </a:lnTo>
                  <a:lnTo>
                    <a:pt x="464869" y="1786529"/>
                  </a:lnTo>
                  <a:lnTo>
                    <a:pt x="481382" y="1801454"/>
                  </a:lnTo>
                  <a:lnTo>
                    <a:pt x="497895" y="1816379"/>
                  </a:lnTo>
                  <a:lnTo>
                    <a:pt x="515043" y="1830986"/>
                  </a:lnTo>
                  <a:lnTo>
                    <a:pt x="532826" y="1845276"/>
                  </a:lnTo>
                  <a:lnTo>
                    <a:pt x="550609" y="1858614"/>
                  </a:lnTo>
                  <a:lnTo>
                    <a:pt x="568709" y="1872268"/>
                  </a:lnTo>
                  <a:lnTo>
                    <a:pt x="587128" y="1884653"/>
                  </a:lnTo>
                  <a:lnTo>
                    <a:pt x="605863" y="1897038"/>
                  </a:lnTo>
                  <a:lnTo>
                    <a:pt x="625234" y="1909105"/>
                  </a:lnTo>
                  <a:lnTo>
                    <a:pt x="644605" y="1920537"/>
                  </a:lnTo>
                  <a:lnTo>
                    <a:pt x="664293" y="1931651"/>
                  </a:lnTo>
                  <a:lnTo>
                    <a:pt x="684299" y="1942448"/>
                  </a:lnTo>
                  <a:lnTo>
                    <a:pt x="704623" y="1952610"/>
                  </a:lnTo>
                  <a:lnTo>
                    <a:pt x="725264" y="1962136"/>
                  </a:lnTo>
                  <a:lnTo>
                    <a:pt x="746222" y="1971345"/>
                  </a:lnTo>
                  <a:lnTo>
                    <a:pt x="767181" y="1979602"/>
                  </a:lnTo>
                  <a:lnTo>
                    <a:pt x="788457" y="1987858"/>
                  </a:lnTo>
                  <a:lnTo>
                    <a:pt x="810368" y="1995479"/>
                  </a:lnTo>
                  <a:lnTo>
                    <a:pt x="832279" y="2002466"/>
                  </a:lnTo>
                  <a:lnTo>
                    <a:pt x="854190" y="2008817"/>
                  </a:lnTo>
                  <a:lnTo>
                    <a:pt x="876419" y="2015168"/>
                  </a:lnTo>
                  <a:lnTo>
                    <a:pt x="899283" y="2020566"/>
                  </a:lnTo>
                  <a:lnTo>
                    <a:pt x="900095" y="2020749"/>
                  </a:lnTo>
                  <a:lnTo>
                    <a:pt x="898525" y="2019300"/>
                  </a:lnTo>
                  <a:lnTo>
                    <a:pt x="889635" y="2011680"/>
                  </a:lnTo>
                  <a:lnTo>
                    <a:pt x="881063" y="2003425"/>
                  </a:lnTo>
                  <a:lnTo>
                    <a:pt x="872490" y="1994853"/>
                  </a:lnTo>
                  <a:lnTo>
                    <a:pt x="864235" y="1986280"/>
                  </a:lnTo>
                  <a:lnTo>
                    <a:pt x="855980" y="1977390"/>
                  </a:lnTo>
                  <a:lnTo>
                    <a:pt x="847725" y="1967865"/>
                  </a:lnTo>
                  <a:lnTo>
                    <a:pt x="839470" y="1958023"/>
                  </a:lnTo>
                  <a:lnTo>
                    <a:pt x="831850" y="1948498"/>
                  </a:lnTo>
                  <a:lnTo>
                    <a:pt x="823913" y="1938020"/>
                  </a:lnTo>
                  <a:lnTo>
                    <a:pt x="816293" y="1927860"/>
                  </a:lnTo>
                  <a:lnTo>
                    <a:pt x="808355" y="1917065"/>
                  </a:lnTo>
                  <a:lnTo>
                    <a:pt x="801053" y="1905953"/>
                  </a:lnTo>
                  <a:lnTo>
                    <a:pt x="793433" y="1894840"/>
                  </a:lnTo>
                  <a:lnTo>
                    <a:pt x="786130" y="1883093"/>
                  </a:lnTo>
                  <a:lnTo>
                    <a:pt x="779145" y="1871345"/>
                  </a:lnTo>
                  <a:lnTo>
                    <a:pt x="771843" y="1859280"/>
                  </a:lnTo>
                  <a:lnTo>
                    <a:pt x="758190" y="1834515"/>
                  </a:lnTo>
                  <a:lnTo>
                    <a:pt x="745173" y="1808480"/>
                  </a:lnTo>
                  <a:lnTo>
                    <a:pt x="731837" y="1781810"/>
                  </a:lnTo>
                  <a:lnTo>
                    <a:pt x="719773" y="1754188"/>
                  </a:lnTo>
                  <a:lnTo>
                    <a:pt x="708025" y="1725295"/>
                  </a:lnTo>
                  <a:lnTo>
                    <a:pt x="696913" y="1695768"/>
                  </a:lnTo>
                  <a:lnTo>
                    <a:pt x="381497" y="1695768"/>
                  </a:lnTo>
                  <a:close/>
                  <a:moveTo>
                    <a:pt x="1615757" y="1150938"/>
                  </a:moveTo>
                  <a:lnTo>
                    <a:pt x="1615123" y="1182688"/>
                  </a:lnTo>
                  <a:lnTo>
                    <a:pt x="1613535" y="1213803"/>
                  </a:lnTo>
                  <a:lnTo>
                    <a:pt x="1611947" y="1244918"/>
                  </a:lnTo>
                  <a:lnTo>
                    <a:pt x="1609725" y="1275715"/>
                  </a:lnTo>
                  <a:lnTo>
                    <a:pt x="1607185" y="1305878"/>
                  </a:lnTo>
                  <a:lnTo>
                    <a:pt x="1603693" y="1336040"/>
                  </a:lnTo>
                  <a:lnTo>
                    <a:pt x="1600200" y="1365568"/>
                  </a:lnTo>
                  <a:lnTo>
                    <a:pt x="1596073" y="1394778"/>
                  </a:lnTo>
                  <a:lnTo>
                    <a:pt x="1591627" y="1423670"/>
                  </a:lnTo>
                  <a:lnTo>
                    <a:pt x="1586547" y="1451928"/>
                  </a:lnTo>
                  <a:lnTo>
                    <a:pt x="1581467" y="1479868"/>
                  </a:lnTo>
                  <a:lnTo>
                    <a:pt x="1576070" y="1507808"/>
                  </a:lnTo>
                  <a:lnTo>
                    <a:pt x="1569720" y="1534478"/>
                  </a:lnTo>
                  <a:lnTo>
                    <a:pt x="1563370" y="1561465"/>
                  </a:lnTo>
                  <a:lnTo>
                    <a:pt x="1556385" y="1587500"/>
                  </a:lnTo>
                  <a:lnTo>
                    <a:pt x="1549083" y="1613535"/>
                  </a:lnTo>
                  <a:lnTo>
                    <a:pt x="1898577" y="1613535"/>
                  </a:lnTo>
                  <a:lnTo>
                    <a:pt x="1898625" y="1613462"/>
                  </a:lnTo>
                  <a:lnTo>
                    <a:pt x="1910375" y="1594091"/>
                  </a:lnTo>
                  <a:lnTo>
                    <a:pt x="1922124" y="1574720"/>
                  </a:lnTo>
                  <a:lnTo>
                    <a:pt x="1933239" y="1555032"/>
                  </a:lnTo>
                  <a:lnTo>
                    <a:pt x="1943401" y="1535026"/>
                  </a:lnTo>
                  <a:lnTo>
                    <a:pt x="1953880" y="1514703"/>
                  </a:lnTo>
                  <a:lnTo>
                    <a:pt x="1963406" y="1493744"/>
                  </a:lnTo>
                  <a:lnTo>
                    <a:pt x="1972298" y="1473103"/>
                  </a:lnTo>
                  <a:lnTo>
                    <a:pt x="1981189" y="1452145"/>
                  </a:lnTo>
                  <a:lnTo>
                    <a:pt x="1989128" y="1430868"/>
                  </a:lnTo>
                  <a:lnTo>
                    <a:pt x="1997067" y="1408957"/>
                  </a:lnTo>
                  <a:lnTo>
                    <a:pt x="2003736" y="1387364"/>
                  </a:lnTo>
                  <a:lnTo>
                    <a:pt x="2010404" y="1365135"/>
                  </a:lnTo>
                  <a:lnTo>
                    <a:pt x="2016438" y="1342906"/>
                  </a:lnTo>
                  <a:lnTo>
                    <a:pt x="2021836" y="1320042"/>
                  </a:lnTo>
                  <a:lnTo>
                    <a:pt x="2026917" y="1297496"/>
                  </a:lnTo>
                  <a:lnTo>
                    <a:pt x="2031681" y="1274949"/>
                  </a:lnTo>
                  <a:lnTo>
                    <a:pt x="2035491" y="1251450"/>
                  </a:lnTo>
                  <a:lnTo>
                    <a:pt x="2038349" y="1228269"/>
                  </a:lnTo>
                  <a:lnTo>
                    <a:pt x="2041207" y="1204770"/>
                  </a:lnTo>
                  <a:lnTo>
                    <a:pt x="2043430" y="1180953"/>
                  </a:lnTo>
                  <a:lnTo>
                    <a:pt x="2044700" y="1157137"/>
                  </a:lnTo>
                  <a:lnTo>
                    <a:pt x="2044945" y="1150938"/>
                  </a:lnTo>
                  <a:lnTo>
                    <a:pt x="1615757" y="1150938"/>
                  </a:lnTo>
                  <a:close/>
                  <a:moveTo>
                    <a:pt x="1150620" y="1150938"/>
                  </a:moveTo>
                  <a:lnTo>
                    <a:pt x="1150620" y="1613535"/>
                  </a:lnTo>
                  <a:lnTo>
                    <a:pt x="1456690" y="1613535"/>
                  </a:lnTo>
                  <a:lnTo>
                    <a:pt x="1464945" y="1588135"/>
                  </a:lnTo>
                  <a:lnTo>
                    <a:pt x="1472247" y="1561783"/>
                  </a:lnTo>
                  <a:lnTo>
                    <a:pt x="1479233" y="1535430"/>
                  </a:lnTo>
                  <a:lnTo>
                    <a:pt x="1485583" y="1508125"/>
                  </a:lnTo>
                  <a:lnTo>
                    <a:pt x="1491615" y="1480820"/>
                  </a:lnTo>
                  <a:lnTo>
                    <a:pt x="1497013" y="1452880"/>
                  </a:lnTo>
                  <a:lnTo>
                    <a:pt x="1502410" y="1423988"/>
                  </a:lnTo>
                  <a:lnTo>
                    <a:pt x="1507490" y="1395095"/>
                  </a:lnTo>
                  <a:lnTo>
                    <a:pt x="1511617" y="1365885"/>
                  </a:lnTo>
                  <a:lnTo>
                    <a:pt x="1515745" y="1336358"/>
                  </a:lnTo>
                  <a:lnTo>
                    <a:pt x="1518920" y="1305878"/>
                  </a:lnTo>
                  <a:lnTo>
                    <a:pt x="1522095" y="1275715"/>
                  </a:lnTo>
                  <a:lnTo>
                    <a:pt x="1524317" y="1244918"/>
                  </a:lnTo>
                  <a:lnTo>
                    <a:pt x="1526857" y="1213803"/>
                  </a:lnTo>
                  <a:lnTo>
                    <a:pt x="1527810" y="1182688"/>
                  </a:lnTo>
                  <a:lnTo>
                    <a:pt x="1529080" y="1150938"/>
                  </a:lnTo>
                  <a:lnTo>
                    <a:pt x="1150620" y="1150938"/>
                  </a:lnTo>
                  <a:close/>
                  <a:moveTo>
                    <a:pt x="690245" y="1150938"/>
                  </a:moveTo>
                  <a:lnTo>
                    <a:pt x="691197" y="1182688"/>
                  </a:lnTo>
                  <a:lnTo>
                    <a:pt x="692467" y="1213803"/>
                  </a:lnTo>
                  <a:lnTo>
                    <a:pt x="694690" y="1244918"/>
                  </a:lnTo>
                  <a:lnTo>
                    <a:pt x="696913" y="1275715"/>
                  </a:lnTo>
                  <a:lnTo>
                    <a:pt x="700087" y="1305878"/>
                  </a:lnTo>
                  <a:lnTo>
                    <a:pt x="703580" y="1336358"/>
                  </a:lnTo>
                  <a:lnTo>
                    <a:pt x="707390" y="1365885"/>
                  </a:lnTo>
                  <a:lnTo>
                    <a:pt x="711517" y="1395095"/>
                  </a:lnTo>
                  <a:lnTo>
                    <a:pt x="716597" y="1423988"/>
                  </a:lnTo>
                  <a:lnTo>
                    <a:pt x="721677" y="1452880"/>
                  </a:lnTo>
                  <a:lnTo>
                    <a:pt x="727393" y="1480820"/>
                  </a:lnTo>
                  <a:lnTo>
                    <a:pt x="733425" y="1508125"/>
                  </a:lnTo>
                  <a:lnTo>
                    <a:pt x="740093" y="1535430"/>
                  </a:lnTo>
                  <a:lnTo>
                    <a:pt x="747077" y="1561783"/>
                  </a:lnTo>
                  <a:lnTo>
                    <a:pt x="754380" y="1588135"/>
                  </a:lnTo>
                  <a:lnTo>
                    <a:pt x="762000" y="1613535"/>
                  </a:lnTo>
                  <a:lnTo>
                    <a:pt x="1068705" y="1613535"/>
                  </a:lnTo>
                  <a:lnTo>
                    <a:pt x="1068705" y="1150938"/>
                  </a:lnTo>
                  <a:lnTo>
                    <a:pt x="690245" y="1150938"/>
                  </a:lnTo>
                  <a:close/>
                  <a:moveTo>
                    <a:pt x="175650" y="1150938"/>
                  </a:moveTo>
                  <a:lnTo>
                    <a:pt x="175895" y="1157137"/>
                  </a:lnTo>
                  <a:lnTo>
                    <a:pt x="177165" y="1180953"/>
                  </a:lnTo>
                  <a:lnTo>
                    <a:pt x="179706" y="1204770"/>
                  </a:lnTo>
                  <a:lnTo>
                    <a:pt x="182246" y="1228269"/>
                  </a:lnTo>
                  <a:lnTo>
                    <a:pt x="185422" y="1251450"/>
                  </a:lnTo>
                  <a:lnTo>
                    <a:pt x="189232" y="1274949"/>
                  </a:lnTo>
                  <a:lnTo>
                    <a:pt x="193678" y="1297496"/>
                  </a:lnTo>
                  <a:lnTo>
                    <a:pt x="198759" y="1320042"/>
                  </a:lnTo>
                  <a:lnTo>
                    <a:pt x="204158" y="1342906"/>
                  </a:lnTo>
                  <a:lnTo>
                    <a:pt x="210191" y="1365135"/>
                  </a:lnTo>
                  <a:lnTo>
                    <a:pt x="216860" y="1387364"/>
                  </a:lnTo>
                  <a:lnTo>
                    <a:pt x="223846" y="1408957"/>
                  </a:lnTo>
                  <a:lnTo>
                    <a:pt x="231467" y="1430868"/>
                  </a:lnTo>
                  <a:lnTo>
                    <a:pt x="239406" y="1452145"/>
                  </a:lnTo>
                  <a:lnTo>
                    <a:pt x="248298" y="1473103"/>
                  </a:lnTo>
                  <a:lnTo>
                    <a:pt x="257189" y="1493744"/>
                  </a:lnTo>
                  <a:lnTo>
                    <a:pt x="266716" y="1514703"/>
                  </a:lnTo>
                  <a:lnTo>
                    <a:pt x="277195" y="1535026"/>
                  </a:lnTo>
                  <a:lnTo>
                    <a:pt x="287674" y="1555032"/>
                  </a:lnTo>
                  <a:lnTo>
                    <a:pt x="298789" y="1574720"/>
                  </a:lnTo>
                  <a:lnTo>
                    <a:pt x="310221" y="1594091"/>
                  </a:lnTo>
                  <a:lnTo>
                    <a:pt x="322288" y="1613462"/>
                  </a:lnTo>
                  <a:lnTo>
                    <a:pt x="322335" y="1613535"/>
                  </a:lnTo>
                  <a:lnTo>
                    <a:pt x="670243" y="1613535"/>
                  </a:lnTo>
                  <a:lnTo>
                    <a:pt x="662940" y="1587500"/>
                  </a:lnTo>
                  <a:lnTo>
                    <a:pt x="655955" y="1561465"/>
                  </a:lnTo>
                  <a:lnTo>
                    <a:pt x="649287" y="1534478"/>
                  </a:lnTo>
                  <a:lnTo>
                    <a:pt x="643255" y="1507808"/>
                  </a:lnTo>
                  <a:lnTo>
                    <a:pt x="637540" y="1479868"/>
                  </a:lnTo>
                  <a:lnTo>
                    <a:pt x="632460" y="1451928"/>
                  </a:lnTo>
                  <a:lnTo>
                    <a:pt x="627380" y="1423670"/>
                  </a:lnTo>
                  <a:lnTo>
                    <a:pt x="622935" y="1394778"/>
                  </a:lnTo>
                  <a:lnTo>
                    <a:pt x="619125" y="1365568"/>
                  </a:lnTo>
                  <a:lnTo>
                    <a:pt x="614997" y="1336040"/>
                  </a:lnTo>
                  <a:lnTo>
                    <a:pt x="612140" y="1305878"/>
                  </a:lnTo>
                  <a:lnTo>
                    <a:pt x="609283" y="1275715"/>
                  </a:lnTo>
                  <a:lnTo>
                    <a:pt x="607060" y="1244918"/>
                  </a:lnTo>
                  <a:lnTo>
                    <a:pt x="605155" y="1213803"/>
                  </a:lnTo>
                  <a:lnTo>
                    <a:pt x="603885" y="1182688"/>
                  </a:lnTo>
                  <a:lnTo>
                    <a:pt x="603250" y="1150938"/>
                  </a:lnTo>
                  <a:lnTo>
                    <a:pt x="175650" y="1150938"/>
                  </a:lnTo>
                  <a:close/>
                  <a:moveTo>
                    <a:pt x="1549083" y="606108"/>
                  </a:moveTo>
                  <a:lnTo>
                    <a:pt x="1556385" y="631825"/>
                  </a:lnTo>
                  <a:lnTo>
                    <a:pt x="1563370" y="657860"/>
                  </a:lnTo>
                  <a:lnTo>
                    <a:pt x="1569720" y="684848"/>
                  </a:lnTo>
                  <a:lnTo>
                    <a:pt x="1576070" y="712153"/>
                  </a:lnTo>
                  <a:lnTo>
                    <a:pt x="1581467" y="739458"/>
                  </a:lnTo>
                  <a:lnTo>
                    <a:pt x="1586547" y="767398"/>
                  </a:lnTo>
                  <a:lnTo>
                    <a:pt x="1591627" y="795973"/>
                  </a:lnTo>
                  <a:lnTo>
                    <a:pt x="1596073" y="824865"/>
                  </a:lnTo>
                  <a:lnTo>
                    <a:pt x="1600200" y="854393"/>
                  </a:lnTo>
                  <a:lnTo>
                    <a:pt x="1603693" y="883920"/>
                  </a:lnTo>
                  <a:lnTo>
                    <a:pt x="1607185" y="914083"/>
                  </a:lnTo>
                  <a:lnTo>
                    <a:pt x="1609725" y="944245"/>
                  </a:lnTo>
                  <a:lnTo>
                    <a:pt x="1611947" y="974725"/>
                  </a:lnTo>
                  <a:lnTo>
                    <a:pt x="1613535" y="1005840"/>
                  </a:lnTo>
                  <a:lnTo>
                    <a:pt x="1615123" y="1036955"/>
                  </a:lnTo>
                  <a:lnTo>
                    <a:pt x="1615757" y="1068705"/>
                  </a:lnTo>
                  <a:lnTo>
                    <a:pt x="2045016" y="1068705"/>
                  </a:lnTo>
                  <a:lnTo>
                    <a:pt x="2044700" y="1060601"/>
                  </a:lnTo>
                  <a:lnTo>
                    <a:pt x="2043430" y="1036784"/>
                  </a:lnTo>
                  <a:lnTo>
                    <a:pt x="2041207" y="1013285"/>
                  </a:lnTo>
                  <a:lnTo>
                    <a:pt x="2038349" y="990104"/>
                  </a:lnTo>
                  <a:lnTo>
                    <a:pt x="2035491" y="966605"/>
                  </a:lnTo>
                  <a:lnTo>
                    <a:pt x="2031681" y="943423"/>
                  </a:lnTo>
                  <a:lnTo>
                    <a:pt x="2026917" y="920559"/>
                  </a:lnTo>
                  <a:lnTo>
                    <a:pt x="2021836" y="897695"/>
                  </a:lnTo>
                  <a:lnTo>
                    <a:pt x="2016438" y="875149"/>
                  </a:lnTo>
                  <a:lnTo>
                    <a:pt x="2010404" y="852920"/>
                  </a:lnTo>
                  <a:lnTo>
                    <a:pt x="2003736" y="831009"/>
                  </a:lnTo>
                  <a:lnTo>
                    <a:pt x="1997067" y="809098"/>
                  </a:lnTo>
                  <a:lnTo>
                    <a:pt x="1989128" y="787504"/>
                  </a:lnTo>
                  <a:lnTo>
                    <a:pt x="1981189" y="765910"/>
                  </a:lnTo>
                  <a:lnTo>
                    <a:pt x="1972298" y="744634"/>
                  </a:lnTo>
                  <a:lnTo>
                    <a:pt x="1963406" y="723993"/>
                  </a:lnTo>
                  <a:lnTo>
                    <a:pt x="1953880" y="703352"/>
                  </a:lnTo>
                  <a:lnTo>
                    <a:pt x="1943401" y="683029"/>
                  </a:lnTo>
                  <a:lnTo>
                    <a:pt x="1933239" y="663023"/>
                  </a:lnTo>
                  <a:lnTo>
                    <a:pt x="1922124" y="643335"/>
                  </a:lnTo>
                  <a:lnTo>
                    <a:pt x="1910375" y="623646"/>
                  </a:lnTo>
                  <a:lnTo>
                    <a:pt x="1899375" y="606108"/>
                  </a:lnTo>
                  <a:lnTo>
                    <a:pt x="1549083" y="606108"/>
                  </a:lnTo>
                  <a:close/>
                  <a:moveTo>
                    <a:pt x="1150620" y="606108"/>
                  </a:moveTo>
                  <a:lnTo>
                    <a:pt x="1150620" y="1068705"/>
                  </a:lnTo>
                  <a:lnTo>
                    <a:pt x="1529080" y="1068705"/>
                  </a:lnTo>
                  <a:lnTo>
                    <a:pt x="1527810" y="1036955"/>
                  </a:lnTo>
                  <a:lnTo>
                    <a:pt x="1526857" y="1005840"/>
                  </a:lnTo>
                  <a:lnTo>
                    <a:pt x="1524317" y="974725"/>
                  </a:lnTo>
                  <a:lnTo>
                    <a:pt x="1522095" y="943928"/>
                  </a:lnTo>
                  <a:lnTo>
                    <a:pt x="1518920" y="913448"/>
                  </a:lnTo>
                  <a:lnTo>
                    <a:pt x="1515745" y="883603"/>
                  </a:lnTo>
                  <a:lnTo>
                    <a:pt x="1511617" y="853758"/>
                  </a:lnTo>
                  <a:lnTo>
                    <a:pt x="1507490" y="824548"/>
                  </a:lnTo>
                  <a:lnTo>
                    <a:pt x="1502410" y="795655"/>
                  </a:lnTo>
                  <a:lnTo>
                    <a:pt x="1497013" y="767080"/>
                  </a:lnTo>
                  <a:lnTo>
                    <a:pt x="1491615" y="739140"/>
                  </a:lnTo>
                  <a:lnTo>
                    <a:pt x="1485583" y="711518"/>
                  </a:lnTo>
                  <a:lnTo>
                    <a:pt x="1479233" y="684213"/>
                  </a:lnTo>
                  <a:lnTo>
                    <a:pt x="1472247" y="657543"/>
                  </a:lnTo>
                  <a:lnTo>
                    <a:pt x="1464945" y="631508"/>
                  </a:lnTo>
                  <a:lnTo>
                    <a:pt x="1456690" y="606108"/>
                  </a:lnTo>
                  <a:lnTo>
                    <a:pt x="1150620" y="606108"/>
                  </a:lnTo>
                  <a:close/>
                  <a:moveTo>
                    <a:pt x="762000" y="606108"/>
                  </a:moveTo>
                  <a:lnTo>
                    <a:pt x="754380" y="631508"/>
                  </a:lnTo>
                  <a:lnTo>
                    <a:pt x="747077" y="657543"/>
                  </a:lnTo>
                  <a:lnTo>
                    <a:pt x="740093" y="684213"/>
                  </a:lnTo>
                  <a:lnTo>
                    <a:pt x="733425" y="711518"/>
                  </a:lnTo>
                  <a:lnTo>
                    <a:pt x="727393" y="739140"/>
                  </a:lnTo>
                  <a:lnTo>
                    <a:pt x="721677" y="767080"/>
                  </a:lnTo>
                  <a:lnTo>
                    <a:pt x="716597" y="795655"/>
                  </a:lnTo>
                  <a:lnTo>
                    <a:pt x="711517" y="824548"/>
                  </a:lnTo>
                  <a:lnTo>
                    <a:pt x="707390" y="853758"/>
                  </a:lnTo>
                  <a:lnTo>
                    <a:pt x="703580" y="883603"/>
                  </a:lnTo>
                  <a:lnTo>
                    <a:pt x="700087" y="913448"/>
                  </a:lnTo>
                  <a:lnTo>
                    <a:pt x="696913" y="943928"/>
                  </a:lnTo>
                  <a:lnTo>
                    <a:pt x="694690" y="974725"/>
                  </a:lnTo>
                  <a:lnTo>
                    <a:pt x="692467" y="1005840"/>
                  </a:lnTo>
                  <a:lnTo>
                    <a:pt x="691197" y="1036955"/>
                  </a:lnTo>
                  <a:lnTo>
                    <a:pt x="690245" y="1068705"/>
                  </a:lnTo>
                  <a:lnTo>
                    <a:pt x="1068705" y="1068705"/>
                  </a:lnTo>
                  <a:lnTo>
                    <a:pt x="1068705" y="606108"/>
                  </a:lnTo>
                  <a:lnTo>
                    <a:pt x="762000" y="606108"/>
                  </a:lnTo>
                  <a:close/>
                  <a:moveTo>
                    <a:pt x="321517" y="606108"/>
                  </a:moveTo>
                  <a:lnTo>
                    <a:pt x="310221" y="623646"/>
                  </a:lnTo>
                  <a:lnTo>
                    <a:pt x="298789" y="643335"/>
                  </a:lnTo>
                  <a:lnTo>
                    <a:pt x="287674" y="663023"/>
                  </a:lnTo>
                  <a:lnTo>
                    <a:pt x="277195" y="683029"/>
                  </a:lnTo>
                  <a:lnTo>
                    <a:pt x="266716" y="703352"/>
                  </a:lnTo>
                  <a:lnTo>
                    <a:pt x="257189" y="723993"/>
                  </a:lnTo>
                  <a:lnTo>
                    <a:pt x="248298" y="744634"/>
                  </a:lnTo>
                  <a:lnTo>
                    <a:pt x="239406" y="765910"/>
                  </a:lnTo>
                  <a:lnTo>
                    <a:pt x="231467" y="787504"/>
                  </a:lnTo>
                  <a:lnTo>
                    <a:pt x="223846" y="809098"/>
                  </a:lnTo>
                  <a:lnTo>
                    <a:pt x="216860" y="831009"/>
                  </a:lnTo>
                  <a:lnTo>
                    <a:pt x="210191" y="852920"/>
                  </a:lnTo>
                  <a:lnTo>
                    <a:pt x="204158" y="875149"/>
                  </a:lnTo>
                  <a:lnTo>
                    <a:pt x="198759" y="897695"/>
                  </a:lnTo>
                  <a:lnTo>
                    <a:pt x="193678" y="920559"/>
                  </a:lnTo>
                  <a:lnTo>
                    <a:pt x="189232" y="943423"/>
                  </a:lnTo>
                  <a:lnTo>
                    <a:pt x="185422" y="966605"/>
                  </a:lnTo>
                  <a:lnTo>
                    <a:pt x="182246" y="990104"/>
                  </a:lnTo>
                  <a:lnTo>
                    <a:pt x="179706" y="1013285"/>
                  </a:lnTo>
                  <a:lnTo>
                    <a:pt x="177165" y="1036784"/>
                  </a:lnTo>
                  <a:lnTo>
                    <a:pt x="175895" y="1060601"/>
                  </a:lnTo>
                  <a:lnTo>
                    <a:pt x="175580" y="1068705"/>
                  </a:lnTo>
                  <a:lnTo>
                    <a:pt x="603250" y="1068705"/>
                  </a:lnTo>
                  <a:lnTo>
                    <a:pt x="603885" y="1036955"/>
                  </a:lnTo>
                  <a:lnTo>
                    <a:pt x="605155" y="1005840"/>
                  </a:lnTo>
                  <a:lnTo>
                    <a:pt x="607060" y="974725"/>
                  </a:lnTo>
                  <a:lnTo>
                    <a:pt x="609283" y="944245"/>
                  </a:lnTo>
                  <a:lnTo>
                    <a:pt x="612140" y="914083"/>
                  </a:lnTo>
                  <a:lnTo>
                    <a:pt x="614997" y="883920"/>
                  </a:lnTo>
                  <a:lnTo>
                    <a:pt x="619125" y="854393"/>
                  </a:lnTo>
                  <a:lnTo>
                    <a:pt x="622935" y="824865"/>
                  </a:lnTo>
                  <a:lnTo>
                    <a:pt x="627380" y="795973"/>
                  </a:lnTo>
                  <a:lnTo>
                    <a:pt x="632460" y="767398"/>
                  </a:lnTo>
                  <a:lnTo>
                    <a:pt x="637540" y="739458"/>
                  </a:lnTo>
                  <a:lnTo>
                    <a:pt x="643255" y="712153"/>
                  </a:lnTo>
                  <a:lnTo>
                    <a:pt x="649287" y="684848"/>
                  </a:lnTo>
                  <a:lnTo>
                    <a:pt x="655955" y="657860"/>
                  </a:lnTo>
                  <a:lnTo>
                    <a:pt x="662940" y="631825"/>
                  </a:lnTo>
                  <a:lnTo>
                    <a:pt x="670243" y="606108"/>
                  </a:lnTo>
                  <a:lnTo>
                    <a:pt x="321517" y="606108"/>
                  </a:lnTo>
                  <a:close/>
                  <a:moveTo>
                    <a:pt x="1150620" y="203835"/>
                  </a:moveTo>
                  <a:lnTo>
                    <a:pt x="1150620" y="523875"/>
                  </a:lnTo>
                  <a:lnTo>
                    <a:pt x="1428115" y="523875"/>
                  </a:lnTo>
                  <a:lnTo>
                    <a:pt x="1421447" y="507683"/>
                  </a:lnTo>
                  <a:lnTo>
                    <a:pt x="1414463" y="491490"/>
                  </a:lnTo>
                  <a:lnTo>
                    <a:pt x="1407477" y="476250"/>
                  </a:lnTo>
                  <a:lnTo>
                    <a:pt x="1400810" y="460693"/>
                  </a:lnTo>
                  <a:lnTo>
                    <a:pt x="1393507" y="445770"/>
                  </a:lnTo>
                  <a:lnTo>
                    <a:pt x="1386205" y="431165"/>
                  </a:lnTo>
                  <a:lnTo>
                    <a:pt x="1378267" y="416878"/>
                  </a:lnTo>
                  <a:lnTo>
                    <a:pt x="1370647" y="403225"/>
                  </a:lnTo>
                  <a:lnTo>
                    <a:pt x="1363027" y="389890"/>
                  </a:lnTo>
                  <a:lnTo>
                    <a:pt x="1355090" y="376555"/>
                  </a:lnTo>
                  <a:lnTo>
                    <a:pt x="1346835" y="363855"/>
                  </a:lnTo>
                  <a:lnTo>
                    <a:pt x="1338897" y="352108"/>
                  </a:lnTo>
                  <a:lnTo>
                    <a:pt x="1330325" y="340043"/>
                  </a:lnTo>
                  <a:lnTo>
                    <a:pt x="1321753" y="328613"/>
                  </a:lnTo>
                  <a:lnTo>
                    <a:pt x="1313180" y="317818"/>
                  </a:lnTo>
                  <a:lnTo>
                    <a:pt x="1304607" y="307023"/>
                  </a:lnTo>
                  <a:lnTo>
                    <a:pt x="1295400" y="297180"/>
                  </a:lnTo>
                  <a:lnTo>
                    <a:pt x="1286510" y="287655"/>
                  </a:lnTo>
                  <a:lnTo>
                    <a:pt x="1277303" y="278448"/>
                  </a:lnTo>
                  <a:lnTo>
                    <a:pt x="1268095" y="269558"/>
                  </a:lnTo>
                  <a:lnTo>
                    <a:pt x="1258887" y="261303"/>
                  </a:lnTo>
                  <a:lnTo>
                    <a:pt x="1249680" y="253365"/>
                  </a:lnTo>
                  <a:lnTo>
                    <a:pt x="1240155" y="246063"/>
                  </a:lnTo>
                  <a:lnTo>
                    <a:pt x="1230313" y="239395"/>
                  </a:lnTo>
                  <a:lnTo>
                    <a:pt x="1220787" y="233045"/>
                  </a:lnTo>
                  <a:lnTo>
                    <a:pt x="1210945" y="227330"/>
                  </a:lnTo>
                  <a:lnTo>
                    <a:pt x="1201103" y="222250"/>
                  </a:lnTo>
                  <a:lnTo>
                    <a:pt x="1191260" y="217170"/>
                  </a:lnTo>
                  <a:lnTo>
                    <a:pt x="1181100" y="213043"/>
                  </a:lnTo>
                  <a:lnTo>
                    <a:pt x="1170940" y="209550"/>
                  </a:lnTo>
                  <a:lnTo>
                    <a:pt x="1160780" y="206375"/>
                  </a:lnTo>
                  <a:lnTo>
                    <a:pt x="1150620" y="203835"/>
                  </a:lnTo>
                  <a:close/>
                  <a:moveTo>
                    <a:pt x="1068705" y="203835"/>
                  </a:moveTo>
                  <a:lnTo>
                    <a:pt x="1058227" y="206375"/>
                  </a:lnTo>
                  <a:lnTo>
                    <a:pt x="1047750" y="209550"/>
                  </a:lnTo>
                  <a:lnTo>
                    <a:pt x="1037907" y="213043"/>
                  </a:lnTo>
                  <a:lnTo>
                    <a:pt x="1027747" y="217170"/>
                  </a:lnTo>
                  <a:lnTo>
                    <a:pt x="1017905" y="222250"/>
                  </a:lnTo>
                  <a:lnTo>
                    <a:pt x="1008380" y="227330"/>
                  </a:lnTo>
                  <a:lnTo>
                    <a:pt x="998220" y="233045"/>
                  </a:lnTo>
                  <a:lnTo>
                    <a:pt x="988695" y="239395"/>
                  </a:lnTo>
                  <a:lnTo>
                    <a:pt x="979170" y="246063"/>
                  </a:lnTo>
                  <a:lnTo>
                    <a:pt x="969645" y="253365"/>
                  </a:lnTo>
                  <a:lnTo>
                    <a:pt x="960120" y="261303"/>
                  </a:lnTo>
                  <a:lnTo>
                    <a:pt x="950595" y="269558"/>
                  </a:lnTo>
                  <a:lnTo>
                    <a:pt x="941387" y="278448"/>
                  </a:lnTo>
                  <a:lnTo>
                    <a:pt x="932497" y="287655"/>
                  </a:lnTo>
                  <a:lnTo>
                    <a:pt x="923290" y="297180"/>
                  </a:lnTo>
                  <a:lnTo>
                    <a:pt x="914400" y="307023"/>
                  </a:lnTo>
                  <a:lnTo>
                    <a:pt x="906145" y="317818"/>
                  </a:lnTo>
                  <a:lnTo>
                    <a:pt x="897255" y="328613"/>
                  </a:lnTo>
                  <a:lnTo>
                    <a:pt x="888683" y="340043"/>
                  </a:lnTo>
                  <a:lnTo>
                    <a:pt x="880427" y="352108"/>
                  </a:lnTo>
                  <a:lnTo>
                    <a:pt x="872173" y="363855"/>
                  </a:lnTo>
                  <a:lnTo>
                    <a:pt x="864235" y="376555"/>
                  </a:lnTo>
                  <a:lnTo>
                    <a:pt x="855980" y="389890"/>
                  </a:lnTo>
                  <a:lnTo>
                    <a:pt x="848360" y="403225"/>
                  </a:lnTo>
                  <a:lnTo>
                    <a:pt x="840740" y="416878"/>
                  </a:lnTo>
                  <a:lnTo>
                    <a:pt x="833120" y="431165"/>
                  </a:lnTo>
                  <a:lnTo>
                    <a:pt x="825817" y="445770"/>
                  </a:lnTo>
                  <a:lnTo>
                    <a:pt x="818515" y="460693"/>
                  </a:lnTo>
                  <a:lnTo>
                    <a:pt x="811213" y="476250"/>
                  </a:lnTo>
                  <a:lnTo>
                    <a:pt x="804545" y="491490"/>
                  </a:lnTo>
                  <a:lnTo>
                    <a:pt x="797560" y="507683"/>
                  </a:lnTo>
                  <a:lnTo>
                    <a:pt x="791210" y="523875"/>
                  </a:lnTo>
                  <a:lnTo>
                    <a:pt x="1068705" y="523875"/>
                  </a:lnTo>
                  <a:lnTo>
                    <a:pt x="1068705" y="203835"/>
                  </a:lnTo>
                  <a:close/>
                  <a:moveTo>
                    <a:pt x="902594" y="196743"/>
                  </a:moveTo>
                  <a:lnTo>
                    <a:pt x="899283" y="197489"/>
                  </a:lnTo>
                  <a:lnTo>
                    <a:pt x="876419" y="202887"/>
                  </a:lnTo>
                  <a:lnTo>
                    <a:pt x="854190" y="208921"/>
                  </a:lnTo>
                  <a:lnTo>
                    <a:pt x="832279" y="215589"/>
                  </a:lnTo>
                  <a:lnTo>
                    <a:pt x="810368" y="222258"/>
                  </a:lnTo>
                  <a:lnTo>
                    <a:pt x="788457" y="230197"/>
                  </a:lnTo>
                  <a:lnTo>
                    <a:pt x="767181" y="238136"/>
                  </a:lnTo>
                  <a:lnTo>
                    <a:pt x="746222" y="247027"/>
                  </a:lnTo>
                  <a:lnTo>
                    <a:pt x="725264" y="255919"/>
                  </a:lnTo>
                  <a:lnTo>
                    <a:pt x="704623" y="265445"/>
                  </a:lnTo>
                  <a:lnTo>
                    <a:pt x="684299" y="275925"/>
                  </a:lnTo>
                  <a:lnTo>
                    <a:pt x="664293" y="286086"/>
                  </a:lnTo>
                  <a:lnTo>
                    <a:pt x="644605" y="297201"/>
                  </a:lnTo>
                  <a:lnTo>
                    <a:pt x="625234" y="308950"/>
                  </a:lnTo>
                  <a:lnTo>
                    <a:pt x="605863" y="320700"/>
                  </a:lnTo>
                  <a:lnTo>
                    <a:pt x="587128" y="333084"/>
                  </a:lnTo>
                  <a:lnTo>
                    <a:pt x="568709" y="345786"/>
                  </a:lnTo>
                  <a:lnTo>
                    <a:pt x="550609" y="359124"/>
                  </a:lnTo>
                  <a:lnTo>
                    <a:pt x="532826" y="373096"/>
                  </a:lnTo>
                  <a:lnTo>
                    <a:pt x="515043" y="386751"/>
                  </a:lnTo>
                  <a:lnTo>
                    <a:pt x="497895" y="401358"/>
                  </a:lnTo>
                  <a:lnTo>
                    <a:pt x="481382" y="416601"/>
                  </a:lnTo>
                  <a:lnTo>
                    <a:pt x="464869" y="431844"/>
                  </a:lnTo>
                  <a:lnTo>
                    <a:pt x="448674" y="447404"/>
                  </a:lnTo>
                  <a:lnTo>
                    <a:pt x="432796" y="463281"/>
                  </a:lnTo>
                  <a:lnTo>
                    <a:pt x="417871" y="479794"/>
                  </a:lnTo>
                  <a:lnTo>
                    <a:pt x="402946" y="496942"/>
                  </a:lnTo>
                  <a:lnTo>
                    <a:pt x="388339" y="513773"/>
                  </a:lnTo>
                  <a:lnTo>
                    <a:pt x="380221" y="523875"/>
                  </a:lnTo>
                  <a:lnTo>
                    <a:pt x="696913" y="523875"/>
                  </a:lnTo>
                  <a:lnTo>
                    <a:pt x="708025" y="494348"/>
                  </a:lnTo>
                  <a:lnTo>
                    <a:pt x="719773" y="465455"/>
                  </a:lnTo>
                  <a:lnTo>
                    <a:pt x="731837" y="437833"/>
                  </a:lnTo>
                  <a:lnTo>
                    <a:pt x="745173" y="410845"/>
                  </a:lnTo>
                  <a:lnTo>
                    <a:pt x="758190" y="385128"/>
                  </a:lnTo>
                  <a:lnTo>
                    <a:pt x="771843" y="360045"/>
                  </a:lnTo>
                  <a:lnTo>
                    <a:pt x="779145" y="348298"/>
                  </a:lnTo>
                  <a:lnTo>
                    <a:pt x="786130" y="336233"/>
                  </a:lnTo>
                  <a:lnTo>
                    <a:pt x="793433" y="324803"/>
                  </a:lnTo>
                  <a:lnTo>
                    <a:pt x="801053" y="313690"/>
                  </a:lnTo>
                  <a:lnTo>
                    <a:pt x="808355" y="302578"/>
                  </a:lnTo>
                  <a:lnTo>
                    <a:pt x="816293" y="291783"/>
                  </a:lnTo>
                  <a:lnTo>
                    <a:pt x="823913" y="281305"/>
                  </a:lnTo>
                  <a:lnTo>
                    <a:pt x="831850" y="271145"/>
                  </a:lnTo>
                  <a:lnTo>
                    <a:pt x="839470" y="261303"/>
                  </a:lnTo>
                  <a:lnTo>
                    <a:pt x="847725" y="251778"/>
                  </a:lnTo>
                  <a:lnTo>
                    <a:pt x="855980" y="242570"/>
                  </a:lnTo>
                  <a:lnTo>
                    <a:pt x="864235" y="233363"/>
                  </a:lnTo>
                  <a:lnTo>
                    <a:pt x="872490" y="224473"/>
                  </a:lnTo>
                  <a:lnTo>
                    <a:pt x="881063" y="216535"/>
                  </a:lnTo>
                  <a:lnTo>
                    <a:pt x="889635" y="207963"/>
                  </a:lnTo>
                  <a:lnTo>
                    <a:pt x="898525" y="200343"/>
                  </a:lnTo>
                  <a:lnTo>
                    <a:pt x="902594" y="196743"/>
                  </a:lnTo>
                  <a:close/>
                  <a:moveTo>
                    <a:pt x="1315730" y="196178"/>
                  </a:moveTo>
                  <a:lnTo>
                    <a:pt x="1320800" y="200343"/>
                  </a:lnTo>
                  <a:lnTo>
                    <a:pt x="1329690" y="207963"/>
                  </a:lnTo>
                  <a:lnTo>
                    <a:pt x="1337945" y="216535"/>
                  </a:lnTo>
                  <a:lnTo>
                    <a:pt x="1346517" y="224473"/>
                  </a:lnTo>
                  <a:lnTo>
                    <a:pt x="1355090" y="233363"/>
                  </a:lnTo>
                  <a:lnTo>
                    <a:pt x="1363027" y="242570"/>
                  </a:lnTo>
                  <a:lnTo>
                    <a:pt x="1371600" y="251778"/>
                  </a:lnTo>
                  <a:lnTo>
                    <a:pt x="1379537" y="261303"/>
                  </a:lnTo>
                  <a:lnTo>
                    <a:pt x="1387157" y="271145"/>
                  </a:lnTo>
                  <a:lnTo>
                    <a:pt x="1395413" y="281305"/>
                  </a:lnTo>
                  <a:lnTo>
                    <a:pt x="1403033" y="291783"/>
                  </a:lnTo>
                  <a:lnTo>
                    <a:pt x="1410653" y="302578"/>
                  </a:lnTo>
                  <a:lnTo>
                    <a:pt x="1417955" y="313690"/>
                  </a:lnTo>
                  <a:lnTo>
                    <a:pt x="1425575" y="324803"/>
                  </a:lnTo>
                  <a:lnTo>
                    <a:pt x="1432877" y="336233"/>
                  </a:lnTo>
                  <a:lnTo>
                    <a:pt x="1439863" y="348298"/>
                  </a:lnTo>
                  <a:lnTo>
                    <a:pt x="1447165" y="360045"/>
                  </a:lnTo>
                  <a:lnTo>
                    <a:pt x="1461135" y="385128"/>
                  </a:lnTo>
                  <a:lnTo>
                    <a:pt x="1474153" y="410845"/>
                  </a:lnTo>
                  <a:lnTo>
                    <a:pt x="1487170" y="437833"/>
                  </a:lnTo>
                  <a:lnTo>
                    <a:pt x="1499553" y="465455"/>
                  </a:lnTo>
                  <a:lnTo>
                    <a:pt x="1510983" y="494348"/>
                  </a:lnTo>
                  <a:lnTo>
                    <a:pt x="1522095" y="523875"/>
                  </a:lnTo>
                  <a:lnTo>
                    <a:pt x="1840331" y="523875"/>
                  </a:lnTo>
                  <a:lnTo>
                    <a:pt x="1832574" y="513773"/>
                  </a:lnTo>
                  <a:lnTo>
                    <a:pt x="1817967" y="496942"/>
                  </a:lnTo>
                  <a:lnTo>
                    <a:pt x="1802724" y="479794"/>
                  </a:lnTo>
                  <a:lnTo>
                    <a:pt x="1787481" y="463281"/>
                  </a:lnTo>
                  <a:lnTo>
                    <a:pt x="1771921" y="447404"/>
                  </a:lnTo>
                  <a:lnTo>
                    <a:pt x="1756044" y="431844"/>
                  </a:lnTo>
                  <a:lnTo>
                    <a:pt x="1739531" y="416601"/>
                  </a:lnTo>
                  <a:lnTo>
                    <a:pt x="1722383" y="401358"/>
                  </a:lnTo>
                  <a:lnTo>
                    <a:pt x="1705553" y="386751"/>
                  </a:lnTo>
                  <a:lnTo>
                    <a:pt x="1687770" y="373096"/>
                  </a:lnTo>
                  <a:lnTo>
                    <a:pt x="1670304" y="359124"/>
                  </a:lnTo>
                  <a:lnTo>
                    <a:pt x="1652203" y="345786"/>
                  </a:lnTo>
                  <a:lnTo>
                    <a:pt x="1633468" y="333084"/>
                  </a:lnTo>
                  <a:lnTo>
                    <a:pt x="1614415" y="320700"/>
                  </a:lnTo>
                  <a:lnTo>
                    <a:pt x="1595679" y="308950"/>
                  </a:lnTo>
                  <a:lnTo>
                    <a:pt x="1575991" y="297201"/>
                  </a:lnTo>
                  <a:lnTo>
                    <a:pt x="1556302" y="286086"/>
                  </a:lnTo>
                  <a:lnTo>
                    <a:pt x="1536296" y="275925"/>
                  </a:lnTo>
                  <a:lnTo>
                    <a:pt x="1515973" y="265445"/>
                  </a:lnTo>
                  <a:lnTo>
                    <a:pt x="1495332" y="255919"/>
                  </a:lnTo>
                  <a:lnTo>
                    <a:pt x="1474691" y="247027"/>
                  </a:lnTo>
                  <a:lnTo>
                    <a:pt x="1453415" y="238136"/>
                  </a:lnTo>
                  <a:lnTo>
                    <a:pt x="1431821" y="230197"/>
                  </a:lnTo>
                  <a:lnTo>
                    <a:pt x="1410227" y="222258"/>
                  </a:lnTo>
                  <a:lnTo>
                    <a:pt x="1388316" y="215589"/>
                  </a:lnTo>
                  <a:lnTo>
                    <a:pt x="1366405" y="208921"/>
                  </a:lnTo>
                  <a:lnTo>
                    <a:pt x="1344176" y="202887"/>
                  </a:lnTo>
                  <a:lnTo>
                    <a:pt x="1321630" y="197489"/>
                  </a:lnTo>
                  <a:lnTo>
                    <a:pt x="1315730" y="196178"/>
                  </a:lnTo>
                  <a:close/>
                  <a:moveTo>
                    <a:pt x="1109345" y="0"/>
                  </a:moveTo>
                  <a:lnTo>
                    <a:pt x="1138237" y="318"/>
                  </a:lnTo>
                  <a:lnTo>
                    <a:pt x="1166495" y="1588"/>
                  </a:lnTo>
                  <a:lnTo>
                    <a:pt x="1195070" y="3493"/>
                  </a:lnTo>
                  <a:lnTo>
                    <a:pt x="1223010" y="5715"/>
                  </a:lnTo>
                  <a:lnTo>
                    <a:pt x="1250950" y="9208"/>
                  </a:lnTo>
                  <a:lnTo>
                    <a:pt x="1278573" y="13018"/>
                  </a:lnTo>
                  <a:lnTo>
                    <a:pt x="1306195" y="17780"/>
                  </a:lnTo>
                  <a:lnTo>
                    <a:pt x="1333183" y="22860"/>
                  </a:lnTo>
                  <a:lnTo>
                    <a:pt x="1360487" y="28575"/>
                  </a:lnTo>
                  <a:lnTo>
                    <a:pt x="1386840" y="34925"/>
                  </a:lnTo>
                  <a:lnTo>
                    <a:pt x="1413510" y="42228"/>
                  </a:lnTo>
                  <a:lnTo>
                    <a:pt x="1439545" y="50165"/>
                  </a:lnTo>
                  <a:lnTo>
                    <a:pt x="1465580" y="58420"/>
                  </a:lnTo>
                  <a:lnTo>
                    <a:pt x="1490980" y="67628"/>
                  </a:lnTo>
                  <a:lnTo>
                    <a:pt x="1516380" y="77153"/>
                  </a:lnTo>
                  <a:lnTo>
                    <a:pt x="1541463" y="87313"/>
                  </a:lnTo>
                  <a:lnTo>
                    <a:pt x="1566227" y="98108"/>
                  </a:lnTo>
                  <a:lnTo>
                    <a:pt x="1590675" y="109538"/>
                  </a:lnTo>
                  <a:lnTo>
                    <a:pt x="1614805" y="121603"/>
                  </a:lnTo>
                  <a:lnTo>
                    <a:pt x="1638617" y="134303"/>
                  </a:lnTo>
                  <a:lnTo>
                    <a:pt x="1662113" y="147320"/>
                  </a:lnTo>
                  <a:lnTo>
                    <a:pt x="1684973" y="160655"/>
                  </a:lnTo>
                  <a:lnTo>
                    <a:pt x="1707833" y="174943"/>
                  </a:lnTo>
                  <a:lnTo>
                    <a:pt x="1730057" y="189865"/>
                  </a:lnTo>
                  <a:lnTo>
                    <a:pt x="1751965" y="204788"/>
                  </a:lnTo>
                  <a:lnTo>
                    <a:pt x="1773555" y="220663"/>
                  </a:lnTo>
                  <a:lnTo>
                    <a:pt x="1794510" y="236855"/>
                  </a:lnTo>
                  <a:lnTo>
                    <a:pt x="1815465" y="253683"/>
                  </a:lnTo>
                  <a:lnTo>
                    <a:pt x="1835785" y="270510"/>
                  </a:lnTo>
                  <a:lnTo>
                    <a:pt x="1855787" y="288290"/>
                  </a:lnTo>
                  <a:lnTo>
                    <a:pt x="1875473" y="306705"/>
                  </a:lnTo>
                  <a:lnTo>
                    <a:pt x="1894205" y="325120"/>
                  </a:lnTo>
                  <a:lnTo>
                    <a:pt x="1912937" y="344488"/>
                  </a:lnTo>
                  <a:lnTo>
                    <a:pt x="1931035" y="363538"/>
                  </a:lnTo>
                  <a:lnTo>
                    <a:pt x="1948815" y="383540"/>
                  </a:lnTo>
                  <a:lnTo>
                    <a:pt x="1965643" y="403860"/>
                  </a:lnTo>
                  <a:lnTo>
                    <a:pt x="1982470" y="424815"/>
                  </a:lnTo>
                  <a:lnTo>
                    <a:pt x="1998663" y="445770"/>
                  </a:lnTo>
                  <a:lnTo>
                    <a:pt x="2014537" y="467360"/>
                  </a:lnTo>
                  <a:lnTo>
                    <a:pt x="2029777" y="489268"/>
                  </a:lnTo>
                  <a:lnTo>
                    <a:pt x="2044383" y="511493"/>
                  </a:lnTo>
                  <a:lnTo>
                    <a:pt x="2058670" y="534353"/>
                  </a:lnTo>
                  <a:lnTo>
                    <a:pt x="2072005" y="557213"/>
                  </a:lnTo>
                  <a:lnTo>
                    <a:pt x="2085023" y="580708"/>
                  </a:lnTo>
                  <a:lnTo>
                    <a:pt x="2097723" y="604520"/>
                  </a:lnTo>
                  <a:lnTo>
                    <a:pt x="2109787" y="628650"/>
                  </a:lnTo>
                  <a:lnTo>
                    <a:pt x="2121217" y="653098"/>
                  </a:lnTo>
                  <a:lnTo>
                    <a:pt x="2132013" y="677863"/>
                  </a:lnTo>
                  <a:lnTo>
                    <a:pt x="2142173" y="702945"/>
                  </a:lnTo>
                  <a:lnTo>
                    <a:pt x="2152015" y="728345"/>
                  </a:lnTo>
                  <a:lnTo>
                    <a:pt x="2160905" y="754063"/>
                  </a:lnTo>
                  <a:lnTo>
                    <a:pt x="2169160" y="779780"/>
                  </a:lnTo>
                  <a:lnTo>
                    <a:pt x="2177097" y="805815"/>
                  </a:lnTo>
                  <a:lnTo>
                    <a:pt x="2184400" y="832485"/>
                  </a:lnTo>
                  <a:lnTo>
                    <a:pt x="2190750" y="859473"/>
                  </a:lnTo>
                  <a:lnTo>
                    <a:pt x="2196465" y="886143"/>
                  </a:lnTo>
                  <a:lnTo>
                    <a:pt x="2201863" y="913448"/>
                  </a:lnTo>
                  <a:lnTo>
                    <a:pt x="2206307" y="940753"/>
                  </a:lnTo>
                  <a:lnTo>
                    <a:pt x="2210435" y="968375"/>
                  </a:lnTo>
                  <a:lnTo>
                    <a:pt x="2213610" y="996315"/>
                  </a:lnTo>
                  <a:lnTo>
                    <a:pt x="2215833" y="1024255"/>
                  </a:lnTo>
                  <a:lnTo>
                    <a:pt x="2217737" y="1052830"/>
                  </a:lnTo>
                  <a:lnTo>
                    <a:pt x="2219007" y="1081088"/>
                  </a:lnTo>
                  <a:lnTo>
                    <a:pt x="2219325" y="1109980"/>
                  </a:lnTo>
                  <a:lnTo>
                    <a:pt x="2219007" y="1138238"/>
                  </a:lnTo>
                  <a:lnTo>
                    <a:pt x="2217737" y="1166813"/>
                  </a:lnTo>
                  <a:lnTo>
                    <a:pt x="2215833" y="1195388"/>
                  </a:lnTo>
                  <a:lnTo>
                    <a:pt x="2213610" y="1223328"/>
                  </a:lnTo>
                  <a:lnTo>
                    <a:pt x="2210435" y="1250950"/>
                  </a:lnTo>
                  <a:lnTo>
                    <a:pt x="2206307" y="1278573"/>
                  </a:lnTo>
                  <a:lnTo>
                    <a:pt x="2201863" y="1306195"/>
                  </a:lnTo>
                  <a:lnTo>
                    <a:pt x="2196465" y="1333500"/>
                  </a:lnTo>
                  <a:lnTo>
                    <a:pt x="2190750" y="1360488"/>
                  </a:lnTo>
                  <a:lnTo>
                    <a:pt x="2184400" y="1387158"/>
                  </a:lnTo>
                  <a:lnTo>
                    <a:pt x="2177097" y="1413510"/>
                  </a:lnTo>
                  <a:lnTo>
                    <a:pt x="2169160" y="1439545"/>
                  </a:lnTo>
                  <a:lnTo>
                    <a:pt x="2160905" y="1465898"/>
                  </a:lnTo>
                  <a:lnTo>
                    <a:pt x="2152015" y="1491298"/>
                  </a:lnTo>
                  <a:lnTo>
                    <a:pt x="2142173" y="1516380"/>
                  </a:lnTo>
                  <a:lnTo>
                    <a:pt x="2132013" y="1541463"/>
                  </a:lnTo>
                  <a:lnTo>
                    <a:pt x="2121217" y="1566545"/>
                  </a:lnTo>
                  <a:lnTo>
                    <a:pt x="2109787" y="1590675"/>
                  </a:lnTo>
                  <a:lnTo>
                    <a:pt x="2097723" y="1614805"/>
                  </a:lnTo>
                  <a:lnTo>
                    <a:pt x="2085023" y="1638618"/>
                  </a:lnTo>
                  <a:lnTo>
                    <a:pt x="2072005" y="1662113"/>
                  </a:lnTo>
                  <a:lnTo>
                    <a:pt x="2058670" y="1685290"/>
                  </a:lnTo>
                  <a:lnTo>
                    <a:pt x="2044383" y="1707833"/>
                  </a:lnTo>
                  <a:lnTo>
                    <a:pt x="2029777" y="1730058"/>
                  </a:lnTo>
                  <a:lnTo>
                    <a:pt x="2014537" y="1751965"/>
                  </a:lnTo>
                  <a:lnTo>
                    <a:pt x="1998663" y="1773555"/>
                  </a:lnTo>
                  <a:lnTo>
                    <a:pt x="1982470" y="1794828"/>
                  </a:lnTo>
                  <a:lnTo>
                    <a:pt x="1965643" y="1815465"/>
                  </a:lnTo>
                  <a:lnTo>
                    <a:pt x="1948815" y="1835785"/>
                  </a:lnTo>
                  <a:lnTo>
                    <a:pt x="1931035" y="1855788"/>
                  </a:lnTo>
                  <a:lnTo>
                    <a:pt x="1912937" y="1875473"/>
                  </a:lnTo>
                  <a:lnTo>
                    <a:pt x="1894205" y="1894205"/>
                  </a:lnTo>
                  <a:lnTo>
                    <a:pt x="1875473" y="1913255"/>
                  </a:lnTo>
                  <a:lnTo>
                    <a:pt x="1855787" y="1931353"/>
                  </a:lnTo>
                  <a:lnTo>
                    <a:pt x="1835785" y="1948815"/>
                  </a:lnTo>
                  <a:lnTo>
                    <a:pt x="1815465" y="1966278"/>
                  </a:lnTo>
                  <a:lnTo>
                    <a:pt x="1794510" y="1982788"/>
                  </a:lnTo>
                  <a:lnTo>
                    <a:pt x="1773555" y="1998980"/>
                  </a:lnTo>
                  <a:lnTo>
                    <a:pt x="1751965" y="2014538"/>
                  </a:lnTo>
                  <a:lnTo>
                    <a:pt x="1730057" y="2030095"/>
                  </a:lnTo>
                  <a:lnTo>
                    <a:pt x="1707833" y="2044700"/>
                  </a:lnTo>
                  <a:lnTo>
                    <a:pt x="1684973" y="2058670"/>
                  </a:lnTo>
                  <a:lnTo>
                    <a:pt x="1662113" y="2072323"/>
                  </a:lnTo>
                  <a:lnTo>
                    <a:pt x="1638617" y="2085340"/>
                  </a:lnTo>
                  <a:lnTo>
                    <a:pt x="1614805" y="2098040"/>
                  </a:lnTo>
                  <a:lnTo>
                    <a:pt x="1590675" y="2109788"/>
                  </a:lnTo>
                  <a:lnTo>
                    <a:pt x="1566227" y="2121535"/>
                  </a:lnTo>
                  <a:lnTo>
                    <a:pt x="1541463" y="2132330"/>
                  </a:lnTo>
                  <a:lnTo>
                    <a:pt x="1516380" y="2142490"/>
                  </a:lnTo>
                  <a:lnTo>
                    <a:pt x="1490980" y="2152333"/>
                  </a:lnTo>
                  <a:lnTo>
                    <a:pt x="1465580" y="2160905"/>
                  </a:lnTo>
                  <a:lnTo>
                    <a:pt x="1439545" y="2169478"/>
                  </a:lnTo>
                  <a:lnTo>
                    <a:pt x="1413510" y="2177098"/>
                  </a:lnTo>
                  <a:lnTo>
                    <a:pt x="1386840" y="2184400"/>
                  </a:lnTo>
                  <a:lnTo>
                    <a:pt x="1360487" y="2191068"/>
                  </a:lnTo>
                  <a:lnTo>
                    <a:pt x="1333183" y="2196783"/>
                  </a:lnTo>
                  <a:lnTo>
                    <a:pt x="1306195" y="2202180"/>
                  </a:lnTo>
                  <a:lnTo>
                    <a:pt x="1278573" y="2206625"/>
                  </a:lnTo>
                  <a:lnTo>
                    <a:pt x="1250950" y="2210753"/>
                  </a:lnTo>
                  <a:lnTo>
                    <a:pt x="1223010" y="2213610"/>
                  </a:lnTo>
                  <a:lnTo>
                    <a:pt x="1195070" y="2215833"/>
                  </a:lnTo>
                  <a:lnTo>
                    <a:pt x="1166495" y="2218055"/>
                  </a:lnTo>
                  <a:lnTo>
                    <a:pt x="1138237" y="2219008"/>
                  </a:lnTo>
                  <a:lnTo>
                    <a:pt x="1109345" y="2219325"/>
                  </a:lnTo>
                  <a:lnTo>
                    <a:pt x="1081087" y="2219008"/>
                  </a:lnTo>
                  <a:lnTo>
                    <a:pt x="1052513" y="2218055"/>
                  </a:lnTo>
                  <a:lnTo>
                    <a:pt x="1023937" y="2215833"/>
                  </a:lnTo>
                  <a:lnTo>
                    <a:pt x="995997" y="2213610"/>
                  </a:lnTo>
                  <a:lnTo>
                    <a:pt x="968375" y="2210753"/>
                  </a:lnTo>
                  <a:lnTo>
                    <a:pt x="940753" y="2206625"/>
                  </a:lnTo>
                  <a:lnTo>
                    <a:pt x="913130" y="2202180"/>
                  </a:lnTo>
                  <a:lnTo>
                    <a:pt x="886143" y="2196783"/>
                  </a:lnTo>
                  <a:lnTo>
                    <a:pt x="858837" y="2191068"/>
                  </a:lnTo>
                  <a:lnTo>
                    <a:pt x="832167" y="2184400"/>
                  </a:lnTo>
                  <a:lnTo>
                    <a:pt x="805815" y="2177098"/>
                  </a:lnTo>
                  <a:lnTo>
                    <a:pt x="779780" y="2169478"/>
                  </a:lnTo>
                  <a:lnTo>
                    <a:pt x="753427" y="2160905"/>
                  </a:lnTo>
                  <a:lnTo>
                    <a:pt x="728027" y="2152333"/>
                  </a:lnTo>
                  <a:lnTo>
                    <a:pt x="702627" y="2142490"/>
                  </a:lnTo>
                  <a:lnTo>
                    <a:pt x="677863" y="2132330"/>
                  </a:lnTo>
                  <a:lnTo>
                    <a:pt x="652780" y="2121535"/>
                  </a:lnTo>
                  <a:lnTo>
                    <a:pt x="628650" y="2109788"/>
                  </a:lnTo>
                  <a:lnTo>
                    <a:pt x="604520" y="2098040"/>
                  </a:lnTo>
                  <a:lnTo>
                    <a:pt x="580707" y="2085340"/>
                  </a:lnTo>
                  <a:lnTo>
                    <a:pt x="557213" y="2072323"/>
                  </a:lnTo>
                  <a:lnTo>
                    <a:pt x="534035" y="2058670"/>
                  </a:lnTo>
                  <a:lnTo>
                    <a:pt x="511493" y="2044700"/>
                  </a:lnTo>
                  <a:lnTo>
                    <a:pt x="488950" y="2030095"/>
                  </a:lnTo>
                  <a:lnTo>
                    <a:pt x="467043" y="2014538"/>
                  </a:lnTo>
                  <a:lnTo>
                    <a:pt x="445770" y="1998980"/>
                  </a:lnTo>
                  <a:lnTo>
                    <a:pt x="424497" y="1982788"/>
                  </a:lnTo>
                  <a:lnTo>
                    <a:pt x="403860" y="1966278"/>
                  </a:lnTo>
                  <a:lnTo>
                    <a:pt x="383540" y="1948815"/>
                  </a:lnTo>
                  <a:lnTo>
                    <a:pt x="363537" y="1931353"/>
                  </a:lnTo>
                  <a:lnTo>
                    <a:pt x="344170" y="1913255"/>
                  </a:lnTo>
                  <a:lnTo>
                    <a:pt x="325120" y="1894205"/>
                  </a:lnTo>
                  <a:lnTo>
                    <a:pt x="306387" y="1875473"/>
                  </a:lnTo>
                  <a:lnTo>
                    <a:pt x="287973" y="1855788"/>
                  </a:lnTo>
                  <a:lnTo>
                    <a:pt x="270510" y="1835785"/>
                  </a:lnTo>
                  <a:lnTo>
                    <a:pt x="253365" y="1815465"/>
                  </a:lnTo>
                  <a:lnTo>
                    <a:pt x="236537" y="1794828"/>
                  </a:lnTo>
                  <a:lnTo>
                    <a:pt x="220345" y="1773555"/>
                  </a:lnTo>
                  <a:lnTo>
                    <a:pt x="204787" y="1751965"/>
                  </a:lnTo>
                  <a:lnTo>
                    <a:pt x="189230" y="1730058"/>
                  </a:lnTo>
                  <a:lnTo>
                    <a:pt x="174625" y="1707833"/>
                  </a:lnTo>
                  <a:lnTo>
                    <a:pt x="160655" y="1685290"/>
                  </a:lnTo>
                  <a:lnTo>
                    <a:pt x="147003" y="1662113"/>
                  </a:lnTo>
                  <a:lnTo>
                    <a:pt x="133985" y="1638618"/>
                  </a:lnTo>
                  <a:lnTo>
                    <a:pt x="121285" y="1614805"/>
                  </a:lnTo>
                  <a:lnTo>
                    <a:pt x="109537" y="1590675"/>
                  </a:lnTo>
                  <a:lnTo>
                    <a:pt x="97790" y="1566545"/>
                  </a:lnTo>
                  <a:lnTo>
                    <a:pt x="86995" y="1541463"/>
                  </a:lnTo>
                  <a:lnTo>
                    <a:pt x="77153" y="1516380"/>
                  </a:lnTo>
                  <a:lnTo>
                    <a:pt x="67627" y="1491298"/>
                  </a:lnTo>
                  <a:lnTo>
                    <a:pt x="58420" y="1465898"/>
                  </a:lnTo>
                  <a:lnTo>
                    <a:pt x="49847" y="1439545"/>
                  </a:lnTo>
                  <a:lnTo>
                    <a:pt x="42227" y="1413510"/>
                  </a:lnTo>
                  <a:lnTo>
                    <a:pt x="34925" y="1387158"/>
                  </a:lnTo>
                  <a:lnTo>
                    <a:pt x="28257" y="1360488"/>
                  </a:lnTo>
                  <a:lnTo>
                    <a:pt x="22543" y="1333500"/>
                  </a:lnTo>
                  <a:lnTo>
                    <a:pt x="17145" y="1306195"/>
                  </a:lnTo>
                  <a:lnTo>
                    <a:pt x="13017" y="1278573"/>
                  </a:lnTo>
                  <a:lnTo>
                    <a:pt x="9207" y="1250950"/>
                  </a:lnTo>
                  <a:lnTo>
                    <a:pt x="5715" y="1223328"/>
                  </a:lnTo>
                  <a:lnTo>
                    <a:pt x="3175" y="1195388"/>
                  </a:lnTo>
                  <a:lnTo>
                    <a:pt x="1270" y="1166813"/>
                  </a:lnTo>
                  <a:lnTo>
                    <a:pt x="317" y="1138238"/>
                  </a:lnTo>
                  <a:lnTo>
                    <a:pt x="0" y="1109980"/>
                  </a:lnTo>
                  <a:lnTo>
                    <a:pt x="317" y="1081088"/>
                  </a:lnTo>
                  <a:lnTo>
                    <a:pt x="1270" y="1052830"/>
                  </a:lnTo>
                  <a:lnTo>
                    <a:pt x="3175" y="1024255"/>
                  </a:lnTo>
                  <a:lnTo>
                    <a:pt x="5715" y="996315"/>
                  </a:lnTo>
                  <a:lnTo>
                    <a:pt x="9207" y="968375"/>
                  </a:lnTo>
                  <a:lnTo>
                    <a:pt x="13017" y="940753"/>
                  </a:lnTo>
                  <a:lnTo>
                    <a:pt x="17145" y="913448"/>
                  </a:lnTo>
                  <a:lnTo>
                    <a:pt x="22543" y="886143"/>
                  </a:lnTo>
                  <a:lnTo>
                    <a:pt x="28257" y="859473"/>
                  </a:lnTo>
                  <a:lnTo>
                    <a:pt x="34925" y="832485"/>
                  </a:lnTo>
                  <a:lnTo>
                    <a:pt x="42227" y="805815"/>
                  </a:lnTo>
                  <a:lnTo>
                    <a:pt x="49847" y="779780"/>
                  </a:lnTo>
                  <a:lnTo>
                    <a:pt x="58420" y="754063"/>
                  </a:lnTo>
                  <a:lnTo>
                    <a:pt x="67627" y="728345"/>
                  </a:lnTo>
                  <a:lnTo>
                    <a:pt x="77153" y="702945"/>
                  </a:lnTo>
                  <a:lnTo>
                    <a:pt x="86995" y="677863"/>
                  </a:lnTo>
                  <a:lnTo>
                    <a:pt x="97790" y="653098"/>
                  </a:lnTo>
                  <a:lnTo>
                    <a:pt x="109537" y="628650"/>
                  </a:lnTo>
                  <a:lnTo>
                    <a:pt x="121285" y="604520"/>
                  </a:lnTo>
                  <a:lnTo>
                    <a:pt x="133985" y="580708"/>
                  </a:lnTo>
                  <a:lnTo>
                    <a:pt x="147003" y="557213"/>
                  </a:lnTo>
                  <a:lnTo>
                    <a:pt x="160655" y="534353"/>
                  </a:lnTo>
                  <a:lnTo>
                    <a:pt x="174625" y="511493"/>
                  </a:lnTo>
                  <a:lnTo>
                    <a:pt x="189230" y="489268"/>
                  </a:lnTo>
                  <a:lnTo>
                    <a:pt x="204787" y="467360"/>
                  </a:lnTo>
                  <a:lnTo>
                    <a:pt x="220345" y="445770"/>
                  </a:lnTo>
                  <a:lnTo>
                    <a:pt x="236537" y="424815"/>
                  </a:lnTo>
                  <a:lnTo>
                    <a:pt x="253365" y="403860"/>
                  </a:lnTo>
                  <a:lnTo>
                    <a:pt x="270510" y="383540"/>
                  </a:lnTo>
                  <a:lnTo>
                    <a:pt x="287973" y="363538"/>
                  </a:lnTo>
                  <a:lnTo>
                    <a:pt x="306387" y="344488"/>
                  </a:lnTo>
                  <a:lnTo>
                    <a:pt x="325120" y="325120"/>
                  </a:lnTo>
                  <a:lnTo>
                    <a:pt x="344170" y="306705"/>
                  </a:lnTo>
                  <a:lnTo>
                    <a:pt x="363537" y="288290"/>
                  </a:lnTo>
                  <a:lnTo>
                    <a:pt x="383540" y="270510"/>
                  </a:lnTo>
                  <a:lnTo>
                    <a:pt x="403860" y="253683"/>
                  </a:lnTo>
                  <a:lnTo>
                    <a:pt x="424497" y="236855"/>
                  </a:lnTo>
                  <a:lnTo>
                    <a:pt x="445770" y="220663"/>
                  </a:lnTo>
                  <a:lnTo>
                    <a:pt x="467043" y="204788"/>
                  </a:lnTo>
                  <a:lnTo>
                    <a:pt x="488950" y="189865"/>
                  </a:lnTo>
                  <a:lnTo>
                    <a:pt x="511493" y="174943"/>
                  </a:lnTo>
                  <a:lnTo>
                    <a:pt x="534035" y="160655"/>
                  </a:lnTo>
                  <a:lnTo>
                    <a:pt x="557213" y="147320"/>
                  </a:lnTo>
                  <a:lnTo>
                    <a:pt x="580707" y="134303"/>
                  </a:lnTo>
                  <a:lnTo>
                    <a:pt x="604520" y="121603"/>
                  </a:lnTo>
                  <a:lnTo>
                    <a:pt x="628650" y="109538"/>
                  </a:lnTo>
                  <a:lnTo>
                    <a:pt x="652780" y="98108"/>
                  </a:lnTo>
                  <a:lnTo>
                    <a:pt x="677863" y="87313"/>
                  </a:lnTo>
                  <a:lnTo>
                    <a:pt x="702627" y="77153"/>
                  </a:lnTo>
                  <a:lnTo>
                    <a:pt x="728027" y="67628"/>
                  </a:lnTo>
                  <a:lnTo>
                    <a:pt x="753427" y="58420"/>
                  </a:lnTo>
                  <a:lnTo>
                    <a:pt x="779780" y="50165"/>
                  </a:lnTo>
                  <a:lnTo>
                    <a:pt x="805815" y="42228"/>
                  </a:lnTo>
                  <a:lnTo>
                    <a:pt x="832167" y="34925"/>
                  </a:lnTo>
                  <a:lnTo>
                    <a:pt x="858837" y="28575"/>
                  </a:lnTo>
                  <a:lnTo>
                    <a:pt x="886143" y="22860"/>
                  </a:lnTo>
                  <a:lnTo>
                    <a:pt x="913130" y="17780"/>
                  </a:lnTo>
                  <a:lnTo>
                    <a:pt x="940753" y="13018"/>
                  </a:lnTo>
                  <a:lnTo>
                    <a:pt x="968375" y="9208"/>
                  </a:lnTo>
                  <a:lnTo>
                    <a:pt x="995997" y="5715"/>
                  </a:lnTo>
                  <a:lnTo>
                    <a:pt x="1023937" y="3493"/>
                  </a:lnTo>
                  <a:lnTo>
                    <a:pt x="1052513" y="1588"/>
                  </a:lnTo>
                  <a:lnTo>
                    <a:pt x="1081087" y="318"/>
                  </a:lnTo>
                  <a:lnTo>
                    <a:pt x="1109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66" name="MH_Other_21"/>
            <p:cNvCxnSpPr/>
            <p:nvPr>
              <p:custDataLst>
                <p:tags r:id="rId20"/>
              </p:custDataLst>
            </p:nvPr>
          </p:nvCxnSpPr>
          <p:spPr bwMode="auto">
            <a:xfrm flipH="1">
              <a:off x="7042150" y="1662189"/>
              <a:ext cx="0" cy="2190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80"/>
          <p:cNvSpPr txBox="1"/>
          <p:nvPr/>
        </p:nvSpPr>
        <p:spPr>
          <a:xfrm>
            <a:off x="762462" y="3446960"/>
            <a:ext cx="1903018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文本框 80"/>
          <p:cNvSpPr txBox="1"/>
          <p:nvPr/>
        </p:nvSpPr>
        <p:spPr>
          <a:xfrm>
            <a:off x="310934" y="3975763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键盘控制小猫移动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文本框 80"/>
          <p:cNvSpPr txBox="1"/>
          <p:nvPr/>
        </p:nvSpPr>
        <p:spPr>
          <a:xfrm>
            <a:off x="2119154" y="1534223"/>
            <a:ext cx="1424741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文本框 80"/>
          <p:cNvSpPr txBox="1"/>
          <p:nvPr/>
        </p:nvSpPr>
        <p:spPr>
          <a:xfrm>
            <a:off x="1378750" y="1084025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设置老鼠随机出现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文本框 80"/>
          <p:cNvSpPr txBox="1"/>
          <p:nvPr/>
        </p:nvSpPr>
        <p:spPr>
          <a:xfrm>
            <a:off x="2897231" y="3251984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文本框 80"/>
          <p:cNvSpPr txBox="1"/>
          <p:nvPr/>
        </p:nvSpPr>
        <p:spPr>
          <a:xfrm>
            <a:off x="2897232" y="3711882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猫抓老鼠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" name="文本框 80"/>
          <p:cNvSpPr txBox="1"/>
          <p:nvPr/>
        </p:nvSpPr>
        <p:spPr>
          <a:xfrm>
            <a:off x="4416857" y="1222185"/>
            <a:ext cx="1804194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文本框 80"/>
          <p:cNvSpPr txBox="1"/>
          <p:nvPr/>
        </p:nvSpPr>
        <p:spPr>
          <a:xfrm>
            <a:off x="3860966" y="778627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猫发出叫声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文本框 80"/>
          <p:cNvSpPr txBox="1"/>
          <p:nvPr/>
        </p:nvSpPr>
        <p:spPr>
          <a:xfrm>
            <a:off x="6395228" y="2079993"/>
            <a:ext cx="1293870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3" name="文本框 80"/>
          <p:cNvSpPr txBox="1"/>
          <p:nvPr/>
        </p:nvSpPr>
        <p:spPr>
          <a:xfrm>
            <a:off x="5677556" y="2510189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为游戏计分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59" y="467917"/>
            <a:ext cx="1041656" cy="940384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7" grpId="0"/>
      <p:bldP spid="48" grpId="0"/>
      <p:bldP spid="50" grpId="0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MH_Other_1"/>
          <p:cNvCxnSpPr/>
          <p:nvPr>
            <p:custDataLst>
              <p:tags r:id="rId1"/>
            </p:custDataLst>
          </p:nvPr>
        </p:nvCxnSpPr>
        <p:spPr>
          <a:xfrm flipH="1">
            <a:off x="1756461" y="2521378"/>
            <a:ext cx="850244" cy="50944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H_Other_2"/>
          <p:cNvCxnSpPr/>
          <p:nvPr>
            <p:custDataLst>
              <p:tags r:id="rId2"/>
            </p:custDataLst>
          </p:nvPr>
        </p:nvCxnSpPr>
        <p:spPr>
          <a:xfrm flipH="1" flipV="1">
            <a:off x="2957364" y="2496744"/>
            <a:ext cx="1173062" cy="44707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MH_Other_3"/>
          <p:cNvCxnSpPr>
            <a:stCxn id="24" idx="3"/>
            <a:endCxn id="20" idx="7"/>
          </p:cNvCxnSpPr>
          <p:nvPr>
            <p:custDataLst>
              <p:tags r:id="rId3"/>
            </p:custDataLst>
          </p:nvPr>
        </p:nvCxnSpPr>
        <p:spPr>
          <a:xfrm flipH="1">
            <a:off x="4392712" y="2248936"/>
            <a:ext cx="812390" cy="58057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_4"/>
          <p:cNvCxnSpPr>
            <a:endCxn id="24" idx="6"/>
          </p:cNvCxnSpPr>
          <p:nvPr>
            <p:custDataLst>
              <p:tags r:id="rId4"/>
            </p:custDataLst>
          </p:nvPr>
        </p:nvCxnSpPr>
        <p:spPr>
          <a:xfrm flipH="1">
            <a:off x="5508626" y="1853510"/>
            <a:ext cx="1357314" cy="275035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456566" y="2964363"/>
            <a:ext cx="372235" cy="559594"/>
            <a:chOff x="1376364" y="2713511"/>
            <a:chExt cx="452437" cy="559594"/>
          </a:xfrm>
        </p:grpSpPr>
        <p:sp>
          <p:nvSpPr>
            <p:cNvPr id="10" name="MH_Other_6"/>
            <p:cNvSpPr/>
            <p:nvPr>
              <p:custDataLst>
                <p:tags r:id="rId5"/>
              </p:custDataLst>
            </p:nvPr>
          </p:nvSpPr>
          <p:spPr bwMode="auto">
            <a:xfrm>
              <a:off x="1376364" y="2713511"/>
              <a:ext cx="452437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MH_Other_7"/>
            <p:cNvSpPr/>
            <p:nvPr>
              <p:custDataLst>
                <p:tags r:id="rId6"/>
              </p:custDataLst>
            </p:nvPr>
          </p:nvSpPr>
          <p:spPr bwMode="auto">
            <a:xfrm>
              <a:off x="1533526" y="2749230"/>
              <a:ext cx="138113" cy="239316"/>
            </a:xfrm>
            <a:custGeom>
              <a:avLst/>
              <a:gdLst>
                <a:gd name="T0" fmla="*/ 484604 w 1488"/>
                <a:gd name="T1" fmla="*/ 425334 h 3386"/>
                <a:gd name="T2" fmla="*/ 461555 w 1488"/>
                <a:gd name="T3" fmla="*/ 402267 h 3386"/>
                <a:gd name="T4" fmla="*/ 283342 w 1488"/>
                <a:gd name="T5" fmla="*/ 400016 h 3386"/>
                <a:gd name="T6" fmla="*/ 255795 w 1488"/>
                <a:gd name="T7" fmla="*/ 418582 h 3386"/>
                <a:gd name="T8" fmla="*/ 215879 w 1488"/>
                <a:gd name="T9" fmla="*/ 473718 h 3386"/>
                <a:gd name="T10" fmla="*/ 206885 w 1488"/>
                <a:gd name="T11" fmla="*/ 24192 h 3386"/>
                <a:gd name="T12" fmla="*/ 171467 w 1488"/>
                <a:gd name="T13" fmla="*/ 563 h 3386"/>
                <a:gd name="T14" fmla="*/ 133238 w 1488"/>
                <a:gd name="T15" fmla="*/ 6751 h 3386"/>
                <a:gd name="T16" fmla="*/ 106253 w 1488"/>
                <a:gd name="T17" fmla="*/ 39383 h 3386"/>
                <a:gd name="T18" fmla="*/ 51159 w 1488"/>
                <a:gd name="T19" fmla="*/ 475406 h 3386"/>
                <a:gd name="T20" fmla="*/ 10682 w 1488"/>
                <a:gd name="T21" fmla="*/ 501849 h 3386"/>
                <a:gd name="T22" fmla="*/ 0 w 1488"/>
                <a:gd name="T23" fmla="*/ 1840300 h 3386"/>
                <a:gd name="T24" fmla="*/ 18552 w 1488"/>
                <a:gd name="T25" fmla="*/ 1885871 h 3386"/>
                <a:gd name="T26" fmla="*/ 64089 w 1488"/>
                <a:gd name="T27" fmla="*/ 1905000 h 3386"/>
                <a:gd name="T28" fmla="*/ 807862 w 1488"/>
                <a:gd name="T29" fmla="*/ 1893748 h 3386"/>
                <a:gd name="T30" fmla="*/ 834846 w 1488"/>
                <a:gd name="T31" fmla="*/ 1853240 h 3386"/>
                <a:gd name="T32" fmla="*/ 830911 w 1488"/>
                <a:gd name="T33" fmla="*/ 513101 h 3386"/>
                <a:gd name="T34" fmla="*/ 796618 w 1488"/>
                <a:gd name="T35" fmla="*/ 478782 h 3386"/>
                <a:gd name="T36" fmla="*/ 263665 w 1488"/>
                <a:gd name="T37" fmla="*/ 1577561 h 3386"/>
                <a:gd name="T38" fmla="*/ 178213 w 1488"/>
                <a:gd name="T39" fmla="*/ 1549430 h 3386"/>
                <a:gd name="T40" fmla="*/ 148417 w 1488"/>
                <a:gd name="T41" fmla="*/ 1499920 h 3386"/>
                <a:gd name="T42" fmla="*/ 186646 w 1488"/>
                <a:gd name="T43" fmla="*/ 1445347 h 3386"/>
                <a:gd name="T44" fmla="*/ 277158 w 1488"/>
                <a:gd name="T45" fmla="*/ 1422280 h 3386"/>
                <a:gd name="T46" fmla="*/ 313138 w 1488"/>
                <a:gd name="T47" fmla="*/ 1441409 h 3386"/>
                <a:gd name="T48" fmla="*/ 330003 w 1488"/>
                <a:gd name="T49" fmla="*/ 1493169 h 3386"/>
                <a:gd name="T50" fmla="*/ 319884 w 1488"/>
                <a:gd name="T51" fmla="*/ 1547742 h 3386"/>
                <a:gd name="T52" fmla="*/ 283342 w 1488"/>
                <a:gd name="T53" fmla="*/ 1577561 h 3386"/>
                <a:gd name="T54" fmla="*/ 385098 w 1488"/>
                <a:gd name="T55" fmla="*/ 1749719 h 3386"/>
                <a:gd name="T56" fmla="*/ 344058 w 1488"/>
                <a:gd name="T57" fmla="*/ 1681644 h 3386"/>
                <a:gd name="T58" fmla="*/ 341809 w 1488"/>
                <a:gd name="T59" fmla="*/ 1613568 h 3386"/>
                <a:gd name="T60" fmla="*/ 380600 w 1488"/>
                <a:gd name="T61" fmla="*/ 1583749 h 3386"/>
                <a:gd name="T62" fmla="*/ 436819 w 1488"/>
                <a:gd name="T63" fmla="*/ 1580374 h 3386"/>
                <a:gd name="T64" fmla="*/ 482918 w 1488"/>
                <a:gd name="T65" fmla="*/ 1603441 h 3386"/>
                <a:gd name="T66" fmla="*/ 491351 w 1488"/>
                <a:gd name="T67" fmla="*/ 1657451 h 3386"/>
                <a:gd name="T68" fmla="*/ 458744 w 1488"/>
                <a:gd name="T69" fmla="*/ 1737905 h 3386"/>
                <a:gd name="T70" fmla="*/ 337874 w 1488"/>
                <a:gd name="T71" fmla="*/ 1368832 h 3386"/>
                <a:gd name="T72" fmla="*/ 355302 w 1488"/>
                <a:gd name="T73" fmla="*/ 1287253 h 3386"/>
                <a:gd name="T74" fmla="*/ 407585 w 1488"/>
                <a:gd name="T75" fmla="*/ 1241119 h 3386"/>
                <a:gd name="T76" fmla="*/ 458744 w 1488"/>
                <a:gd name="T77" fmla="*/ 1261936 h 3386"/>
                <a:gd name="T78" fmla="*/ 491351 w 1488"/>
                <a:gd name="T79" fmla="*/ 1342952 h 3386"/>
                <a:gd name="T80" fmla="*/ 482918 w 1488"/>
                <a:gd name="T81" fmla="*/ 1396962 h 3386"/>
                <a:gd name="T82" fmla="*/ 436819 w 1488"/>
                <a:gd name="T83" fmla="*/ 1420030 h 3386"/>
                <a:gd name="T84" fmla="*/ 380600 w 1488"/>
                <a:gd name="T85" fmla="*/ 1417216 h 3386"/>
                <a:gd name="T86" fmla="*/ 341809 w 1488"/>
                <a:gd name="T87" fmla="*/ 1386835 h 3386"/>
                <a:gd name="T88" fmla="*/ 546445 w 1488"/>
                <a:gd name="T89" fmla="*/ 1575873 h 3386"/>
                <a:gd name="T90" fmla="*/ 513276 w 1488"/>
                <a:gd name="T91" fmla="*/ 1541553 h 3386"/>
                <a:gd name="T92" fmla="*/ 506530 w 1488"/>
                <a:gd name="T93" fmla="*/ 1485855 h 3386"/>
                <a:gd name="T94" fmla="*/ 526768 w 1488"/>
                <a:gd name="T95" fmla="*/ 1436908 h 3386"/>
                <a:gd name="T96" fmla="*/ 572306 w 1488"/>
                <a:gd name="T97" fmla="*/ 1422843 h 3386"/>
                <a:gd name="T98" fmla="*/ 657758 w 1488"/>
                <a:gd name="T99" fmla="*/ 1450973 h 3386"/>
                <a:gd name="T100" fmla="*/ 687554 w 1488"/>
                <a:gd name="T101" fmla="*/ 1499920 h 3386"/>
                <a:gd name="T102" fmla="*/ 650449 w 1488"/>
                <a:gd name="T103" fmla="*/ 1554494 h 3386"/>
                <a:gd name="T104" fmla="*/ 558813 w 1488"/>
                <a:gd name="T105" fmla="*/ 1578123 h 3386"/>
                <a:gd name="T106" fmla="*/ 736464 w 1488"/>
                <a:gd name="T107" fmla="*/ 1104405 h 3386"/>
                <a:gd name="T108" fmla="*/ 698797 w 1488"/>
                <a:gd name="T109" fmla="*/ 1135348 h 3386"/>
                <a:gd name="T110" fmla="*/ 148979 w 1488"/>
                <a:gd name="T111" fmla="*/ 1135348 h 3386"/>
                <a:gd name="T112" fmla="*/ 111875 w 1488"/>
                <a:gd name="T113" fmla="*/ 1104405 h 3386"/>
                <a:gd name="T114" fmla="*/ 104004 w 1488"/>
                <a:gd name="T115" fmla="*/ 656004 h 3386"/>
                <a:gd name="T116" fmla="*/ 127054 w 1488"/>
                <a:gd name="T117" fmla="*/ 612683 h 3386"/>
                <a:gd name="T118" fmla="*/ 679683 w 1488"/>
                <a:gd name="T119" fmla="*/ 597493 h 3386"/>
                <a:gd name="T120" fmla="*/ 720723 w 1488"/>
                <a:gd name="T121" fmla="*/ 612683 h 3386"/>
                <a:gd name="T122" fmla="*/ 743772 w 1488"/>
                <a:gd name="T123" fmla="*/ 656004 h 338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88" h="3386">
                  <a:moveTo>
                    <a:pt x="1373" y="842"/>
                  </a:moveTo>
                  <a:lnTo>
                    <a:pt x="869" y="842"/>
                  </a:lnTo>
                  <a:lnTo>
                    <a:pt x="869" y="787"/>
                  </a:lnTo>
                  <a:lnTo>
                    <a:pt x="869" y="780"/>
                  </a:lnTo>
                  <a:lnTo>
                    <a:pt x="867" y="771"/>
                  </a:lnTo>
                  <a:lnTo>
                    <a:pt x="865" y="764"/>
                  </a:lnTo>
                  <a:lnTo>
                    <a:pt x="862" y="756"/>
                  </a:lnTo>
                  <a:lnTo>
                    <a:pt x="859" y="750"/>
                  </a:lnTo>
                  <a:lnTo>
                    <a:pt x="855" y="744"/>
                  </a:lnTo>
                  <a:lnTo>
                    <a:pt x="851" y="737"/>
                  </a:lnTo>
                  <a:lnTo>
                    <a:pt x="845" y="732"/>
                  </a:lnTo>
                  <a:lnTo>
                    <a:pt x="840" y="727"/>
                  </a:lnTo>
                  <a:lnTo>
                    <a:pt x="834" y="723"/>
                  </a:lnTo>
                  <a:lnTo>
                    <a:pt x="827" y="718"/>
                  </a:lnTo>
                  <a:lnTo>
                    <a:pt x="821" y="715"/>
                  </a:lnTo>
                  <a:lnTo>
                    <a:pt x="814" y="713"/>
                  </a:lnTo>
                  <a:lnTo>
                    <a:pt x="806" y="711"/>
                  </a:lnTo>
                  <a:lnTo>
                    <a:pt x="799" y="710"/>
                  </a:lnTo>
                  <a:lnTo>
                    <a:pt x="791" y="709"/>
                  </a:lnTo>
                  <a:lnTo>
                    <a:pt x="519" y="709"/>
                  </a:lnTo>
                  <a:lnTo>
                    <a:pt x="511" y="710"/>
                  </a:lnTo>
                  <a:lnTo>
                    <a:pt x="504" y="711"/>
                  </a:lnTo>
                  <a:lnTo>
                    <a:pt x="496" y="713"/>
                  </a:lnTo>
                  <a:lnTo>
                    <a:pt x="489" y="715"/>
                  </a:lnTo>
                  <a:lnTo>
                    <a:pt x="483" y="718"/>
                  </a:lnTo>
                  <a:lnTo>
                    <a:pt x="476" y="723"/>
                  </a:lnTo>
                  <a:lnTo>
                    <a:pt x="470" y="727"/>
                  </a:lnTo>
                  <a:lnTo>
                    <a:pt x="465" y="732"/>
                  </a:lnTo>
                  <a:lnTo>
                    <a:pt x="459" y="737"/>
                  </a:lnTo>
                  <a:lnTo>
                    <a:pt x="455" y="744"/>
                  </a:lnTo>
                  <a:lnTo>
                    <a:pt x="451" y="750"/>
                  </a:lnTo>
                  <a:lnTo>
                    <a:pt x="448" y="756"/>
                  </a:lnTo>
                  <a:lnTo>
                    <a:pt x="445" y="764"/>
                  </a:lnTo>
                  <a:lnTo>
                    <a:pt x="444" y="771"/>
                  </a:lnTo>
                  <a:lnTo>
                    <a:pt x="442" y="780"/>
                  </a:lnTo>
                  <a:lnTo>
                    <a:pt x="441" y="787"/>
                  </a:lnTo>
                  <a:lnTo>
                    <a:pt x="441" y="842"/>
                  </a:lnTo>
                  <a:lnTo>
                    <a:pt x="384" y="842"/>
                  </a:lnTo>
                  <a:lnTo>
                    <a:pt x="384" y="99"/>
                  </a:lnTo>
                  <a:lnTo>
                    <a:pt x="384" y="90"/>
                  </a:lnTo>
                  <a:lnTo>
                    <a:pt x="382" y="79"/>
                  </a:lnTo>
                  <a:lnTo>
                    <a:pt x="380" y="70"/>
                  </a:lnTo>
                  <a:lnTo>
                    <a:pt x="377" y="60"/>
                  </a:lnTo>
                  <a:lnTo>
                    <a:pt x="373" y="52"/>
                  </a:lnTo>
                  <a:lnTo>
                    <a:pt x="368" y="43"/>
                  </a:lnTo>
                  <a:lnTo>
                    <a:pt x="362" y="36"/>
                  </a:lnTo>
                  <a:lnTo>
                    <a:pt x="356" y="29"/>
                  </a:lnTo>
                  <a:lnTo>
                    <a:pt x="349" y="22"/>
                  </a:lnTo>
                  <a:lnTo>
                    <a:pt x="341" y="17"/>
                  </a:lnTo>
                  <a:lnTo>
                    <a:pt x="333" y="12"/>
                  </a:lnTo>
                  <a:lnTo>
                    <a:pt x="323" y="7"/>
                  </a:lnTo>
                  <a:lnTo>
                    <a:pt x="315" y="4"/>
                  </a:lnTo>
                  <a:lnTo>
                    <a:pt x="305" y="1"/>
                  </a:lnTo>
                  <a:lnTo>
                    <a:pt x="295" y="0"/>
                  </a:lnTo>
                  <a:lnTo>
                    <a:pt x="285" y="0"/>
                  </a:lnTo>
                  <a:lnTo>
                    <a:pt x="275" y="0"/>
                  </a:lnTo>
                  <a:lnTo>
                    <a:pt x="264" y="1"/>
                  </a:lnTo>
                  <a:lnTo>
                    <a:pt x="255" y="4"/>
                  </a:lnTo>
                  <a:lnTo>
                    <a:pt x="246" y="7"/>
                  </a:lnTo>
                  <a:lnTo>
                    <a:pt x="237" y="12"/>
                  </a:lnTo>
                  <a:lnTo>
                    <a:pt x="229" y="17"/>
                  </a:lnTo>
                  <a:lnTo>
                    <a:pt x="221" y="22"/>
                  </a:lnTo>
                  <a:lnTo>
                    <a:pt x="215" y="29"/>
                  </a:lnTo>
                  <a:lnTo>
                    <a:pt x="207" y="36"/>
                  </a:lnTo>
                  <a:lnTo>
                    <a:pt x="202" y="43"/>
                  </a:lnTo>
                  <a:lnTo>
                    <a:pt x="197" y="52"/>
                  </a:lnTo>
                  <a:lnTo>
                    <a:pt x="192" y="60"/>
                  </a:lnTo>
                  <a:lnTo>
                    <a:pt x="189" y="70"/>
                  </a:lnTo>
                  <a:lnTo>
                    <a:pt x="187" y="79"/>
                  </a:lnTo>
                  <a:lnTo>
                    <a:pt x="185" y="90"/>
                  </a:lnTo>
                  <a:lnTo>
                    <a:pt x="185" y="99"/>
                  </a:lnTo>
                  <a:lnTo>
                    <a:pt x="185" y="842"/>
                  </a:lnTo>
                  <a:lnTo>
                    <a:pt x="114" y="842"/>
                  </a:lnTo>
                  <a:lnTo>
                    <a:pt x="103" y="843"/>
                  </a:lnTo>
                  <a:lnTo>
                    <a:pt x="91" y="845"/>
                  </a:lnTo>
                  <a:lnTo>
                    <a:pt x="81" y="847"/>
                  </a:lnTo>
                  <a:lnTo>
                    <a:pt x="70" y="851"/>
                  </a:lnTo>
                  <a:lnTo>
                    <a:pt x="60" y="855"/>
                  </a:lnTo>
                  <a:lnTo>
                    <a:pt x="50" y="862"/>
                  </a:lnTo>
                  <a:lnTo>
                    <a:pt x="42" y="868"/>
                  </a:lnTo>
                  <a:lnTo>
                    <a:pt x="33" y="875"/>
                  </a:lnTo>
                  <a:lnTo>
                    <a:pt x="26" y="884"/>
                  </a:lnTo>
                  <a:lnTo>
                    <a:pt x="19" y="892"/>
                  </a:lnTo>
                  <a:lnTo>
                    <a:pt x="14" y="902"/>
                  </a:lnTo>
                  <a:lnTo>
                    <a:pt x="9" y="912"/>
                  </a:lnTo>
                  <a:lnTo>
                    <a:pt x="5" y="922"/>
                  </a:lnTo>
                  <a:lnTo>
                    <a:pt x="3" y="933"/>
                  </a:lnTo>
                  <a:lnTo>
                    <a:pt x="0" y="945"/>
                  </a:lnTo>
                  <a:lnTo>
                    <a:pt x="0" y="957"/>
                  </a:lnTo>
                  <a:lnTo>
                    <a:pt x="0" y="3271"/>
                  </a:lnTo>
                  <a:lnTo>
                    <a:pt x="0" y="3282"/>
                  </a:lnTo>
                  <a:lnTo>
                    <a:pt x="3" y="3294"/>
                  </a:lnTo>
                  <a:lnTo>
                    <a:pt x="5" y="3306"/>
                  </a:lnTo>
                  <a:lnTo>
                    <a:pt x="9" y="3316"/>
                  </a:lnTo>
                  <a:lnTo>
                    <a:pt x="14" y="3326"/>
                  </a:lnTo>
                  <a:lnTo>
                    <a:pt x="19" y="3335"/>
                  </a:lnTo>
                  <a:lnTo>
                    <a:pt x="26" y="3344"/>
                  </a:lnTo>
                  <a:lnTo>
                    <a:pt x="33" y="3352"/>
                  </a:lnTo>
                  <a:lnTo>
                    <a:pt x="42" y="3359"/>
                  </a:lnTo>
                  <a:lnTo>
                    <a:pt x="50" y="3366"/>
                  </a:lnTo>
                  <a:lnTo>
                    <a:pt x="60" y="3372"/>
                  </a:lnTo>
                  <a:lnTo>
                    <a:pt x="70" y="3376"/>
                  </a:lnTo>
                  <a:lnTo>
                    <a:pt x="81" y="3380"/>
                  </a:lnTo>
                  <a:lnTo>
                    <a:pt x="91" y="3383"/>
                  </a:lnTo>
                  <a:lnTo>
                    <a:pt x="103" y="3385"/>
                  </a:lnTo>
                  <a:lnTo>
                    <a:pt x="114" y="3386"/>
                  </a:lnTo>
                  <a:lnTo>
                    <a:pt x="1373" y="3386"/>
                  </a:lnTo>
                  <a:lnTo>
                    <a:pt x="1384" y="3385"/>
                  </a:lnTo>
                  <a:lnTo>
                    <a:pt x="1396" y="3383"/>
                  </a:lnTo>
                  <a:lnTo>
                    <a:pt x="1407" y="3380"/>
                  </a:lnTo>
                  <a:lnTo>
                    <a:pt x="1417" y="3376"/>
                  </a:lnTo>
                  <a:lnTo>
                    <a:pt x="1428" y="3372"/>
                  </a:lnTo>
                  <a:lnTo>
                    <a:pt x="1437" y="3366"/>
                  </a:lnTo>
                  <a:lnTo>
                    <a:pt x="1446" y="3359"/>
                  </a:lnTo>
                  <a:lnTo>
                    <a:pt x="1454" y="3352"/>
                  </a:lnTo>
                  <a:lnTo>
                    <a:pt x="1461" y="3344"/>
                  </a:lnTo>
                  <a:lnTo>
                    <a:pt x="1468" y="3335"/>
                  </a:lnTo>
                  <a:lnTo>
                    <a:pt x="1473" y="3326"/>
                  </a:lnTo>
                  <a:lnTo>
                    <a:pt x="1478" y="3316"/>
                  </a:lnTo>
                  <a:lnTo>
                    <a:pt x="1483" y="3306"/>
                  </a:lnTo>
                  <a:lnTo>
                    <a:pt x="1485" y="3294"/>
                  </a:lnTo>
                  <a:lnTo>
                    <a:pt x="1487" y="3282"/>
                  </a:lnTo>
                  <a:lnTo>
                    <a:pt x="1488" y="3271"/>
                  </a:lnTo>
                  <a:lnTo>
                    <a:pt x="1488" y="957"/>
                  </a:lnTo>
                  <a:lnTo>
                    <a:pt x="1487" y="945"/>
                  </a:lnTo>
                  <a:lnTo>
                    <a:pt x="1485" y="933"/>
                  </a:lnTo>
                  <a:lnTo>
                    <a:pt x="1483" y="922"/>
                  </a:lnTo>
                  <a:lnTo>
                    <a:pt x="1478" y="912"/>
                  </a:lnTo>
                  <a:lnTo>
                    <a:pt x="1473" y="902"/>
                  </a:lnTo>
                  <a:lnTo>
                    <a:pt x="1468" y="892"/>
                  </a:lnTo>
                  <a:lnTo>
                    <a:pt x="1461" y="884"/>
                  </a:lnTo>
                  <a:lnTo>
                    <a:pt x="1454" y="875"/>
                  </a:lnTo>
                  <a:lnTo>
                    <a:pt x="1446" y="868"/>
                  </a:lnTo>
                  <a:lnTo>
                    <a:pt x="1437" y="862"/>
                  </a:lnTo>
                  <a:lnTo>
                    <a:pt x="1428" y="855"/>
                  </a:lnTo>
                  <a:lnTo>
                    <a:pt x="1417" y="851"/>
                  </a:lnTo>
                  <a:lnTo>
                    <a:pt x="1407" y="847"/>
                  </a:lnTo>
                  <a:lnTo>
                    <a:pt x="1396" y="845"/>
                  </a:lnTo>
                  <a:lnTo>
                    <a:pt x="1384" y="843"/>
                  </a:lnTo>
                  <a:lnTo>
                    <a:pt x="1373" y="842"/>
                  </a:lnTo>
                  <a:close/>
                  <a:moveTo>
                    <a:pt x="493" y="2805"/>
                  </a:moveTo>
                  <a:lnTo>
                    <a:pt x="493" y="2805"/>
                  </a:lnTo>
                  <a:lnTo>
                    <a:pt x="469" y="2804"/>
                  </a:lnTo>
                  <a:lnTo>
                    <a:pt x="447" y="2801"/>
                  </a:lnTo>
                  <a:lnTo>
                    <a:pt x="425" y="2798"/>
                  </a:lnTo>
                  <a:lnTo>
                    <a:pt x="403" y="2793"/>
                  </a:lnTo>
                  <a:lnTo>
                    <a:pt x="383" y="2788"/>
                  </a:lnTo>
                  <a:lnTo>
                    <a:pt x="365" y="2780"/>
                  </a:lnTo>
                  <a:lnTo>
                    <a:pt x="348" y="2773"/>
                  </a:lnTo>
                  <a:lnTo>
                    <a:pt x="332" y="2763"/>
                  </a:lnTo>
                  <a:lnTo>
                    <a:pt x="317" y="2754"/>
                  </a:lnTo>
                  <a:lnTo>
                    <a:pt x="303" y="2743"/>
                  </a:lnTo>
                  <a:lnTo>
                    <a:pt x="292" y="2732"/>
                  </a:lnTo>
                  <a:lnTo>
                    <a:pt x="282" y="2720"/>
                  </a:lnTo>
                  <a:lnTo>
                    <a:pt x="275" y="2708"/>
                  </a:lnTo>
                  <a:lnTo>
                    <a:pt x="269" y="2694"/>
                  </a:lnTo>
                  <a:lnTo>
                    <a:pt x="265" y="2680"/>
                  </a:lnTo>
                  <a:lnTo>
                    <a:pt x="264" y="2666"/>
                  </a:lnTo>
                  <a:lnTo>
                    <a:pt x="265" y="2653"/>
                  </a:lnTo>
                  <a:lnTo>
                    <a:pt x="269" y="2639"/>
                  </a:lnTo>
                  <a:lnTo>
                    <a:pt x="275" y="2625"/>
                  </a:lnTo>
                  <a:lnTo>
                    <a:pt x="282" y="2613"/>
                  </a:lnTo>
                  <a:lnTo>
                    <a:pt x="292" y="2601"/>
                  </a:lnTo>
                  <a:lnTo>
                    <a:pt x="303" y="2589"/>
                  </a:lnTo>
                  <a:lnTo>
                    <a:pt x="317" y="2579"/>
                  </a:lnTo>
                  <a:lnTo>
                    <a:pt x="332" y="2569"/>
                  </a:lnTo>
                  <a:lnTo>
                    <a:pt x="348" y="2560"/>
                  </a:lnTo>
                  <a:lnTo>
                    <a:pt x="365" y="2553"/>
                  </a:lnTo>
                  <a:lnTo>
                    <a:pt x="383" y="2545"/>
                  </a:lnTo>
                  <a:lnTo>
                    <a:pt x="403" y="2540"/>
                  </a:lnTo>
                  <a:lnTo>
                    <a:pt x="425" y="2535"/>
                  </a:lnTo>
                  <a:lnTo>
                    <a:pt x="447" y="2531"/>
                  </a:lnTo>
                  <a:lnTo>
                    <a:pt x="469" y="2529"/>
                  </a:lnTo>
                  <a:lnTo>
                    <a:pt x="493" y="2528"/>
                  </a:lnTo>
                  <a:lnTo>
                    <a:pt x="504" y="2529"/>
                  </a:lnTo>
                  <a:lnTo>
                    <a:pt x="515" y="2531"/>
                  </a:lnTo>
                  <a:lnTo>
                    <a:pt x="525" y="2536"/>
                  </a:lnTo>
                  <a:lnTo>
                    <a:pt x="534" y="2541"/>
                  </a:lnTo>
                  <a:lnTo>
                    <a:pt x="543" y="2546"/>
                  </a:lnTo>
                  <a:lnTo>
                    <a:pt x="550" y="2554"/>
                  </a:lnTo>
                  <a:lnTo>
                    <a:pt x="557" y="2562"/>
                  </a:lnTo>
                  <a:lnTo>
                    <a:pt x="564" y="2572"/>
                  </a:lnTo>
                  <a:lnTo>
                    <a:pt x="569" y="2582"/>
                  </a:lnTo>
                  <a:lnTo>
                    <a:pt x="574" y="2593"/>
                  </a:lnTo>
                  <a:lnTo>
                    <a:pt x="579" y="2604"/>
                  </a:lnTo>
                  <a:lnTo>
                    <a:pt x="582" y="2616"/>
                  </a:lnTo>
                  <a:lnTo>
                    <a:pt x="584" y="2628"/>
                  </a:lnTo>
                  <a:lnTo>
                    <a:pt x="586" y="2641"/>
                  </a:lnTo>
                  <a:lnTo>
                    <a:pt x="587" y="2654"/>
                  </a:lnTo>
                  <a:lnTo>
                    <a:pt x="587" y="2666"/>
                  </a:lnTo>
                  <a:lnTo>
                    <a:pt x="587" y="2679"/>
                  </a:lnTo>
                  <a:lnTo>
                    <a:pt x="586" y="2692"/>
                  </a:lnTo>
                  <a:lnTo>
                    <a:pt x="584" y="2704"/>
                  </a:lnTo>
                  <a:lnTo>
                    <a:pt x="582" y="2717"/>
                  </a:lnTo>
                  <a:lnTo>
                    <a:pt x="579" y="2729"/>
                  </a:lnTo>
                  <a:lnTo>
                    <a:pt x="574" y="2740"/>
                  </a:lnTo>
                  <a:lnTo>
                    <a:pt x="569" y="2751"/>
                  </a:lnTo>
                  <a:lnTo>
                    <a:pt x="564" y="2761"/>
                  </a:lnTo>
                  <a:lnTo>
                    <a:pt x="557" y="2771"/>
                  </a:lnTo>
                  <a:lnTo>
                    <a:pt x="550" y="2778"/>
                  </a:lnTo>
                  <a:lnTo>
                    <a:pt x="543" y="2786"/>
                  </a:lnTo>
                  <a:lnTo>
                    <a:pt x="534" y="2792"/>
                  </a:lnTo>
                  <a:lnTo>
                    <a:pt x="525" y="2797"/>
                  </a:lnTo>
                  <a:lnTo>
                    <a:pt x="515" y="2801"/>
                  </a:lnTo>
                  <a:lnTo>
                    <a:pt x="504" y="2804"/>
                  </a:lnTo>
                  <a:lnTo>
                    <a:pt x="493" y="2805"/>
                  </a:lnTo>
                  <a:close/>
                  <a:moveTo>
                    <a:pt x="739" y="3128"/>
                  </a:moveTo>
                  <a:lnTo>
                    <a:pt x="739" y="3128"/>
                  </a:lnTo>
                  <a:lnTo>
                    <a:pt x="725" y="3127"/>
                  </a:lnTo>
                  <a:lnTo>
                    <a:pt x="711" y="3124"/>
                  </a:lnTo>
                  <a:lnTo>
                    <a:pt x="698" y="3118"/>
                  </a:lnTo>
                  <a:lnTo>
                    <a:pt x="685" y="3110"/>
                  </a:lnTo>
                  <a:lnTo>
                    <a:pt x="673" y="3101"/>
                  </a:lnTo>
                  <a:lnTo>
                    <a:pt x="662" y="3089"/>
                  </a:lnTo>
                  <a:lnTo>
                    <a:pt x="651" y="3077"/>
                  </a:lnTo>
                  <a:lnTo>
                    <a:pt x="642" y="3062"/>
                  </a:lnTo>
                  <a:lnTo>
                    <a:pt x="632" y="3045"/>
                  </a:lnTo>
                  <a:lnTo>
                    <a:pt x="625" y="3028"/>
                  </a:lnTo>
                  <a:lnTo>
                    <a:pt x="618" y="3009"/>
                  </a:lnTo>
                  <a:lnTo>
                    <a:pt x="612" y="2989"/>
                  </a:lnTo>
                  <a:lnTo>
                    <a:pt x="607" y="2968"/>
                  </a:lnTo>
                  <a:lnTo>
                    <a:pt x="604" y="2946"/>
                  </a:lnTo>
                  <a:lnTo>
                    <a:pt x="602" y="2924"/>
                  </a:lnTo>
                  <a:lnTo>
                    <a:pt x="601" y="2901"/>
                  </a:lnTo>
                  <a:lnTo>
                    <a:pt x="602" y="2889"/>
                  </a:lnTo>
                  <a:lnTo>
                    <a:pt x="604" y="2878"/>
                  </a:lnTo>
                  <a:lnTo>
                    <a:pt x="608" y="2868"/>
                  </a:lnTo>
                  <a:lnTo>
                    <a:pt x="613" y="2858"/>
                  </a:lnTo>
                  <a:lnTo>
                    <a:pt x="620" y="2850"/>
                  </a:lnTo>
                  <a:lnTo>
                    <a:pt x="627" y="2843"/>
                  </a:lnTo>
                  <a:lnTo>
                    <a:pt x="634" y="2835"/>
                  </a:lnTo>
                  <a:lnTo>
                    <a:pt x="644" y="2829"/>
                  </a:lnTo>
                  <a:lnTo>
                    <a:pt x="654" y="2824"/>
                  </a:lnTo>
                  <a:lnTo>
                    <a:pt x="665" y="2819"/>
                  </a:lnTo>
                  <a:lnTo>
                    <a:pt x="677" y="2815"/>
                  </a:lnTo>
                  <a:lnTo>
                    <a:pt x="688" y="2812"/>
                  </a:lnTo>
                  <a:lnTo>
                    <a:pt x="701" y="2809"/>
                  </a:lnTo>
                  <a:lnTo>
                    <a:pt x="714" y="2807"/>
                  </a:lnTo>
                  <a:lnTo>
                    <a:pt x="726" y="2806"/>
                  </a:lnTo>
                  <a:lnTo>
                    <a:pt x="739" y="2806"/>
                  </a:lnTo>
                  <a:lnTo>
                    <a:pt x="752" y="2806"/>
                  </a:lnTo>
                  <a:lnTo>
                    <a:pt x="764" y="2807"/>
                  </a:lnTo>
                  <a:lnTo>
                    <a:pt x="777" y="2809"/>
                  </a:lnTo>
                  <a:lnTo>
                    <a:pt x="790" y="2812"/>
                  </a:lnTo>
                  <a:lnTo>
                    <a:pt x="801" y="2815"/>
                  </a:lnTo>
                  <a:lnTo>
                    <a:pt x="813" y="2819"/>
                  </a:lnTo>
                  <a:lnTo>
                    <a:pt x="823" y="2824"/>
                  </a:lnTo>
                  <a:lnTo>
                    <a:pt x="834" y="2829"/>
                  </a:lnTo>
                  <a:lnTo>
                    <a:pt x="843" y="2835"/>
                  </a:lnTo>
                  <a:lnTo>
                    <a:pt x="852" y="2843"/>
                  </a:lnTo>
                  <a:lnTo>
                    <a:pt x="859" y="2850"/>
                  </a:lnTo>
                  <a:lnTo>
                    <a:pt x="864" y="2858"/>
                  </a:lnTo>
                  <a:lnTo>
                    <a:pt x="870" y="2868"/>
                  </a:lnTo>
                  <a:lnTo>
                    <a:pt x="874" y="2878"/>
                  </a:lnTo>
                  <a:lnTo>
                    <a:pt x="876" y="2889"/>
                  </a:lnTo>
                  <a:lnTo>
                    <a:pt x="877" y="2901"/>
                  </a:lnTo>
                  <a:lnTo>
                    <a:pt x="876" y="2924"/>
                  </a:lnTo>
                  <a:lnTo>
                    <a:pt x="874" y="2946"/>
                  </a:lnTo>
                  <a:lnTo>
                    <a:pt x="871" y="2968"/>
                  </a:lnTo>
                  <a:lnTo>
                    <a:pt x="865" y="2989"/>
                  </a:lnTo>
                  <a:lnTo>
                    <a:pt x="860" y="3009"/>
                  </a:lnTo>
                  <a:lnTo>
                    <a:pt x="853" y="3028"/>
                  </a:lnTo>
                  <a:lnTo>
                    <a:pt x="845" y="3045"/>
                  </a:lnTo>
                  <a:lnTo>
                    <a:pt x="836" y="3062"/>
                  </a:lnTo>
                  <a:lnTo>
                    <a:pt x="826" y="3077"/>
                  </a:lnTo>
                  <a:lnTo>
                    <a:pt x="816" y="3089"/>
                  </a:lnTo>
                  <a:lnTo>
                    <a:pt x="804" y="3101"/>
                  </a:lnTo>
                  <a:lnTo>
                    <a:pt x="793" y="3110"/>
                  </a:lnTo>
                  <a:lnTo>
                    <a:pt x="780" y="3118"/>
                  </a:lnTo>
                  <a:lnTo>
                    <a:pt x="766" y="3124"/>
                  </a:lnTo>
                  <a:lnTo>
                    <a:pt x="753" y="3127"/>
                  </a:lnTo>
                  <a:lnTo>
                    <a:pt x="739" y="3128"/>
                  </a:lnTo>
                  <a:close/>
                  <a:moveTo>
                    <a:pt x="601" y="2433"/>
                  </a:moveTo>
                  <a:lnTo>
                    <a:pt x="601" y="2433"/>
                  </a:lnTo>
                  <a:lnTo>
                    <a:pt x="602" y="2410"/>
                  </a:lnTo>
                  <a:lnTo>
                    <a:pt x="604" y="2387"/>
                  </a:lnTo>
                  <a:lnTo>
                    <a:pt x="607" y="2365"/>
                  </a:lnTo>
                  <a:lnTo>
                    <a:pt x="612" y="2344"/>
                  </a:lnTo>
                  <a:lnTo>
                    <a:pt x="618" y="2325"/>
                  </a:lnTo>
                  <a:lnTo>
                    <a:pt x="625" y="2306"/>
                  </a:lnTo>
                  <a:lnTo>
                    <a:pt x="632" y="2288"/>
                  </a:lnTo>
                  <a:lnTo>
                    <a:pt x="642" y="2272"/>
                  </a:lnTo>
                  <a:lnTo>
                    <a:pt x="651" y="2257"/>
                  </a:lnTo>
                  <a:lnTo>
                    <a:pt x="662" y="2243"/>
                  </a:lnTo>
                  <a:lnTo>
                    <a:pt x="673" y="2232"/>
                  </a:lnTo>
                  <a:lnTo>
                    <a:pt x="685" y="2222"/>
                  </a:lnTo>
                  <a:lnTo>
                    <a:pt x="698" y="2215"/>
                  </a:lnTo>
                  <a:lnTo>
                    <a:pt x="711" y="2210"/>
                  </a:lnTo>
                  <a:lnTo>
                    <a:pt x="725" y="2206"/>
                  </a:lnTo>
                  <a:lnTo>
                    <a:pt x="739" y="2204"/>
                  </a:lnTo>
                  <a:lnTo>
                    <a:pt x="753" y="2206"/>
                  </a:lnTo>
                  <a:lnTo>
                    <a:pt x="766" y="2210"/>
                  </a:lnTo>
                  <a:lnTo>
                    <a:pt x="780" y="2215"/>
                  </a:lnTo>
                  <a:lnTo>
                    <a:pt x="793" y="2222"/>
                  </a:lnTo>
                  <a:lnTo>
                    <a:pt x="804" y="2232"/>
                  </a:lnTo>
                  <a:lnTo>
                    <a:pt x="816" y="2243"/>
                  </a:lnTo>
                  <a:lnTo>
                    <a:pt x="826" y="2257"/>
                  </a:lnTo>
                  <a:lnTo>
                    <a:pt x="836" y="2272"/>
                  </a:lnTo>
                  <a:lnTo>
                    <a:pt x="845" y="2288"/>
                  </a:lnTo>
                  <a:lnTo>
                    <a:pt x="853" y="2306"/>
                  </a:lnTo>
                  <a:lnTo>
                    <a:pt x="860" y="2325"/>
                  </a:lnTo>
                  <a:lnTo>
                    <a:pt x="865" y="2344"/>
                  </a:lnTo>
                  <a:lnTo>
                    <a:pt x="871" y="2365"/>
                  </a:lnTo>
                  <a:lnTo>
                    <a:pt x="874" y="2387"/>
                  </a:lnTo>
                  <a:lnTo>
                    <a:pt x="876" y="2410"/>
                  </a:lnTo>
                  <a:lnTo>
                    <a:pt x="877" y="2433"/>
                  </a:lnTo>
                  <a:lnTo>
                    <a:pt x="876" y="2445"/>
                  </a:lnTo>
                  <a:lnTo>
                    <a:pt x="874" y="2455"/>
                  </a:lnTo>
                  <a:lnTo>
                    <a:pt x="870" y="2465"/>
                  </a:lnTo>
                  <a:lnTo>
                    <a:pt x="864" y="2474"/>
                  </a:lnTo>
                  <a:lnTo>
                    <a:pt x="859" y="2483"/>
                  </a:lnTo>
                  <a:lnTo>
                    <a:pt x="852" y="2490"/>
                  </a:lnTo>
                  <a:lnTo>
                    <a:pt x="843" y="2498"/>
                  </a:lnTo>
                  <a:lnTo>
                    <a:pt x="834" y="2504"/>
                  </a:lnTo>
                  <a:lnTo>
                    <a:pt x="823" y="2509"/>
                  </a:lnTo>
                  <a:lnTo>
                    <a:pt x="813" y="2515"/>
                  </a:lnTo>
                  <a:lnTo>
                    <a:pt x="801" y="2519"/>
                  </a:lnTo>
                  <a:lnTo>
                    <a:pt x="790" y="2522"/>
                  </a:lnTo>
                  <a:lnTo>
                    <a:pt x="777" y="2524"/>
                  </a:lnTo>
                  <a:lnTo>
                    <a:pt x="764" y="2526"/>
                  </a:lnTo>
                  <a:lnTo>
                    <a:pt x="752" y="2527"/>
                  </a:lnTo>
                  <a:lnTo>
                    <a:pt x="739" y="2527"/>
                  </a:lnTo>
                  <a:lnTo>
                    <a:pt x="726" y="2527"/>
                  </a:lnTo>
                  <a:lnTo>
                    <a:pt x="714" y="2526"/>
                  </a:lnTo>
                  <a:lnTo>
                    <a:pt x="701" y="2524"/>
                  </a:lnTo>
                  <a:lnTo>
                    <a:pt x="688" y="2522"/>
                  </a:lnTo>
                  <a:lnTo>
                    <a:pt x="677" y="2519"/>
                  </a:lnTo>
                  <a:lnTo>
                    <a:pt x="665" y="2515"/>
                  </a:lnTo>
                  <a:lnTo>
                    <a:pt x="654" y="2509"/>
                  </a:lnTo>
                  <a:lnTo>
                    <a:pt x="644" y="2504"/>
                  </a:lnTo>
                  <a:lnTo>
                    <a:pt x="634" y="2498"/>
                  </a:lnTo>
                  <a:lnTo>
                    <a:pt x="627" y="2490"/>
                  </a:lnTo>
                  <a:lnTo>
                    <a:pt x="620" y="2483"/>
                  </a:lnTo>
                  <a:lnTo>
                    <a:pt x="613" y="2474"/>
                  </a:lnTo>
                  <a:lnTo>
                    <a:pt x="608" y="2465"/>
                  </a:lnTo>
                  <a:lnTo>
                    <a:pt x="604" y="2455"/>
                  </a:lnTo>
                  <a:lnTo>
                    <a:pt x="602" y="2445"/>
                  </a:lnTo>
                  <a:lnTo>
                    <a:pt x="601" y="2433"/>
                  </a:lnTo>
                  <a:close/>
                  <a:moveTo>
                    <a:pt x="994" y="2805"/>
                  </a:moveTo>
                  <a:lnTo>
                    <a:pt x="994" y="2805"/>
                  </a:lnTo>
                  <a:lnTo>
                    <a:pt x="984" y="2804"/>
                  </a:lnTo>
                  <a:lnTo>
                    <a:pt x="972" y="2801"/>
                  </a:lnTo>
                  <a:lnTo>
                    <a:pt x="963" y="2797"/>
                  </a:lnTo>
                  <a:lnTo>
                    <a:pt x="953" y="2792"/>
                  </a:lnTo>
                  <a:lnTo>
                    <a:pt x="945" y="2786"/>
                  </a:lnTo>
                  <a:lnTo>
                    <a:pt x="937" y="2778"/>
                  </a:lnTo>
                  <a:lnTo>
                    <a:pt x="930" y="2771"/>
                  </a:lnTo>
                  <a:lnTo>
                    <a:pt x="923" y="2761"/>
                  </a:lnTo>
                  <a:lnTo>
                    <a:pt x="918" y="2751"/>
                  </a:lnTo>
                  <a:lnTo>
                    <a:pt x="913" y="2740"/>
                  </a:lnTo>
                  <a:lnTo>
                    <a:pt x="910" y="2729"/>
                  </a:lnTo>
                  <a:lnTo>
                    <a:pt x="906" y="2717"/>
                  </a:lnTo>
                  <a:lnTo>
                    <a:pt x="903" y="2704"/>
                  </a:lnTo>
                  <a:lnTo>
                    <a:pt x="901" y="2692"/>
                  </a:lnTo>
                  <a:lnTo>
                    <a:pt x="900" y="2679"/>
                  </a:lnTo>
                  <a:lnTo>
                    <a:pt x="900" y="2666"/>
                  </a:lnTo>
                  <a:lnTo>
                    <a:pt x="900" y="2654"/>
                  </a:lnTo>
                  <a:lnTo>
                    <a:pt x="901" y="2641"/>
                  </a:lnTo>
                  <a:lnTo>
                    <a:pt x="903" y="2628"/>
                  </a:lnTo>
                  <a:lnTo>
                    <a:pt x="906" y="2616"/>
                  </a:lnTo>
                  <a:lnTo>
                    <a:pt x="910" y="2604"/>
                  </a:lnTo>
                  <a:lnTo>
                    <a:pt x="913" y="2593"/>
                  </a:lnTo>
                  <a:lnTo>
                    <a:pt x="918" y="2582"/>
                  </a:lnTo>
                  <a:lnTo>
                    <a:pt x="923" y="2572"/>
                  </a:lnTo>
                  <a:lnTo>
                    <a:pt x="930" y="2562"/>
                  </a:lnTo>
                  <a:lnTo>
                    <a:pt x="937" y="2554"/>
                  </a:lnTo>
                  <a:lnTo>
                    <a:pt x="945" y="2546"/>
                  </a:lnTo>
                  <a:lnTo>
                    <a:pt x="953" y="2541"/>
                  </a:lnTo>
                  <a:lnTo>
                    <a:pt x="963" y="2536"/>
                  </a:lnTo>
                  <a:lnTo>
                    <a:pt x="972" y="2531"/>
                  </a:lnTo>
                  <a:lnTo>
                    <a:pt x="984" y="2529"/>
                  </a:lnTo>
                  <a:lnTo>
                    <a:pt x="994" y="2528"/>
                  </a:lnTo>
                  <a:lnTo>
                    <a:pt x="1018" y="2529"/>
                  </a:lnTo>
                  <a:lnTo>
                    <a:pt x="1041" y="2531"/>
                  </a:lnTo>
                  <a:lnTo>
                    <a:pt x="1063" y="2535"/>
                  </a:lnTo>
                  <a:lnTo>
                    <a:pt x="1084" y="2540"/>
                  </a:lnTo>
                  <a:lnTo>
                    <a:pt x="1104" y="2545"/>
                  </a:lnTo>
                  <a:lnTo>
                    <a:pt x="1122" y="2553"/>
                  </a:lnTo>
                  <a:lnTo>
                    <a:pt x="1140" y="2560"/>
                  </a:lnTo>
                  <a:lnTo>
                    <a:pt x="1157" y="2569"/>
                  </a:lnTo>
                  <a:lnTo>
                    <a:pt x="1170" y="2579"/>
                  </a:lnTo>
                  <a:lnTo>
                    <a:pt x="1184" y="2589"/>
                  </a:lnTo>
                  <a:lnTo>
                    <a:pt x="1196" y="2601"/>
                  </a:lnTo>
                  <a:lnTo>
                    <a:pt x="1205" y="2613"/>
                  </a:lnTo>
                  <a:lnTo>
                    <a:pt x="1213" y="2625"/>
                  </a:lnTo>
                  <a:lnTo>
                    <a:pt x="1219" y="2639"/>
                  </a:lnTo>
                  <a:lnTo>
                    <a:pt x="1222" y="2653"/>
                  </a:lnTo>
                  <a:lnTo>
                    <a:pt x="1223" y="2666"/>
                  </a:lnTo>
                  <a:lnTo>
                    <a:pt x="1222" y="2680"/>
                  </a:lnTo>
                  <a:lnTo>
                    <a:pt x="1219" y="2694"/>
                  </a:lnTo>
                  <a:lnTo>
                    <a:pt x="1213" y="2708"/>
                  </a:lnTo>
                  <a:lnTo>
                    <a:pt x="1205" y="2720"/>
                  </a:lnTo>
                  <a:lnTo>
                    <a:pt x="1196" y="2732"/>
                  </a:lnTo>
                  <a:lnTo>
                    <a:pt x="1184" y="2743"/>
                  </a:lnTo>
                  <a:lnTo>
                    <a:pt x="1170" y="2754"/>
                  </a:lnTo>
                  <a:lnTo>
                    <a:pt x="1157" y="2763"/>
                  </a:lnTo>
                  <a:lnTo>
                    <a:pt x="1140" y="2773"/>
                  </a:lnTo>
                  <a:lnTo>
                    <a:pt x="1122" y="2780"/>
                  </a:lnTo>
                  <a:lnTo>
                    <a:pt x="1104" y="2788"/>
                  </a:lnTo>
                  <a:lnTo>
                    <a:pt x="1084" y="2793"/>
                  </a:lnTo>
                  <a:lnTo>
                    <a:pt x="1063" y="2798"/>
                  </a:lnTo>
                  <a:lnTo>
                    <a:pt x="1041" y="2801"/>
                  </a:lnTo>
                  <a:lnTo>
                    <a:pt x="1018" y="2804"/>
                  </a:lnTo>
                  <a:lnTo>
                    <a:pt x="994" y="2805"/>
                  </a:lnTo>
                  <a:close/>
                  <a:moveTo>
                    <a:pt x="1323" y="1909"/>
                  </a:moveTo>
                  <a:lnTo>
                    <a:pt x="1323" y="1909"/>
                  </a:lnTo>
                  <a:lnTo>
                    <a:pt x="1323" y="1921"/>
                  </a:lnTo>
                  <a:lnTo>
                    <a:pt x="1321" y="1932"/>
                  </a:lnTo>
                  <a:lnTo>
                    <a:pt x="1318" y="1943"/>
                  </a:lnTo>
                  <a:lnTo>
                    <a:pt x="1315" y="1953"/>
                  </a:lnTo>
                  <a:lnTo>
                    <a:pt x="1310" y="1963"/>
                  </a:lnTo>
                  <a:lnTo>
                    <a:pt x="1304" y="1972"/>
                  </a:lnTo>
                  <a:lnTo>
                    <a:pt x="1298" y="1982"/>
                  </a:lnTo>
                  <a:lnTo>
                    <a:pt x="1291" y="1989"/>
                  </a:lnTo>
                  <a:lnTo>
                    <a:pt x="1282" y="1997"/>
                  </a:lnTo>
                  <a:lnTo>
                    <a:pt x="1274" y="2004"/>
                  </a:lnTo>
                  <a:lnTo>
                    <a:pt x="1264" y="2009"/>
                  </a:lnTo>
                  <a:lnTo>
                    <a:pt x="1254" y="2015"/>
                  </a:lnTo>
                  <a:lnTo>
                    <a:pt x="1243" y="2018"/>
                  </a:lnTo>
                  <a:lnTo>
                    <a:pt x="1233" y="2021"/>
                  </a:lnTo>
                  <a:lnTo>
                    <a:pt x="1221" y="2023"/>
                  </a:lnTo>
                  <a:lnTo>
                    <a:pt x="1209" y="2023"/>
                  </a:lnTo>
                  <a:lnTo>
                    <a:pt x="299" y="2023"/>
                  </a:lnTo>
                  <a:lnTo>
                    <a:pt x="287" y="2023"/>
                  </a:lnTo>
                  <a:lnTo>
                    <a:pt x="276" y="2021"/>
                  </a:lnTo>
                  <a:lnTo>
                    <a:pt x="265" y="2018"/>
                  </a:lnTo>
                  <a:lnTo>
                    <a:pt x="255" y="2015"/>
                  </a:lnTo>
                  <a:lnTo>
                    <a:pt x="244" y="2009"/>
                  </a:lnTo>
                  <a:lnTo>
                    <a:pt x="236" y="2004"/>
                  </a:lnTo>
                  <a:lnTo>
                    <a:pt x="226" y="1997"/>
                  </a:lnTo>
                  <a:lnTo>
                    <a:pt x="218" y="1989"/>
                  </a:lnTo>
                  <a:lnTo>
                    <a:pt x="210" y="1982"/>
                  </a:lnTo>
                  <a:lnTo>
                    <a:pt x="204" y="1972"/>
                  </a:lnTo>
                  <a:lnTo>
                    <a:pt x="199" y="1963"/>
                  </a:lnTo>
                  <a:lnTo>
                    <a:pt x="194" y="1953"/>
                  </a:lnTo>
                  <a:lnTo>
                    <a:pt x="190" y="1943"/>
                  </a:lnTo>
                  <a:lnTo>
                    <a:pt x="187" y="1932"/>
                  </a:lnTo>
                  <a:lnTo>
                    <a:pt x="185" y="1921"/>
                  </a:lnTo>
                  <a:lnTo>
                    <a:pt x="185" y="1909"/>
                  </a:lnTo>
                  <a:lnTo>
                    <a:pt x="185" y="1177"/>
                  </a:lnTo>
                  <a:lnTo>
                    <a:pt x="185" y="1166"/>
                  </a:lnTo>
                  <a:lnTo>
                    <a:pt x="187" y="1154"/>
                  </a:lnTo>
                  <a:lnTo>
                    <a:pt x="190" y="1142"/>
                  </a:lnTo>
                  <a:lnTo>
                    <a:pt x="194" y="1132"/>
                  </a:lnTo>
                  <a:lnTo>
                    <a:pt x="199" y="1122"/>
                  </a:lnTo>
                  <a:lnTo>
                    <a:pt x="204" y="1113"/>
                  </a:lnTo>
                  <a:lnTo>
                    <a:pt x="210" y="1104"/>
                  </a:lnTo>
                  <a:lnTo>
                    <a:pt x="218" y="1096"/>
                  </a:lnTo>
                  <a:lnTo>
                    <a:pt x="226" y="1089"/>
                  </a:lnTo>
                  <a:lnTo>
                    <a:pt x="236" y="1082"/>
                  </a:lnTo>
                  <a:lnTo>
                    <a:pt x="244" y="1076"/>
                  </a:lnTo>
                  <a:lnTo>
                    <a:pt x="255" y="1072"/>
                  </a:lnTo>
                  <a:lnTo>
                    <a:pt x="265" y="1067"/>
                  </a:lnTo>
                  <a:lnTo>
                    <a:pt x="276" y="1065"/>
                  </a:lnTo>
                  <a:lnTo>
                    <a:pt x="287" y="1063"/>
                  </a:lnTo>
                  <a:lnTo>
                    <a:pt x="299" y="1062"/>
                  </a:lnTo>
                  <a:lnTo>
                    <a:pt x="1209" y="1062"/>
                  </a:lnTo>
                  <a:lnTo>
                    <a:pt x="1221" y="1063"/>
                  </a:lnTo>
                  <a:lnTo>
                    <a:pt x="1233" y="1065"/>
                  </a:lnTo>
                  <a:lnTo>
                    <a:pt x="1243" y="1067"/>
                  </a:lnTo>
                  <a:lnTo>
                    <a:pt x="1254" y="1072"/>
                  </a:lnTo>
                  <a:lnTo>
                    <a:pt x="1264" y="1076"/>
                  </a:lnTo>
                  <a:lnTo>
                    <a:pt x="1274" y="1082"/>
                  </a:lnTo>
                  <a:lnTo>
                    <a:pt x="1282" y="1089"/>
                  </a:lnTo>
                  <a:lnTo>
                    <a:pt x="1291" y="1096"/>
                  </a:lnTo>
                  <a:lnTo>
                    <a:pt x="1298" y="1104"/>
                  </a:lnTo>
                  <a:lnTo>
                    <a:pt x="1304" y="1113"/>
                  </a:lnTo>
                  <a:lnTo>
                    <a:pt x="1310" y="1122"/>
                  </a:lnTo>
                  <a:lnTo>
                    <a:pt x="1315" y="1132"/>
                  </a:lnTo>
                  <a:lnTo>
                    <a:pt x="1318" y="1142"/>
                  </a:lnTo>
                  <a:lnTo>
                    <a:pt x="1321" y="1154"/>
                  </a:lnTo>
                  <a:lnTo>
                    <a:pt x="1323" y="1166"/>
                  </a:lnTo>
                  <a:lnTo>
                    <a:pt x="1323" y="1177"/>
                  </a:lnTo>
                  <a:lnTo>
                    <a:pt x="1323" y="1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49" name="MH_Other_8"/>
            <p:cNvCxnSpPr>
              <a:stCxn id="10" idx="4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1601791" y="3052840"/>
              <a:ext cx="792" cy="220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4106976" y="2779816"/>
            <a:ext cx="334760" cy="559595"/>
            <a:chOff x="3997325" y="2482529"/>
            <a:chExt cx="452438" cy="559595"/>
          </a:xfrm>
        </p:grpSpPr>
        <p:sp>
          <p:nvSpPr>
            <p:cNvPr id="20" name="MH_Other_9"/>
            <p:cNvSpPr/>
            <p:nvPr>
              <p:custDataLst>
                <p:tags r:id="rId8"/>
              </p:custDataLst>
            </p:nvPr>
          </p:nvSpPr>
          <p:spPr bwMode="auto">
            <a:xfrm>
              <a:off x="3997325" y="2482529"/>
              <a:ext cx="452438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MH_Other_10"/>
            <p:cNvSpPr/>
            <p:nvPr>
              <p:custDataLst>
                <p:tags r:id="rId9"/>
              </p:custDataLst>
            </p:nvPr>
          </p:nvSpPr>
          <p:spPr bwMode="auto">
            <a:xfrm>
              <a:off x="4140200" y="2575398"/>
              <a:ext cx="160338" cy="163116"/>
            </a:xfrm>
            <a:custGeom>
              <a:avLst/>
              <a:gdLst>
                <a:gd name="T0" fmla="*/ 924118 w 4423"/>
                <a:gd name="T1" fmla="*/ 36732 h 6016"/>
                <a:gd name="T2" fmla="*/ 1145021 w 4423"/>
                <a:gd name="T3" fmla="*/ 159911 h 6016"/>
                <a:gd name="T4" fmla="*/ 1298196 w 4423"/>
                <a:gd name="T5" fmla="*/ 337238 h 6016"/>
                <a:gd name="T6" fmla="*/ 1388709 w 4423"/>
                <a:gd name="T7" fmla="*/ 576313 h 6016"/>
                <a:gd name="T8" fmla="*/ 1388709 w 4423"/>
                <a:gd name="T9" fmla="*/ 824571 h 6016"/>
                <a:gd name="T10" fmla="*/ 1298196 w 4423"/>
                <a:gd name="T11" fmla="*/ 1063646 h 6016"/>
                <a:gd name="T12" fmla="*/ 1145021 w 4423"/>
                <a:gd name="T13" fmla="*/ 1240973 h 6016"/>
                <a:gd name="T14" fmla="*/ 924118 w 4423"/>
                <a:gd name="T15" fmla="*/ 1364152 h 6016"/>
                <a:gd name="T16" fmla="*/ 681695 w 4423"/>
                <a:gd name="T17" fmla="*/ 1400568 h 6016"/>
                <a:gd name="T18" fmla="*/ 427246 w 4423"/>
                <a:gd name="T19" fmla="*/ 1345786 h 6016"/>
                <a:gd name="T20" fmla="*/ 216788 w 4423"/>
                <a:gd name="T21" fmla="*/ 1207408 h 6016"/>
                <a:gd name="T22" fmla="*/ 76271 w 4423"/>
                <a:gd name="T23" fmla="*/ 1019314 h 6016"/>
                <a:gd name="T24" fmla="*/ 3165 w 4423"/>
                <a:gd name="T25" fmla="*/ 772006 h 6016"/>
                <a:gd name="T26" fmla="*/ 21837 w 4423"/>
                <a:gd name="T27" fmla="*/ 525648 h 6016"/>
                <a:gd name="T28" fmla="*/ 128807 w 4423"/>
                <a:gd name="T29" fmla="*/ 295123 h 6016"/>
                <a:gd name="T30" fmla="*/ 294642 w 4423"/>
                <a:gd name="T31" fmla="*/ 129195 h 6016"/>
                <a:gd name="T32" fmla="*/ 524722 w 4423"/>
                <a:gd name="T33" fmla="*/ 22166 h 6016"/>
                <a:gd name="T34" fmla="*/ 562066 w 4423"/>
                <a:gd name="T35" fmla="*/ 756490 h 6016"/>
                <a:gd name="T36" fmla="*/ 647199 w 4423"/>
                <a:gd name="T37" fmla="*/ 616528 h 6016"/>
                <a:gd name="T38" fmla="*/ 744675 w 4423"/>
                <a:gd name="T39" fmla="*/ 527232 h 6016"/>
                <a:gd name="T40" fmla="*/ 654795 w 4423"/>
                <a:gd name="T41" fmla="*/ 535781 h 6016"/>
                <a:gd name="T42" fmla="*/ 563016 w 4423"/>
                <a:gd name="T43" fmla="*/ 609245 h 6016"/>
                <a:gd name="T44" fmla="*/ 531052 w 4423"/>
                <a:gd name="T45" fmla="*/ 702025 h 6016"/>
                <a:gd name="T46" fmla="*/ 825693 w 4423"/>
                <a:gd name="T47" fmla="*/ 1480682 h 6016"/>
                <a:gd name="T48" fmla="*/ 683594 w 4423"/>
                <a:gd name="T49" fmla="*/ 1494614 h 6016"/>
                <a:gd name="T50" fmla="*/ 683278 w 4423"/>
                <a:gd name="T51" fmla="*/ 380620 h 6016"/>
                <a:gd name="T52" fmla="*/ 495922 w 4423"/>
                <a:gd name="T53" fmla="*/ 453451 h 6016"/>
                <a:gd name="T54" fmla="*/ 386104 w 4423"/>
                <a:gd name="T55" fmla="*/ 636161 h 6016"/>
                <a:gd name="T56" fmla="*/ 386104 w 4423"/>
                <a:gd name="T57" fmla="*/ 764723 h 6016"/>
                <a:gd name="T58" fmla="*/ 495922 w 4423"/>
                <a:gd name="T59" fmla="*/ 947434 h 6016"/>
                <a:gd name="T60" fmla="*/ 683278 w 4423"/>
                <a:gd name="T61" fmla="*/ 1020264 h 6016"/>
                <a:gd name="T62" fmla="*/ 838669 w 4423"/>
                <a:gd name="T63" fmla="*/ 988915 h 6016"/>
                <a:gd name="T64" fmla="*/ 988047 w 4423"/>
                <a:gd name="T65" fmla="*/ 839454 h 6016"/>
                <a:gd name="T66" fmla="*/ 1019378 w 4423"/>
                <a:gd name="T67" fmla="*/ 683976 h 6016"/>
                <a:gd name="T68" fmla="*/ 946588 w 4423"/>
                <a:gd name="T69" fmla="*/ 496833 h 6016"/>
                <a:gd name="T70" fmla="*/ 764296 w 4423"/>
                <a:gd name="T71" fmla="*/ 386636 h 6016"/>
                <a:gd name="T72" fmla="*/ 814617 w 4423"/>
                <a:gd name="T73" fmla="*/ 511082 h 6016"/>
                <a:gd name="T74" fmla="*/ 666188 w 4423"/>
                <a:gd name="T75" fmla="*/ 481316 h 6016"/>
                <a:gd name="T76" fmla="*/ 535799 w 4423"/>
                <a:gd name="T77" fmla="*/ 551614 h 6016"/>
                <a:gd name="T78" fmla="*/ 478200 w 4423"/>
                <a:gd name="T79" fmla="*/ 700442 h 6016"/>
                <a:gd name="T80" fmla="*/ 528836 w 4423"/>
                <a:gd name="T81" fmla="*/ 841354 h 6016"/>
                <a:gd name="T82" fmla="*/ 655111 w 4423"/>
                <a:gd name="T83" fmla="*/ 917351 h 6016"/>
                <a:gd name="T84" fmla="*/ 805122 w 4423"/>
                <a:gd name="T85" fmla="*/ 895185 h 6016"/>
                <a:gd name="T86" fmla="*/ 903864 w 4423"/>
                <a:gd name="T87" fmla="*/ 786889 h 6016"/>
                <a:gd name="T88" fmla="*/ 911459 w 4423"/>
                <a:gd name="T89" fmla="*/ 634261 h 6016"/>
                <a:gd name="T90" fmla="*/ 993427 w 4423"/>
                <a:gd name="T91" fmla="*/ 376503 h 6016"/>
                <a:gd name="T92" fmla="*/ 860190 w 4423"/>
                <a:gd name="T93" fmla="*/ 293223 h 6016"/>
                <a:gd name="T94" fmla="*/ 699735 w 4423"/>
                <a:gd name="T95" fmla="*/ 263141 h 6016"/>
                <a:gd name="T96" fmla="*/ 549724 w 4423"/>
                <a:gd name="T97" fmla="*/ 289740 h 6016"/>
                <a:gd name="T98" fmla="*/ 413638 w 4423"/>
                <a:gd name="T99" fmla="*/ 369854 h 6016"/>
                <a:gd name="T100" fmla="*/ 320593 w 4423"/>
                <a:gd name="T101" fmla="*/ 482583 h 6016"/>
                <a:gd name="T102" fmla="*/ 267741 w 4423"/>
                <a:gd name="T103" fmla="*/ 633628 h 6016"/>
                <a:gd name="T104" fmla="*/ 271855 w 4423"/>
                <a:gd name="T105" fmla="*/ 788789 h 6016"/>
                <a:gd name="T106" fmla="*/ 331670 w 4423"/>
                <a:gd name="T107" fmla="*/ 936034 h 6016"/>
                <a:gd name="T108" fmla="*/ 430095 w 4423"/>
                <a:gd name="T109" fmla="*/ 1044647 h 6016"/>
                <a:gd name="T110" fmla="*/ 569662 w 4423"/>
                <a:gd name="T111" fmla="*/ 1118111 h 6016"/>
                <a:gd name="T112" fmla="*/ 722521 w 4423"/>
                <a:gd name="T113" fmla="*/ 1137110 h 6016"/>
                <a:gd name="T114" fmla="*/ 879811 w 4423"/>
                <a:gd name="T115" fmla="*/ 1099112 h 6016"/>
                <a:gd name="T116" fmla="*/ 1008618 w 4423"/>
                <a:gd name="T117" fmla="*/ 1009815 h 6016"/>
                <a:gd name="T118" fmla="*/ 1093434 w 4423"/>
                <a:gd name="T119" fmla="*/ 890119 h 6016"/>
                <a:gd name="T120" fmla="*/ 1135526 w 4423"/>
                <a:gd name="T121" fmla="*/ 734008 h 6016"/>
                <a:gd name="T122" fmla="*/ 1120019 w 4423"/>
                <a:gd name="T123" fmla="*/ 580746 h 6016"/>
                <a:gd name="T124" fmla="*/ 1050077 w 4423"/>
                <a:gd name="T125" fmla="*/ 438885 h 60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423" h="6016">
                  <a:moveTo>
                    <a:pt x="2211" y="0"/>
                  </a:moveTo>
                  <a:lnTo>
                    <a:pt x="2211" y="0"/>
                  </a:lnTo>
                  <a:lnTo>
                    <a:pt x="2268" y="1"/>
                  </a:lnTo>
                  <a:lnTo>
                    <a:pt x="2325" y="4"/>
                  </a:lnTo>
                  <a:lnTo>
                    <a:pt x="2382" y="7"/>
                  </a:lnTo>
                  <a:lnTo>
                    <a:pt x="2437" y="12"/>
                  </a:lnTo>
                  <a:lnTo>
                    <a:pt x="2492" y="18"/>
                  </a:lnTo>
                  <a:lnTo>
                    <a:pt x="2548" y="26"/>
                  </a:lnTo>
                  <a:lnTo>
                    <a:pt x="2603" y="34"/>
                  </a:lnTo>
                  <a:lnTo>
                    <a:pt x="2657" y="45"/>
                  </a:lnTo>
                  <a:lnTo>
                    <a:pt x="2710" y="57"/>
                  </a:lnTo>
                  <a:lnTo>
                    <a:pt x="2764" y="70"/>
                  </a:lnTo>
                  <a:lnTo>
                    <a:pt x="2817" y="84"/>
                  </a:lnTo>
                  <a:lnTo>
                    <a:pt x="2869" y="99"/>
                  </a:lnTo>
                  <a:lnTo>
                    <a:pt x="2920" y="116"/>
                  </a:lnTo>
                  <a:lnTo>
                    <a:pt x="2971" y="134"/>
                  </a:lnTo>
                  <a:lnTo>
                    <a:pt x="3022" y="154"/>
                  </a:lnTo>
                  <a:lnTo>
                    <a:pt x="3072" y="174"/>
                  </a:lnTo>
                  <a:lnTo>
                    <a:pt x="3121" y="195"/>
                  </a:lnTo>
                  <a:lnTo>
                    <a:pt x="3170" y="219"/>
                  </a:lnTo>
                  <a:lnTo>
                    <a:pt x="3218" y="242"/>
                  </a:lnTo>
                  <a:lnTo>
                    <a:pt x="3265" y="267"/>
                  </a:lnTo>
                  <a:lnTo>
                    <a:pt x="3312" y="293"/>
                  </a:lnTo>
                  <a:lnTo>
                    <a:pt x="3357" y="321"/>
                  </a:lnTo>
                  <a:lnTo>
                    <a:pt x="3403" y="348"/>
                  </a:lnTo>
                  <a:lnTo>
                    <a:pt x="3448" y="378"/>
                  </a:lnTo>
                  <a:lnTo>
                    <a:pt x="3492" y="408"/>
                  </a:lnTo>
                  <a:lnTo>
                    <a:pt x="3534" y="440"/>
                  </a:lnTo>
                  <a:lnTo>
                    <a:pt x="3577" y="472"/>
                  </a:lnTo>
                  <a:lnTo>
                    <a:pt x="3618" y="505"/>
                  </a:lnTo>
                  <a:lnTo>
                    <a:pt x="3659" y="540"/>
                  </a:lnTo>
                  <a:lnTo>
                    <a:pt x="3698" y="575"/>
                  </a:lnTo>
                  <a:lnTo>
                    <a:pt x="3736" y="611"/>
                  </a:lnTo>
                  <a:lnTo>
                    <a:pt x="3775" y="649"/>
                  </a:lnTo>
                  <a:lnTo>
                    <a:pt x="3812" y="686"/>
                  </a:lnTo>
                  <a:lnTo>
                    <a:pt x="3848" y="725"/>
                  </a:lnTo>
                  <a:lnTo>
                    <a:pt x="3883" y="765"/>
                  </a:lnTo>
                  <a:lnTo>
                    <a:pt x="3917" y="805"/>
                  </a:lnTo>
                  <a:lnTo>
                    <a:pt x="3951" y="846"/>
                  </a:lnTo>
                  <a:lnTo>
                    <a:pt x="3983" y="889"/>
                  </a:lnTo>
                  <a:lnTo>
                    <a:pt x="4014" y="932"/>
                  </a:lnTo>
                  <a:lnTo>
                    <a:pt x="4045" y="975"/>
                  </a:lnTo>
                  <a:lnTo>
                    <a:pt x="4074" y="1020"/>
                  </a:lnTo>
                  <a:lnTo>
                    <a:pt x="4102" y="1065"/>
                  </a:lnTo>
                  <a:lnTo>
                    <a:pt x="4130" y="1111"/>
                  </a:lnTo>
                  <a:lnTo>
                    <a:pt x="4156" y="1157"/>
                  </a:lnTo>
                  <a:lnTo>
                    <a:pt x="4181" y="1205"/>
                  </a:lnTo>
                  <a:lnTo>
                    <a:pt x="4205" y="1253"/>
                  </a:lnTo>
                  <a:lnTo>
                    <a:pt x="4227" y="1302"/>
                  </a:lnTo>
                  <a:lnTo>
                    <a:pt x="4249" y="1351"/>
                  </a:lnTo>
                  <a:lnTo>
                    <a:pt x="4270" y="1401"/>
                  </a:lnTo>
                  <a:lnTo>
                    <a:pt x="4289" y="1451"/>
                  </a:lnTo>
                  <a:lnTo>
                    <a:pt x="4307" y="1502"/>
                  </a:lnTo>
                  <a:lnTo>
                    <a:pt x="4323" y="1554"/>
                  </a:lnTo>
                  <a:lnTo>
                    <a:pt x="4339" y="1606"/>
                  </a:lnTo>
                  <a:lnTo>
                    <a:pt x="4353" y="1660"/>
                  </a:lnTo>
                  <a:lnTo>
                    <a:pt x="4366" y="1713"/>
                  </a:lnTo>
                  <a:lnTo>
                    <a:pt x="4378" y="1766"/>
                  </a:lnTo>
                  <a:lnTo>
                    <a:pt x="4388" y="1820"/>
                  </a:lnTo>
                  <a:lnTo>
                    <a:pt x="4397" y="1875"/>
                  </a:lnTo>
                  <a:lnTo>
                    <a:pt x="4405" y="1930"/>
                  </a:lnTo>
                  <a:lnTo>
                    <a:pt x="4411" y="1985"/>
                  </a:lnTo>
                  <a:lnTo>
                    <a:pt x="4416" y="2042"/>
                  </a:lnTo>
                  <a:lnTo>
                    <a:pt x="4420" y="2098"/>
                  </a:lnTo>
                  <a:lnTo>
                    <a:pt x="4422" y="2155"/>
                  </a:lnTo>
                  <a:lnTo>
                    <a:pt x="4423" y="2212"/>
                  </a:lnTo>
                  <a:lnTo>
                    <a:pt x="4422" y="2270"/>
                  </a:lnTo>
                  <a:lnTo>
                    <a:pt x="4420" y="2326"/>
                  </a:lnTo>
                  <a:lnTo>
                    <a:pt x="4416" y="2382"/>
                  </a:lnTo>
                  <a:lnTo>
                    <a:pt x="4411" y="2438"/>
                  </a:lnTo>
                  <a:lnTo>
                    <a:pt x="4405" y="2494"/>
                  </a:lnTo>
                  <a:lnTo>
                    <a:pt x="4397" y="2548"/>
                  </a:lnTo>
                  <a:lnTo>
                    <a:pt x="4388" y="2604"/>
                  </a:lnTo>
                  <a:lnTo>
                    <a:pt x="4378" y="2658"/>
                  </a:lnTo>
                  <a:lnTo>
                    <a:pt x="4366" y="2711"/>
                  </a:lnTo>
                  <a:lnTo>
                    <a:pt x="4353" y="2764"/>
                  </a:lnTo>
                  <a:lnTo>
                    <a:pt x="4339" y="2818"/>
                  </a:lnTo>
                  <a:lnTo>
                    <a:pt x="4323" y="2870"/>
                  </a:lnTo>
                  <a:lnTo>
                    <a:pt x="4307" y="2921"/>
                  </a:lnTo>
                  <a:lnTo>
                    <a:pt x="4289" y="2972"/>
                  </a:lnTo>
                  <a:lnTo>
                    <a:pt x="4270" y="3023"/>
                  </a:lnTo>
                  <a:lnTo>
                    <a:pt x="4249" y="3073"/>
                  </a:lnTo>
                  <a:lnTo>
                    <a:pt x="4227" y="3122"/>
                  </a:lnTo>
                  <a:lnTo>
                    <a:pt x="4205" y="3171"/>
                  </a:lnTo>
                  <a:lnTo>
                    <a:pt x="4181" y="3219"/>
                  </a:lnTo>
                  <a:lnTo>
                    <a:pt x="4156" y="3267"/>
                  </a:lnTo>
                  <a:lnTo>
                    <a:pt x="4130" y="3313"/>
                  </a:lnTo>
                  <a:lnTo>
                    <a:pt x="4102" y="3359"/>
                  </a:lnTo>
                  <a:lnTo>
                    <a:pt x="4074" y="3404"/>
                  </a:lnTo>
                  <a:lnTo>
                    <a:pt x="4045" y="3449"/>
                  </a:lnTo>
                  <a:lnTo>
                    <a:pt x="4014" y="3492"/>
                  </a:lnTo>
                  <a:lnTo>
                    <a:pt x="3983" y="3535"/>
                  </a:lnTo>
                  <a:lnTo>
                    <a:pt x="3951" y="3578"/>
                  </a:lnTo>
                  <a:lnTo>
                    <a:pt x="3917" y="3619"/>
                  </a:lnTo>
                  <a:lnTo>
                    <a:pt x="3883" y="3660"/>
                  </a:lnTo>
                  <a:lnTo>
                    <a:pt x="3848" y="3699"/>
                  </a:lnTo>
                  <a:lnTo>
                    <a:pt x="3812" y="3738"/>
                  </a:lnTo>
                  <a:lnTo>
                    <a:pt x="3775" y="3776"/>
                  </a:lnTo>
                  <a:lnTo>
                    <a:pt x="3736" y="3813"/>
                  </a:lnTo>
                  <a:lnTo>
                    <a:pt x="3698" y="3849"/>
                  </a:lnTo>
                  <a:lnTo>
                    <a:pt x="3659" y="3884"/>
                  </a:lnTo>
                  <a:lnTo>
                    <a:pt x="3618" y="3919"/>
                  </a:lnTo>
                  <a:lnTo>
                    <a:pt x="3577" y="3952"/>
                  </a:lnTo>
                  <a:lnTo>
                    <a:pt x="3534" y="3984"/>
                  </a:lnTo>
                  <a:lnTo>
                    <a:pt x="3492" y="4016"/>
                  </a:lnTo>
                  <a:lnTo>
                    <a:pt x="3448" y="4046"/>
                  </a:lnTo>
                  <a:lnTo>
                    <a:pt x="3403" y="4076"/>
                  </a:lnTo>
                  <a:lnTo>
                    <a:pt x="3357" y="4103"/>
                  </a:lnTo>
                  <a:lnTo>
                    <a:pt x="3312" y="4131"/>
                  </a:lnTo>
                  <a:lnTo>
                    <a:pt x="3265" y="4157"/>
                  </a:lnTo>
                  <a:lnTo>
                    <a:pt x="3218" y="4182"/>
                  </a:lnTo>
                  <a:lnTo>
                    <a:pt x="3170" y="4206"/>
                  </a:lnTo>
                  <a:lnTo>
                    <a:pt x="3121" y="4229"/>
                  </a:lnTo>
                  <a:lnTo>
                    <a:pt x="3072" y="4250"/>
                  </a:lnTo>
                  <a:lnTo>
                    <a:pt x="3022" y="4270"/>
                  </a:lnTo>
                  <a:lnTo>
                    <a:pt x="2971" y="4290"/>
                  </a:lnTo>
                  <a:lnTo>
                    <a:pt x="2920" y="4308"/>
                  </a:lnTo>
                  <a:lnTo>
                    <a:pt x="2869" y="4325"/>
                  </a:lnTo>
                  <a:lnTo>
                    <a:pt x="2817" y="4340"/>
                  </a:lnTo>
                  <a:lnTo>
                    <a:pt x="2764" y="4355"/>
                  </a:lnTo>
                  <a:lnTo>
                    <a:pt x="2710" y="4367"/>
                  </a:lnTo>
                  <a:lnTo>
                    <a:pt x="2657" y="4379"/>
                  </a:lnTo>
                  <a:lnTo>
                    <a:pt x="2603" y="4390"/>
                  </a:lnTo>
                  <a:lnTo>
                    <a:pt x="2548" y="4398"/>
                  </a:lnTo>
                  <a:lnTo>
                    <a:pt x="2492" y="4406"/>
                  </a:lnTo>
                  <a:lnTo>
                    <a:pt x="2437" y="4412"/>
                  </a:lnTo>
                  <a:lnTo>
                    <a:pt x="2382" y="4417"/>
                  </a:lnTo>
                  <a:lnTo>
                    <a:pt x="2325" y="4421"/>
                  </a:lnTo>
                  <a:lnTo>
                    <a:pt x="2268" y="4423"/>
                  </a:lnTo>
                  <a:lnTo>
                    <a:pt x="2211" y="4424"/>
                  </a:lnTo>
                  <a:lnTo>
                    <a:pt x="2154" y="4423"/>
                  </a:lnTo>
                  <a:lnTo>
                    <a:pt x="2097" y="4421"/>
                  </a:lnTo>
                  <a:lnTo>
                    <a:pt x="2041" y="4417"/>
                  </a:lnTo>
                  <a:lnTo>
                    <a:pt x="1985" y="4412"/>
                  </a:lnTo>
                  <a:lnTo>
                    <a:pt x="1929" y="4406"/>
                  </a:lnTo>
                  <a:lnTo>
                    <a:pt x="1874" y="4398"/>
                  </a:lnTo>
                  <a:lnTo>
                    <a:pt x="1820" y="4390"/>
                  </a:lnTo>
                  <a:lnTo>
                    <a:pt x="1765" y="4379"/>
                  </a:lnTo>
                  <a:lnTo>
                    <a:pt x="1711" y="4367"/>
                  </a:lnTo>
                  <a:lnTo>
                    <a:pt x="1658" y="4355"/>
                  </a:lnTo>
                  <a:lnTo>
                    <a:pt x="1606" y="4340"/>
                  </a:lnTo>
                  <a:lnTo>
                    <a:pt x="1554" y="4325"/>
                  </a:lnTo>
                  <a:lnTo>
                    <a:pt x="1501" y="4308"/>
                  </a:lnTo>
                  <a:lnTo>
                    <a:pt x="1450" y="4290"/>
                  </a:lnTo>
                  <a:lnTo>
                    <a:pt x="1400" y="4270"/>
                  </a:lnTo>
                  <a:lnTo>
                    <a:pt x="1350" y="4250"/>
                  </a:lnTo>
                  <a:lnTo>
                    <a:pt x="1301" y="4229"/>
                  </a:lnTo>
                  <a:lnTo>
                    <a:pt x="1252" y="4206"/>
                  </a:lnTo>
                  <a:lnTo>
                    <a:pt x="1204" y="4182"/>
                  </a:lnTo>
                  <a:lnTo>
                    <a:pt x="1157" y="4157"/>
                  </a:lnTo>
                  <a:lnTo>
                    <a:pt x="1110" y="4131"/>
                  </a:lnTo>
                  <a:lnTo>
                    <a:pt x="1064" y="4103"/>
                  </a:lnTo>
                  <a:lnTo>
                    <a:pt x="1019" y="4076"/>
                  </a:lnTo>
                  <a:lnTo>
                    <a:pt x="975" y="4046"/>
                  </a:lnTo>
                  <a:lnTo>
                    <a:pt x="931" y="4016"/>
                  </a:lnTo>
                  <a:lnTo>
                    <a:pt x="887" y="3984"/>
                  </a:lnTo>
                  <a:lnTo>
                    <a:pt x="846" y="3952"/>
                  </a:lnTo>
                  <a:lnTo>
                    <a:pt x="804" y="3919"/>
                  </a:lnTo>
                  <a:lnTo>
                    <a:pt x="764" y="3884"/>
                  </a:lnTo>
                  <a:lnTo>
                    <a:pt x="725" y="3849"/>
                  </a:lnTo>
                  <a:lnTo>
                    <a:pt x="685" y="3813"/>
                  </a:lnTo>
                  <a:lnTo>
                    <a:pt x="647" y="3776"/>
                  </a:lnTo>
                  <a:lnTo>
                    <a:pt x="611" y="3738"/>
                  </a:lnTo>
                  <a:lnTo>
                    <a:pt x="574" y="3699"/>
                  </a:lnTo>
                  <a:lnTo>
                    <a:pt x="538" y="3660"/>
                  </a:lnTo>
                  <a:lnTo>
                    <a:pt x="504" y="3619"/>
                  </a:lnTo>
                  <a:lnTo>
                    <a:pt x="471" y="3578"/>
                  </a:lnTo>
                  <a:lnTo>
                    <a:pt x="439" y="3535"/>
                  </a:lnTo>
                  <a:lnTo>
                    <a:pt x="407" y="3492"/>
                  </a:lnTo>
                  <a:lnTo>
                    <a:pt x="378" y="3449"/>
                  </a:lnTo>
                  <a:lnTo>
                    <a:pt x="348" y="3404"/>
                  </a:lnTo>
                  <a:lnTo>
                    <a:pt x="320" y="3359"/>
                  </a:lnTo>
                  <a:lnTo>
                    <a:pt x="292" y="3313"/>
                  </a:lnTo>
                  <a:lnTo>
                    <a:pt x="267" y="3267"/>
                  </a:lnTo>
                  <a:lnTo>
                    <a:pt x="241" y="3219"/>
                  </a:lnTo>
                  <a:lnTo>
                    <a:pt x="218" y="3171"/>
                  </a:lnTo>
                  <a:lnTo>
                    <a:pt x="195" y="3122"/>
                  </a:lnTo>
                  <a:lnTo>
                    <a:pt x="173" y="3073"/>
                  </a:lnTo>
                  <a:lnTo>
                    <a:pt x="153" y="3023"/>
                  </a:lnTo>
                  <a:lnTo>
                    <a:pt x="134" y="2972"/>
                  </a:lnTo>
                  <a:lnTo>
                    <a:pt x="116" y="2921"/>
                  </a:lnTo>
                  <a:lnTo>
                    <a:pt x="99" y="2870"/>
                  </a:lnTo>
                  <a:lnTo>
                    <a:pt x="84" y="2818"/>
                  </a:lnTo>
                  <a:lnTo>
                    <a:pt x="69" y="2764"/>
                  </a:lnTo>
                  <a:lnTo>
                    <a:pt x="56" y="2711"/>
                  </a:lnTo>
                  <a:lnTo>
                    <a:pt x="44" y="2658"/>
                  </a:lnTo>
                  <a:lnTo>
                    <a:pt x="34" y="2604"/>
                  </a:lnTo>
                  <a:lnTo>
                    <a:pt x="25" y="2548"/>
                  </a:lnTo>
                  <a:lnTo>
                    <a:pt x="17" y="2494"/>
                  </a:lnTo>
                  <a:lnTo>
                    <a:pt x="10" y="2438"/>
                  </a:lnTo>
                  <a:lnTo>
                    <a:pt x="6" y="2382"/>
                  </a:lnTo>
                  <a:lnTo>
                    <a:pt x="2" y="2326"/>
                  </a:lnTo>
                  <a:lnTo>
                    <a:pt x="0" y="2270"/>
                  </a:lnTo>
                  <a:lnTo>
                    <a:pt x="0" y="2212"/>
                  </a:lnTo>
                  <a:lnTo>
                    <a:pt x="0" y="2155"/>
                  </a:lnTo>
                  <a:lnTo>
                    <a:pt x="2" y="2098"/>
                  </a:lnTo>
                  <a:lnTo>
                    <a:pt x="6" y="2042"/>
                  </a:lnTo>
                  <a:lnTo>
                    <a:pt x="10" y="1985"/>
                  </a:lnTo>
                  <a:lnTo>
                    <a:pt x="17" y="1930"/>
                  </a:lnTo>
                  <a:lnTo>
                    <a:pt x="25" y="1875"/>
                  </a:lnTo>
                  <a:lnTo>
                    <a:pt x="34" y="1820"/>
                  </a:lnTo>
                  <a:lnTo>
                    <a:pt x="44" y="1766"/>
                  </a:lnTo>
                  <a:lnTo>
                    <a:pt x="56" y="1713"/>
                  </a:lnTo>
                  <a:lnTo>
                    <a:pt x="69" y="1660"/>
                  </a:lnTo>
                  <a:lnTo>
                    <a:pt x="84" y="1606"/>
                  </a:lnTo>
                  <a:lnTo>
                    <a:pt x="99" y="1554"/>
                  </a:lnTo>
                  <a:lnTo>
                    <a:pt x="116" y="1502"/>
                  </a:lnTo>
                  <a:lnTo>
                    <a:pt x="134" y="1451"/>
                  </a:lnTo>
                  <a:lnTo>
                    <a:pt x="153" y="1401"/>
                  </a:lnTo>
                  <a:lnTo>
                    <a:pt x="173" y="1351"/>
                  </a:lnTo>
                  <a:lnTo>
                    <a:pt x="195" y="1302"/>
                  </a:lnTo>
                  <a:lnTo>
                    <a:pt x="218" y="1253"/>
                  </a:lnTo>
                  <a:lnTo>
                    <a:pt x="241" y="1205"/>
                  </a:lnTo>
                  <a:lnTo>
                    <a:pt x="267" y="1157"/>
                  </a:lnTo>
                  <a:lnTo>
                    <a:pt x="292" y="1111"/>
                  </a:lnTo>
                  <a:lnTo>
                    <a:pt x="320" y="1065"/>
                  </a:lnTo>
                  <a:lnTo>
                    <a:pt x="348" y="1020"/>
                  </a:lnTo>
                  <a:lnTo>
                    <a:pt x="378" y="975"/>
                  </a:lnTo>
                  <a:lnTo>
                    <a:pt x="407" y="932"/>
                  </a:lnTo>
                  <a:lnTo>
                    <a:pt x="439" y="889"/>
                  </a:lnTo>
                  <a:lnTo>
                    <a:pt x="471" y="846"/>
                  </a:lnTo>
                  <a:lnTo>
                    <a:pt x="504" y="805"/>
                  </a:lnTo>
                  <a:lnTo>
                    <a:pt x="538" y="765"/>
                  </a:lnTo>
                  <a:lnTo>
                    <a:pt x="574" y="725"/>
                  </a:lnTo>
                  <a:lnTo>
                    <a:pt x="611" y="686"/>
                  </a:lnTo>
                  <a:lnTo>
                    <a:pt x="647" y="649"/>
                  </a:lnTo>
                  <a:lnTo>
                    <a:pt x="685" y="611"/>
                  </a:lnTo>
                  <a:lnTo>
                    <a:pt x="725" y="575"/>
                  </a:lnTo>
                  <a:lnTo>
                    <a:pt x="764" y="540"/>
                  </a:lnTo>
                  <a:lnTo>
                    <a:pt x="804" y="505"/>
                  </a:lnTo>
                  <a:lnTo>
                    <a:pt x="846" y="472"/>
                  </a:lnTo>
                  <a:lnTo>
                    <a:pt x="887" y="440"/>
                  </a:lnTo>
                  <a:lnTo>
                    <a:pt x="931" y="408"/>
                  </a:lnTo>
                  <a:lnTo>
                    <a:pt x="975" y="378"/>
                  </a:lnTo>
                  <a:lnTo>
                    <a:pt x="1019" y="348"/>
                  </a:lnTo>
                  <a:lnTo>
                    <a:pt x="1064" y="321"/>
                  </a:lnTo>
                  <a:lnTo>
                    <a:pt x="1110" y="293"/>
                  </a:lnTo>
                  <a:lnTo>
                    <a:pt x="1157" y="267"/>
                  </a:lnTo>
                  <a:lnTo>
                    <a:pt x="1204" y="242"/>
                  </a:lnTo>
                  <a:lnTo>
                    <a:pt x="1252" y="219"/>
                  </a:lnTo>
                  <a:lnTo>
                    <a:pt x="1301" y="195"/>
                  </a:lnTo>
                  <a:lnTo>
                    <a:pt x="1350" y="174"/>
                  </a:lnTo>
                  <a:lnTo>
                    <a:pt x="1400" y="154"/>
                  </a:lnTo>
                  <a:lnTo>
                    <a:pt x="1450" y="134"/>
                  </a:lnTo>
                  <a:lnTo>
                    <a:pt x="1501" y="116"/>
                  </a:lnTo>
                  <a:lnTo>
                    <a:pt x="1554" y="99"/>
                  </a:lnTo>
                  <a:lnTo>
                    <a:pt x="1606" y="84"/>
                  </a:lnTo>
                  <a:lnTo>
                    <a:pt x="1658" y="70"/>
                  </a:lnTo>
                  <a:lnTo>
                    <a:pt x="1711" y="57"/>
                  </a:lnTo>
                  <a:lnTo>
                    <a:pt x="1765" y="45"/>
                  </a:lnTo>
                  <a:lnTo>
                    <a:pt x="1820" y="34"/>
                  </a:lnTo>
                  <a:lnTo>
                    <a:pt x="1874" y="26"/>
                  </a:lnTo>
                  <a:lnTo>
                    <a:pt x="1929" y="18"/>
                  </a:lnTo>
                  <a:lnTo>
                    <a:pt x="1985" y="12"/>
                  </a:lnTo>
                  <a:lnTo>
                    <a:pt x="2041" y="7"/>
                  </a:lnTo>
                  <a:lnTo>
                    <a:pt x="2097" y="4"/>
                  </a:lnTo>
                  <a:lnTo>
                    <a:pt x="2154" y="1"/>
                  </a:lnTo>
                  <a:lnTo>
                    <a:pt x="2211" y="0"/>
                  </a:lnTo>
                  <a:close/>
                  <a:moveTo>
                    <a:pt x="1730" y="2519"/>
                  </a:moveTo>
                  <a:lnTo>
                    <a:pt x="1730" y="2519"/>
                  </a:lnTo>
                  <a:lnTo>
                    <a:pt x="1753" y="2453"/>
                  </a:lnTo>
                  <a:lnTo>
                    <a:pt x="1776" y="2389"/>
                  </a:lnTo>
                  <a:lnTo>
                    <a:pt x="1802" y="2327"/>
                  </a:lnTo>
                  <a:lnTo>
                    <a:pt x="1814" y="2297"/>
                  </a:lnTo>
                  <a:lnTo>
                    <a:pt x="1828" y="2267"/>
                  </a:lnTo>
                  <a:lnTo>
                    <a:pt x="1843" y="2238"/>
                  </a:lnTo>
                  <a:lnTo>
                    <a:pt x="1858" y="2210"/>
                  </a:lnTo>
                  <a:lnTo>
                    <a:pt x="1874" y="2181"/>
                  </a:lnTo>
                  <a:lnTo>
                    <a:pt x="1890" y="2153"/>
                  </a:lnTo>
                  <a:lnTo>
                    <a:pt x="1907" y="2126"/>
                  </a:lnTo>
                  <a:lnTo>
                    <a:pt x="1924" y="2099"/>
                  </a:lnTo>
                  <a:lnTo>
                    <a:pt x="1942" y="2073"/>
                  </a:lnTo>
                  <a:lnTo>
                    <a:pt x="1961" y="2047"/>
                  </a:lnTo>
                  <a:lnTo>
                    <a:pt x="1981" y="2022"/>
                  </a:lnTo>
                  <a:lnTo>
                    <a:pt x="2002" y="1996"/>
                  </a:lnTo>
                  <a:lnTo>
                    <a:pt x="2023" y="1971"/>
                  </a:lnTo>
                  <a:lnTo>
                    <a:pt x="2045" y="1947"/>
                  </a:lnTo>
                  <a:lnTo>
                    <a:pt x="2069" y="1923"/>
                  </a:lnTo>
                  <a:lnTo>
                    <a:pt x="2093" y="1899"/>
                  </a:lnTo>
                  <a:lnTo>
                    <a:pt x="2118" y="1875"/>
                  </a:lnTo>
                  <a:lnTo>
                    <a:pt x="2144" y="1852"/>
                  </a:lnTo>
                  <a:lnTo>
                    <a:pt x="2171" y="1829"/>
                  </a:lnTo>
                  <a:lnTo>
                    <a:pt x="2198" y="1807"/>
                  </a:lnTo>
                  <a:lnTo>
                    <a:pt x="2228" y="1784"/>
                  </a:lnTo>
                  <a:lnTo>
                    <a:pt x="2258" y="1762"/>
                  </a:lnTo>
                  <a:lnTo>
                    <a:pt x="2290" y="1739"/>
                  </a:lnTo>
                  <a:lnTo>
                    <a:pt x="2322" y="1718"/>
                  </a:lnTo>
                  <a:lnTo>
                    <a:pt x="2356" y="1696"/>
                  </a:lnTo>
                  <a:lnTo>
                    <a:pt x="2391" y="1675"/>
                  </a:lnTo>
                  <a:lnTo>
                    <a:pt x="2372" y="1669"/>
                  </a:lnTo>
                  <a:lnTo>
                    <a:pt x="2353" y="1665"/>
                  </a:lnTo>
                  <a:lnTo>
                    <a:pt x="2334" y="1662"/>
                  </a:lnTo>
                  <a:lnTo>
                    <a:pt x="2314" y="1660"/>
                  </a:lnTo>
                  <a:lnTo>
                    <a:pt x="2295" y="1658"/>
                  </a:lnTo>
                  <a:lnTo>
                    <a:pt x="2276" y="1656"/>
                  </a:lnTo>
                  <a:lnTo>
                    <a:pt x="2256" y="1655"/>
                  </a:lnTo>
                  <a:lnTo>
                    <a:pt x="2237" y="1656"/>
                  </a:lnTo>
                  <a:lnTo>
                    <a:pt x="2218" y="1658"/>
                  </a:lnTo>
                  <a:lnTo>
                    <a:pt x="2198" y="1659"/>
                  </a:lnTo>
                  <a:lnTo>
                    <a:pt x="2180" y="1662"/>
                  </a:lnTo>
                  <a:lnTo>
                    <a:pt x="2161" y="1665"/>
                  </a:lnTo>
                  <a:lnTo>
                    <a:pt x="2142" y="1669"/>
                  </a:lnTo>
                  <a:lnTo>
                    <a:pt x="2124" y="1673"/>
                  </a:lnTo>
                  <a:lnTo>
                    <a:pt x="2105" y="1679"/>
                  </a:lnTo>
                  <a:lnTo>
                    <a:pt x="2087" y="1684"/>
                  </a:lnTo>
                  <a:lnTo>
                    <a:pt x="2069" y="1692"/>
                  </a:lnTo>
                  <a:lnTo>
                    <a:pt x="2051" y="1698"/>
                  </a:lnTo>
                  <a:lnTo>
                    <a:pt x="2032" y="1706"/>
                  </a:lnTo>
                  <a:lnTo>
                    <a:pt x="2015" y="1715"/>
                  </a:lnTo>
                  <a:lnTo>
                    <a:pt x="1997" y="1723"/>
                  </a:lnTo>
                  <a:lnTo>
                    <a:pt x="1980" y="1733"/>
                  </a:lnTo>
                  <a:lnTo>
                    <a:pt x="1947" y="1754"/>
                  </a:lnTo>
                  <a:lnTo>
                    <a:pt x="1915" y="1778"/>
                  </a:lnTo>
                  <a:lnTo>
                    <a:pt x="1885" y="1802"/>
                  </a:lnTo>
                  <a:lnTo>
                    <a:pt x="1856" y="1830"/>
                  </a:lnTo>
                  <a:lnTo>
                    <a:pt x="1842" y="1845"/>
                  </a:lnTo>
                  <a:lnTo>
                    <a:pt x="1828" y="1860"/>
                  </a:lnTo>
                  <a:lnTo>
                    <a:pt x="1815" y="1875"/>
                  </a:lnTo>
                  <a:lnTo>
                    <a:pt x="1803" y="1891"/>
                  </a:lnTo>
                  <a:lnTo>
                    <a:pt x="1791" y="1907"/>
                  </a:lnTo>
                  <a:lnTo>
                    <a:pt x="1779" y="1924"/>
                  </a:lnTo>
                  <a:lnTo>
                    <a:pt x="1769" y="1941"/>
                  </a:lnTo>
                  <a:lnTo>
                    <a:pt x="1758" y="1958"/>
                  </a:lnTo>
                  <a:lnTo>
                    <a:pt x="1748" y="1976"/>
                  </a:lnTo>
                  <a:lnTo>
                    <a:pt x="1739" y="1994"/>
                  </a:lnTo>
                  <a:lnTo>
                    <a:pt x="1730" y="2013"/>
                  </a:lnTo>
                  <a:lnTo>
                    <a:pt x="1722" y="2032"/>
                  </a:lnTo>
                  <a:lnTo>
                    <a:pt x="1714" y="2051"/>
                  </a:lnTo>
                  <a:lnTo>
                    <a:pt x="1708" y="2070"/>
                  </a:lnTo>
                  <a:lnTo>
                    <a:pt x="1701" y="2091"/>
                  </a:lnTo>
                  <a:lnTo>
                    <a:pt x="1695" y="2111"/>
                  </a:lnTo>
                  <a:lnTo>
                    <a:pt x="1691" y="2132"/>
                  </a:lnTo>
                  <a:lnTo>
                    <a:pt x="1687" y="2152"/>
                  </a:lnTo>
                  <a:lnTo>
                    <a:pt x="1683" y="2174"/>
                  </a:lnTo>
                  <a:lnTo>
                    <a:pt x="1680" y="2195"/>
                  </a:lnTo>
                  <a:lnTo>
                    <a:pt x="1678" y="2217"/>
                  </a:lnTo>
                  <a:lnTo>
                    <a:pt x="1677" y="2240"/>
                  </a:lnTo>
                  <a:lnTo>
                    <a:pt x="1677" y="2261"/>
                  </a:lnTo>
                  <a:lnTo>
                    <a:pt x="1677" y="2284"/>
                  </a:lnTo>
                  <a:lnTo>
                    <a:pt x="1679" y="2307"/>
                  </a:lnTo>
                  <a:lnTo>
                    <a:pt x="1680" y="2329"/>
                  </a:lnTo>
                  <a:lnTo>
                    <a:pt x="1683" y="2353"/>
                  </a:lnTo>
                  <a:lnTo>
                    <a:pt x="1688" y="2376"/>
                  </a:lnTo>
                  <a:lnTo>
                    <a:pt x="1692" y="2399"/>
                  </a:lnTo>
                  <a:lnTo>
                    <a:pt x="1698" y="2423"/>
                  </a:lnTo>
                  <a:lnTo>
                    <a:pt x="1705" y="2446"/>
                  </a:lnTo>
                  <a:lnTo>
                    <a:pt x="1712" y="2471"/>
                  </a:lnTo>
                  <a:lnTo>
                    <a:pt x="1721" y="2494"/>
                  </a:lnTo>
                  <a:lnTo>
                    <a:pt x="1730" y="2519"/>
                  </a:lnTo>
                  <a:close/>
                  <a:moveTo>
                    <a:pt x="2609" y="4676"/>
                  </a:moveTo>
                  <a:lnTo>
                    <a:pt x="2609" y="5036"/>
                  </a:lnTo>
                  <a:lnTo>
                    <a:pt x="3991" y="5281"/>
                  </a:lnTo>
                  <a:lnTo>
                    <a:pt x="3991" y="6016"/>
                  </a:lnTo>
                  <a:lnTo>
                    <a:pt x="501" y="6016"/>
                  </a:lnTo>
                  <a:lnTo>
                    <a:pt x="501" y="5281"/>
                  </a:lnTo>
                  <a:lnTo>
                    <a:pt x="1813" y="5036"/>
                  </a:lnTo>
                  <a:lnTo>
                    <a:pt x="1813" y="4676"/>
                  </a:lnTo>
                  <a:lnTo>
                    <a:pt x="1861" y="4686"/>
                  </a:lnTo>
                  <a:lnTo>
                    <a:pt x="1910" y="4695"/>
                  </a:lnTo>
                  <a:lnTo>
                    <a:pt x="1959" y="4703"/>
                  </a:lnTo>
                  <a:lnTo>
                    <a:pt x="2009" y="4709"/>
                  </a:lnTo>
                  <a:lnTo>
                    <a:pt x="2059" y="4713"/>
                  </a:lnTo>
                  <a:lnTo>
                    <a:pt x="2109" y="4717"/>
                  </a:lnTo>
                  <a:lnTo>
                    <a:pt x="2160" y="4720"/>
                  </a:lnTo>
                  <a:lnTo>
                    <a:pt x="2211" y="4720"/>
                  </a:lnTo>
                  <a:lnTo>
                    <a:pt x="2262" y="4720"/>
                  </a:lnTo>
                  <a:lnTo>
                    <a:pt x="2312" y="4717"/>
                  </a:lnTo>
                  <a:lnTo>
                    <a:pt x="2363" y="4713"/>
                  </a:lnTo>
                  <a:lnTo>
                    <a:pt x="2413" y="4709"/>
                  </a:lnTo>
                  <a:lnTo>
                    <a:pt x="2462" y="4703"/>
                  </a:lnTo>
                  <a:lnTo>
                    <a:pt x="2511" y="4695"/>
                  </a:lnTo>
                  <a:lnTo>
                    <a:pt x="2560" y="4686"/>
                  </a:lnTo>
                  <a:lnTo>
                    <a:pt x="2609" y="4676"/>
                  </a:lnTo>
                  <a:close/>
                  <a:moveTo>
                    <a:pt x="2211" y="1201"/>
                  </a:moveTo>
                  <a:lnTo>
                    <a:pt x="2211" y="1201"/>
                  </a:lnTo>
                  <a:lnTo>
                    <a:pt x="2185" y="1201"/>
                  </a:lnTo>
                  <a:lnTo>
                    <a:pt x="2159" y="1202"/>
                  </a:lnTo>
                  <a:lnTo>
                    <a:pt x="2134" y="1204"/>
                  </a:lnTo>
                  <a:lnTo>
                    <a:pt x="2108" y="1206"/>
                  </a:lnTo>
                  <a:lnTo>
                    <a:pt x="2082" y="1209"/>
                  </a:lnTo>
                  <a:lnTo>
                    <a:pt x="2057" y="1213"/>
                  </a:lnTo>
                  <a:lnTo>
                    <a:pt x="2007" y="1221"/>
                  </a:lnTo>
                  <a:lnTo>
                    <a:pt x="1958" y="1233"/>
                  </a:lnTo>
                  <a:lnTo>
                    <a:pt x="1910" y="1247"/>
                  </a:lnTo>
                  <a:lnTo>
                    <a:pt x="1863" y="1263"/>
                  </a:lnTo>
                  <a:lnTo>
                    <a:pt x="1817" y="1281"/>
                  </a:lnTo>
                  <a:lnTo>
                    <a:pt x="1773" y="1301"/>
                  </a:lnTo>
                  <a:lnTo>
                    <a:pt x="1729" y="1323"/>
                  </a:lnTo>
                  <a:lnTo>
                    <a:pt x="1687" y="1347"/>
                  </a:lnTo>
                  <a:lnTo>
                    <a:pt x="1646" y="1373"/>
                  </a:lnTo>
                  <a:lnTo>
                    <a:pt x="1606" y="1402"/>
                  </a:lnTo>
                  <a:lnTo>
                    <a:pt x="1567" y="1432"/>
                  </a:lnTo>
                  <a:lnTo>
                    <a:pt x="1531" y="1464"/>
                  </a:lnTo>
                  <a:lnTo>
                    <a:pt x="1496" y="1497"/>
                  </a:lnTo>
                  <a:lnTo>
                    <a:pt x="1463" y="1532"/>
                  </a:lnTo>
                  <a:lnTo>
                    <a:pt x="1431" y="1569"/>
                  </a:lnTo>
                  <a:lnTo>
                    <a:pt x="1400" y="1607"/>
                  </a:lnTo>
                  <a:lnTo>
                    <a:pt x="1373" y="1647"/>
                  </a:lnTo>
                  <a:lnTo>
                    <a:pt x="1346" y="1687"/>
                  </a:lnTo>
                  <a:lnTo>
                    <a:pt x="1322" y="1730"/>
                  </a:lnTo>
                  <a:lnTo>
                    <a:pt x="1299" y="1774"/>
                  </a:lnTo>
                  <a:lnTo>
                    <a:pt x="1279" y="1818"/>
                  </a:lnTo>
                  <a:lnTo>
                    <a:pt x="1261" y="1864"/>
                  </a:lnTo>
                  <a:lnTo>
                    <a:pt x="1245" y="1911"/>
                  </a:lnTo>
                  <a:lnTo>
                    <a:pt x="1232" y="1960"/>
                  </a:lnTo>
                  <a:lnTo>
                    <a:pt x="1220" y="2009"/>
                  </a:lnTo>
                  <a:lnTo>
                    <a:pt x="1212" y="2058"/>
                  </a:lnTo>
                  <a:lnTo>
                    <a:pt x="1208" y="2083"/>
                  </a:lnTo>
                  <a:lnTo>
                    <a:pt x="1206" y="2109"/>
                  </a:lnTo>
                  <a:lnTo>
                    <a:pt x="1202" y="2134"/>
                  </a:lnTo>
                  <a:lnTo>
                    <a:pt x="1201" y="2160"/>
                  </a:lnTo>
                  <a:lnTo>
                    <a:pt x="1200" y="2185"/>
                  </a:lnTo>
                  <a:lnTo>
                    <a:pt x="1200" y="2212"/>
                  </a:lnTo>
                  <a:lnTo>
                    <a:pt x="1200" y="2238"/>
                  </a:lnTo>
                  <a:lnTo>
                    <a:pt x="1201" y="2264"/>
                  </a:lnTo>
                  <a:lnTo>
                    <a:pt x="1202" y="2290"/>
                  </a:lnTo>
                  <a:lnTo>
                    <a:pt x="1206" y="2315"/>
                  </a:lnTo>
                  <a:lnTo>
                    <a:pt x="1208" y="2341"/>
                  </a:lnTo>
                  <a:lnTo>
                    <a:pt x="1212" y="2366"/>
                  </a:lnTo>
                  <a:lnTo>
                    <a:pt x="1220" y="2415"/>
                  </a:lnTo>
                  <a:lnTo>
                    <a:pt x="1232" y="2464"/>
                  </a:lnTo>
                  <a:lnTo>
                    <a:pt x="1245" y="2512"/>
                  </a:lnTo>
                  <a:lnTo>
                    <a:pt x="1261" y="2560"/>
                  </a:lnTo>
                  <a:lnTo>
                    <a:pt x="1279" y="2606"/>
                  </a:lnTo>
                  <a:lnTo>
                    <a:pt x="1299" y="2651"/>
                  </a:lnTo>
                  <a:lnTo>
                    <a:pt x="1322" y="2694"/>
                  </a:lnTo>
                  <a:lnTo>
                    <a:pt x="1346" y="2737"/>
                  </a:lnTo>
                  <a:lnTo>
                    <a:pt x="1373" y="2777"/>
                  </a:lnTo>
                  <a:lnTo>
                    <a:pt x="1400" y="2817"/>
                  </a:lnTo>
                  <a:lnTo>
                    <a:pt x="1431" y="2855"/>
                  </a:lnTo>
                  <a:lnTo>
                    <a:pt x="1463" y="2892"/>
                  </a:lnTo>
                  <a:lnTo>
                    <a:pt x="1496" y="2927"/>
                  </a:lnTo>
                  <a:lnTo>
                    <a:pt x="1531" y="2960"/>
                  </a:lnTo>
                  <a:lnTo>
                    <a:pt x="1567" y="2992"/>
                  </a:lnTo>
                  <a:lnTo>
                    <a:pt x="1606" y="3022"/>
                  </a:lnTo>
                  <a:lnTo>
                    <a:pt x="1646" y="3051"/>
                  </a:lnTo>
                  <a:lnTo>
                    <a:pt x="1687" y="3077"/>
                  </a:lnTo>
                  <a:lnTo>
                    <a:pt x="1729" y="3101"/>
                  </a:lnTo>
                  <a:lnTo>
                    <a:pt x="1773" y="3123"/>
                  </a:lnTo>
                  <a:lnTo>
                    <a:pt x="1817" y="3143"/>
                  </a:lnTo>
                  <a:lnTo>
                    <a:pt x="1863" y="3161"/>
                  </a:lnTo>
                  <a:lnTo>
                    <a:pt x="1910" y="3177"/>
                  </a:lnTo>
                  <a:lnTo>
                    <a:pt x="1958" y="3191"/>
                  </a:lnTo>
                  <a:lnTo>
                    <a:pt x="2007" y="3203"/>
                  </a:lnTo>
                  <a:lnTo>
                    <a:pt x="2057" y="3211"/>
                  </a:lnTo>
                  <a:lnTo>
                    <a:pt x="2082" y="3215"/>
                  </a:lnTo>
                  <a:lnTo>
                    <a:pt x="2108" y="3218"/>
                  </a:lnTo>
                  <a:lnTo>
                    <a:pt x="2134" y="3220"/>
                  </a:lnTo>
                  <a:lnTo>
                    <a:pt x="2159" y="3222"/>
                  </a:lnTo>
                  <a:lnTo>
                    <a:pt x="2185" y="3223"/>
                  </a:lnTo>
                  <a:lnTo>
                    <a:pt x="2211" y="3223"/>
                  </a:lnTo>
                  <a:lnTo>
                    <a:pt x="2237" y="3223"/>
                  </a:lnTo>
                  <a:lnTo>
                    <a:pt x="2263" y="3222"/>
                  </a:lnTo>
                  <a:lnTo>
                    <a:pt x="2289" y="3220"/>
                  </a:lnTo>
                  <a:lnTo>
                    <a:pt x="2314" y="3218"/>
                  </a:lnTo>
                  <a:lnTo>
                    <a:pt x="2340" y="3215"/>
                  </a:lnTo>
                  <a:lnTo>
                    <a:pt x="2365" y="3211"/>
                  </a:lnTo>
                  <a:lnTo>
                    <a:pt x="2415" y="3203"/>
                  </a:lnTo>
                  <a:lnTo>
                    <a:pt x="2463" y="3191"/>
                  </a:lnTo>
                  <a:lnTo>
                    <a:pt x="2511" y="3177"/>
                  </a:lnTo>
                  <a:lnTo>
                    <a:pt x="2558" y="3161"/>
                  </a:lnTo>
                  <a:lnTo>
                    <a:pt x="2605" y="3143"/>
                  </a:lnTo>
                  <a:lnTo>
                    <a:pt x="2650" y="3123"/>
                  </a:lnTo>
                  <a:lnTo>
                    <a:pt x="2693" y="3101"/>
                  </a:lnTo>
                  <a:lnTo>
                    <a:pt x="2735" y="3077"/>
                  </a:lnTo>
                  <a:lnTo>
                    <a:pt x="2776" y="3051"/>
                  </a:lnTo>
                  <a:lnTo>
                    <a:pt x="2816" y="3022"/>
                  </a:lnTo>
                  <a:lnTo>
                    <a:pt x="2854" y="2992"/>
                  </a:lnTo>
                  <a:lnTo>
                    <a:pt x="2891" y="2960"/>
                  </a:lnTo>
                  <a:lnTo>
                    <a:pt x="2926" y="2927"/>
                  </a:lnTo>
                  <a:lnTo>
                    <a:pt x="2959" y="2892"/>
                  </a:lnTo>
                  <a:lnTo>
                    <a:pt x="2991" y="2855"/>
                  </a:lnTo>
                  <a:lnTo>
                    <a:pt x="3021" y="2817"/>
                  </a:lnTo>
                  <a:lnTo>
                    <a:pt x="3050" y="2777"/>
                  </a:lnTo>
                  <a:lnTo>
                    <a:pt x="3075" y="2737"/>
                  </a:lnTo>
                  <a:lnTo>
                    <a:pt x="3100" y="2694"/>
                  </a:lnTo>
                  <a:lnTo>
                    <a:pt x="3122" y="2651"/>
                  </a:lnTo>
                  <a:lnTo>
                    <a:pt x="3142" y="2606"/>
                  </a:lnTo>
                  <a:lnTo>
                    <a:pt x="3161" y="2560"/>
                  </a:lnTo>
                  <a:lnTo>
                    <a:pt x="3177" y="2512"/>
                  </a:lnTo>
                  <a:lnTo>
                    <a:pt x="3190" y="2464"/>
                  </a:lnTo>
                  <a:lnTo>
                    <a:pt x="3202" y="2415"/>
                  </a:lnTo>
                  <a:lnTo>
                    <a:pt x="3211" y="2366"/>
                  </a:lnTo>
                  <a:lnTo>
                    <a:pt x="3214" y="2341"/>
                  </a:lnTo>
                  <a:lnTo>
                    <a:pt x="3217" y="2315"/>
                  </a:lnTo>
                  <a:lnTo>
                    <a:pt x="3219" y="2290"/>
                  </a:lnTo>
                  <a:lnTo>
                    <a:pt x="3221" y="2264"/>
                  </a:lnTo>
                  <a:lnTo>
                    <a:pt x="3221" y="2238"/>
                  </a:lnTo>
                  <a:lnTo>
                    <a:pt x="3222" y="2212"/>
                  </a:lnTo>
                  <a:lnTo>
                    <a:pt x="3221" y="2185"/>
                  </a:lnTo>
                  <a:lnTo>
                    <a:pt x="3221" y="2160"/>
                  </a:lnTo>
                  <a:lnTo>
                    <a:pt x="3219" y="2134"/>
                  </a:lnTo>
                  <a:lnTo>
                    <a:pt x="3217" y="2109"/>
                  </a:lnTo>
                  <a:lnTo>
                    <a:pt x="3214" y="2083"/>
                  </a:lnTo>
                  <a:lnTo>
                    <a:pt x="3211" y="2058"/>
                  </a:lnTo>
                  <a:lnTo>
                    <a:pt x="3202" y="2009"/>
                  </a:lnTo>
                  <a:lnTo>
                    <a:pt x="3190" y="1960"/>
                  </a:lnTo>
                  <a:lnTo>
                    <a:pt x="3177" y="1911"/>
                  </a:lnTo>
                  <a:lnTo>
                    <a:pt x="3161" y="1864"/>
                  </a:lnTo>
                  <a:lnTo>
                    <a:pt x="3142" y="1818"/>
                  </a:lnTo>
                  <a:lnTo>
                    <a:pt x="3122" y="1774"/>
                  </a:lnTo>
                  <a:lnTo>
                    <a:pt x="3100" y="1730"/>
                  </a:lnTo>
                  <a:lnTo>
                    <a:pt x="3075" y="1687"/>
                  </a:lnTo>
                  <a:lnTo>
                    <a:pt x="3050" y="1647"/>
                  </a:lnTo>
                  <a:lnTo>
                    <a:pt x="3021" y="1607"/>
                  </a:lnTo>
                  <a:lnTo>
                    <a:pt x="2991" y="1569"/>
                  </a:lnTo>
                  <a:lnTo>
                    <a:pt x="2959" y="1532"/>
                  </a:lnTo>
                  <a:lnTo>
                    <a:pt x="2926" y="1497"/>
                  </a:lnTo>
                  <a:lnTo>
                    <a:pt x="2891" y="1464"/>
                  </a:lnTo>
                  <a:lnTo>
                    <a:pt x="2854" y="1432"/>
                  </a:lnTo>
                  <a:lnTo>
                    <a:pt x="2816" y="1402"/>
                  </a:lnTo>
                  <a:lnTo>
                    <a:pt x="2776" y="1373"/>
                  </a:lnTo>
                  <a:lnTo>
                    <a:pt x="2735" y="1347"/>
                  </a:lnTo>
                  <a:lnTo>
                    <a:pt x="2693" y="1323"/>
                  </a:lnTo>
                  <a:lnTo>
                    <a:pt x="2650" y="1301"/>
                  </a:lnTo>
                  <a:lnTo>
                    <a:pt x="2605" y="1281"/>
                  </a:lnTo>
                  <a:lnTo>
                    <a:pt x="2558" y="1263"/>
                  </a:lnTo>
                  <a:lnTo>
                    <a:pt x="2511" y="1247"/>
                  </a:lnTo>
                  <a:lnTo>
                    <a:pt x="2463" y="1233"/>
                  </a:lnTo>
                  <a:lnTo>
                    <a:pt x="2415" y="1221"/>
                  </a:lnTo>
                  <a:lnTo>
                    <a:pt x="2365" y="1213"/>
                  </a:lnTo>
                  <a:lnTo>
                    <a:pt x="2340" y="1209"/>
                  </a:lnTo>
                  <a:lnTo>
                    <a:pt x="2314" y="1206"/>
                  </a:lnTo>
                  <a:lnTo>
                    <a:pt x="2289" y="1204"/>
                  </a:lnTo>
                  <a:lnTo>
                    <a:pt x="2263" y="1202"/>
                  </a:lnTo>
                  <a:lnTo>
                    <a:pt x="2237" y="1201"/>
                  </a:lnTo>
                  <a:lnTo>
                    <a:pt x="2211" y="1201"/>
                  </a:lnTo>
                  <a:close/>
                  <a:moveTo>
                    <a:pt x="2706" y="1717"/>
                  </a:moveTo>
                  <a:lnTo>
                    <a:pt x="2706" y="1717"/>
                  </a:lnTo>
                  <a:lnTo>
                    <a:pt x="2682" y="1694"/>
                  </a:lnTo>
                  <a:lnTo>
                    <a:pt x="2656" y="1672"/>
                  </a:lnTo>
                  <a:lnTo>
                    <a:pt x="2630" y="1651"/>
                  </a:lnTo>
                  <a:lnTo>
                    <a:pt x="2602" y="1632"/>
                  </a:lnTo>
                  <a:lnTo>
                    <a:pt x="2574" y="1614"/>
                  </a:lnTo>
                  <a:lnTo>
                    <a:pt x="2544" y="1597"/>
                  </a:lnTo>
                  <a:lnTo>
                    <a:pt x="2515" y="1581"/>
                  </a:lnTo>
                  <a:lnTo>
                    <a:pt x="2484" y="1567"/>
                  </a:lnTo>
                  <a:lnTo>
                    <a:pt x="2452" y="1554"/>
                  </a:lnTo>
                  <a:lnTo>
                    <a:pt x="2419" y="1544"/>
                  </a:lnTo>
                  <a:lnTo>
                    <a:pt x="2386" y="1534"/>
                  </a:lnTo>
                  <a:lnTo>
                    <a:pt x="2352" y="1527"/>
                  </a:lnTo>
                  <a:lnTo>
                    <a:pt x="2318" y="1520"/>
                  </a:lnTo>
                  <a:lnTo>
                    <a:pt x="2283" y="1516"/>
                  </a:lnTo>
                  <a:lnTo>
                    <a:pt x="2247" y="1513"/>
                  </a:lnTo>
                  <a:lnTo>
                    <a:pt x="2211" y="1513"/>
                  </a:lnTo>
                  <a:lnTo>
                    <a:pt x="2175" y="1513"/>
                  </a:lnTo>
                  <a:lnTo>
                    <a:pt x="2140" y="1516"/>
                  </a:lnTo>
                  <a:lnTo>
                    <a:pt x="2105" y="1520"/>
                  </a:lnTo>
                  <a:lnTo>
                    <a:pt x="2070" y="1527"/>
                  </a:lnTo>
                  <a:lnTo>
                    <a:pt x="2036" y="1534"/>
                  </a:lnTo>
                  <a:lnTo>
                    <a:pt x="2003" y="1544"/>
                  </a:lnTo>
                  <a:lnTo>
                    <a:pt x="1971" y="1554"/>
                  </a:lnTo>
                  <a:lnTo>
                    <a:pt x="1939" y="1567"/>
                  </a:lnTo>
                  <a:lnTo>
                    <a:pt x="1908" y="1581"/>
                  </a:lnTo>
                  <a:lnTo>
                    <a:pt x="1877" y="1597"/>
                  </a:lnTo>
                  <a:lnTo>
                    <a:pt x="1848" y="1614"/>
                  </a:lnTo>
                  <a:lnTo>
                    <a:pt x="1820" y="1632"/>
                  </a:lnTo>
                  <a:lnTo>
                    <a:pt x="1792" y="1651"/>
                  </a:lnTo>
                  <a:lnTo>
                    <a:pt x="1766" y="1672"/>
                  </a:lnTo>
                  <a:lnTo>
                    <a:pt x="1741" y="1694"/>
                  </a:lnTo>
                  <a:lnTo>
                    <a:pt x="1716" y="1717"/>
                  </a:lnTo>
                  <a:lnTo>
                    <a:pt x="1693" y="1742"/>
                  </a:lnTo>
                  <a:lnTo>
                    <a:pt x="1671" y="1767"/>
                  </a:lnTo>
                  <a:lnTo>
                    <a:pt x="1650" y="1794"/>
                  </a:lnTo>
                  <a:lnTo>
                    <a:pt x="1631" y="1820"/>
                  </a:lnTo>
                  <a:lnTo>
                    <a:pt x="1613" y="1849"/>
                  </a:lnTo>
                  <a:lnTo>
                    <a:pt x="1596" y="1879"/>
                  </a:lnTo>
                  <a:lnTo>
                    <a:pt x="1580" y="1909"/>
                  </a:lnTo>
                  <a:lnTo>
                    <a:pt x="1566" y="1940"/>
                  </a:lnTo>
                  <a:lnTo>
                    <a:pt x="1554" y="1971"/>
                  </a:lnTo>
                  <a:lnTo>
                    <a:pt x="1543" y="2003"/>
                  </a:lnTo>
                  <a:lnTo>
                    <a:pt x="1533" y="2037"/>
                  </a:lnTo>
                  <a:lnTo>
                    <a:pt x="1526" y="2070"/>
                  </a:lnTo>
                  <a:lnTo>
                    <a:pt x="1520" y="2106"/>
                  </a:lnTo>
                  <a:lnTo>
                    <a:pt x="1515" y="2141"/>
                  </a:lnTo>
                  <a:lnTo>
                    <a:pt x="1512" y="2176"/>
                  </a:lnTo>
                  <a:lnTo>
                    <a:pt x="1511" y="2212"/>
                  </a:lnTo>
                  <a:lnTo>
                    <a:pt x="1512" y="2248"/>
                  </a:lnTo>
                  <a:lnTo>
                    <a:pt x="1515" y="2283"/>
                  </a:lnTo>
                  <a:lnTo>
                    <a:pt x="1520" y="2318"/>
                  </a:lnTo>
                  <a:lnTo>
                    <a:pt x="1526" y="2353"/>
                  </a:lnTo>
                  <a:lnTo>
                    <a:pt x="1533" y="2387"/>
                  </a:lnTo>
                  <a:lnTo>
                    <a:pt x="1543" y="2420"/>
                  </a:lnTo>
                  <a:lnTo>
                    <a:pt x="1554" y="2453"/>
                  </a:lnTo>
                  <a:lnTo>
                    <a:pt x="1566" y="2485"/>
                  </a:lnTo>
                  <a:lnTo>
                    <a:pt x="1580" y="2515"/>
                  </a:lnTo>
                  <a:lnTo>
                    <a:pt x="1596" y="2545"/>
                  </a:lnTo>
                  <a:lnTo>
                    <a:pt x="1613" y="2575"/>
                  </a:lnTo>
                  <a:lnTo>
                    <a:pt x="1631" y="2604"/>
                  </a:lnTo>
                  <a:lnTo>
                    <a:pt x="1650" y="2630"/>
                  </a:lnTo>
                  <a:lnTo>
                    <a:pt x="1671" y="2657"/>
                  </a:lnTo>
                  <a:lnTo>
                    <a:pt x="1693" y="2682"/>
                  </a:lnTo>
                  <a:lnTo>
                    <a:pt x="1716" y="2707"/>
                  </a:lnTo>
                  <a:lnTo>
                    <a:pt x="1741" y="2730"/>
                  </a:lnTo>
                  <a:lnTo>
                    <a:pt x="1766" y="2752"/>
                  </a:lnTo>
                  <a:lnTo>
                    <a:pt x="1792" y="2773"/>
                  </a:lnTo>
                  <a:lnTo>
                    <a:pt x="1820" y="2792"/>
                  </a:lnTo>
                  <a:lnTo>
                    <a:pt x="1848" y="2810"/>
                  </a:lnTo>
                  <a:lnTo>
                    <a:pt x="1877" y="2827"/>
                  </a:lnTo>
                  <a:lnTo>
                    <a:pt x="1908" y="2843"/>
                  </a:lnTo>
                  <a:lnTo>
                    <a:pt x="1939" y="2857"/>
                  </a:lnTo>
                  <a:lnTo>
                    <a:pt x="1971" y="2870"/>
                  </a:lnTo>
                  <a:lnTo>
                    <a:pt x="2003" y="2880"/>
                  </a:lnTo>
                  <a:lnTo>
                    <a:pt x="2036" y="2890"/>
                  </a:lnTo>
                  <a:lnTo>
                    <a:pt x="2070" y="2897"/>
                  </a:lnTo>
                  <a:lnTo>
                    <a:pt x="2105" y="2904"/>
                  </a:lnTo>
                  <a:lnTo>
                    <a:pt x="2140" y="2908"/>
                  </a:lnTo>
                  <a:lnTo>
                    <a:pt x="2175" y="2911"/>
                  </a:lnTo>
                  <a:lnTo>
                    <a:pt x="2211" y="2911"/>
                  </a:lnTo>
                  <a:lnTo>
                    <a:pt x="2247" y="2911"/>
                  </a:lnTo>
                  <a:lnTo>
                    <a:pt x="2283" y="2908"/>
                  </a:lnTo>
                  <a:lnTo>
                    <a:pt x="2318" y="2904"/>
                  </a:lnTo>
                  <a:lnTo>
                    <a:pt x="2352" y="2897"/>
                  </a:lnTo>
                  <a:lnTo>
                    <a:pt x="2386" y="2890"/>
                  </a:lnTo>
                  <a:lnTo>
                    <a:pt x="2419" y="2880"/>
                  </a:lnTo>
                  <a:lnTo>
                    <a:pt x="2452" y="2870"/>
                  </a:lnTo>
                  <a:lnTo>
                    <a:pt x="2484" y="2857"/>
                  </a:lnTo>
                  <a:lnTo>
                    <a:pt x="2515" y="2843"/>
                  </a:lnTo>
                  <a:lnTo>
                    <a:pt x="2544" y="2827"/>
                  </a:lnTo>
                  <a:lnTo>
                    <a:pt x="2574" y="2810"/>
                  </a:lnTo>
                  <a:lnTo>
                    <a:pt x="2602" y="2792"/>
                  </a:lnTo>
                  <a:lnTo>
                    <a:pt x="2630" y="2773"/>
                  </a:lnTo>
                  <a:lnTo>
                    <a:pt x="2656" y="2752"/>
                  </a:lnTo>
                  <a:lnTo>
                    <a:pt x="2682" y="2730"/>
                  </a:lnTo>
                  <a:lnTo>
                    <a:pt x="2706" y="2707"/>
                  </a:lnTo>
                  <a:lnTo>
                    <a:pt x="2728" y="2682"/>
                  </a:lnTo>
                  <a:lnTo>
                    <a:pt x="2751" y="2657"/>
                  </a:lnTo>
                  <a:lnTo>
                    <a:pt x="2772" y="2630"/>
                  </a:lnTo>
                  <a:lnTo>
                    <a:pt x="2791" y="2604"/>
                  </a:lnTo>
                  <a:lnTo>
                    <a:pt x="2809" y="2575"/>
                  </a:lnTo>
                  <a:lnTo>
                    <a:pt x="2826" y="2545"/>
                  </a:lnTo>
                  <a:lnTo>
                    <a:pt x="2841" y="2515"/>
                  </a:lnTo>
                  <a:lnTo>
                    <a:pt x="2856" y="2485"/>
                  </a:lnTo>
                  <a:lnTo>
                    <a:pt x="2868" y="2453"/>
                  </a:lnTo>
                  <a:lnTo>
                    <a:pt x="2880" y="2420"/>
                  </a:lnTo>
                  <a:lnTo>
                    <a:pt x="2888" y="2387"/>
                  </a:lnTo>
                  <a:lnTo>
                    <a:pt x="2897" y="2353"/>
                  </a:lnTo>
                  <a:lnTo>
                    <a:pt x="2903" y="2318"/>
                  </a:lnTo>
                  <a:lnTo>
                    <a:pt x="2907" y="2283"/>
                  </a:lnTo>
                  <a:lnTo>
                    <a:pt x="2909" y="2248"/>
                  </a:lnTo>
                  <a:lnTo>
                    <a:pt x="2910" y="2212"/>
                  </a:lnTo>
                  <a:lnTo>
                    <a:pt x="2909" y="2176"/>
                  </a:lnTo>
                  <a:lnTo>
                    <a:pt x="2907" y="2141"/>
                  </a:lnTo>
                  <a:lnTo>
                    <a:pt x="2903" y="2106"/>
                  </a:lnTo>
                  <a:lnTo>
                    <a:pt x="2897" y="2070"/>
                  </a:lnTo>
                  <a:lnTo>
                    <a:pt x="2888" y="2037"/>
                  </a:lnTo>
                  <a:lnTo>
                    <a:pt x="2880" y="2003"/>
                  </a:lnTo>
                  <a:lnTo>
                    <a:pt x="2868" y="1971"/>
                  </a:lnTo>
                  <a:lnTo>
                    <a:pt x="2856" y="1940"/>
                  </a:lnTo>
                  <a:lnTo>
                    <a:pt x="2841" y="1909"/>
                  </a:lnTo>
                  <a:lnTo>
                    <a:pt x="2826" y="1879"/>
                  </a:lnTo>
                  <a:lnTo>
                    <a:pt x="2809" y="1849"/>
                  </a:lnTo>
                  <a:lnTo>
                    <a:pt x="2791" y="1820"/>
                  </a:lnTo>
                  <a:lnTo>
                    <a:pt x="2772" y="1794"/>
                  </a:lnTo>
                  <a:lnTo>
                    <a:pt x="2751" y="1767"/>
                  </a:lnTo>
                  <a:lnTo>
                    <a:pt x="2728" y="1742"/>
                  </a:lnTo>
                  <a:lnTo>
                    <a:pt x="2706" y="1717"/>
                  </a:lnTo>
                  <a:close/>
                  <a:moveTo>
                    <a:pt x="3187" y="1235"/>
                  </a:moveTo>
                  <a:lnTo>
                    <a:pt x="3187" y="1235"/>
                  </a:lnTo>
                  <a:lnTo>
                    <a:pt x="3164" y="1213"/>
                  </a:lnTo>
                  <a:lnTo>
                    <a:pt x="3139" y="1189"/>
                  </a:lnTo>
                  <a:lnTo>
                    <a:pt x="3115" y="1168"/>
                  </a:lnTo>
                  <a:lnTo>
                    <a:pt x="3089" y="1147"/>
                  </a:lnTo>
                  <a:lnTo>
                    <a:pt x="3064" y="1125"/>
                  </a:lnTo>
                  <a:lnTo>
                    <a:pt x="3037" y="1105"/>
                  </a:lnTo>
                  <a:lnTo>
                    <a:pt x="3011" y="1086"/>
                  </a:lnTo>
                  <a:lnTo>
                    <a:pt x="2983" y="1067"/>
                  </a:lnTo>
                  <a:lnTo>
                    <a:pt x="2955" y="1049"/>
                  </a:lnTo>
                  <a:lnTo>
                    <a:pt x="2927" y="1031"/>
                  </a:lnTo>
                  <a:lnTo>
                    <a:pt x="2899" y="1014"/>
                  </a:lnTo>
                  <a:lnTo>
                    <a:pt x="2869" y="998"/>
                  </a:lnTo>
                  <a:lnTo>
                    <a:pt x="2840" y="982"/>
                  </a:lnTo>
                  <a:lnTo>
                    <a:pt x="2809" y="967"/>
                  </a:lnTo>
                  <a:lnTo>
                    <a:pt x="2780" y="953"/>
                  </a:lnTo>
                  <a:lnTo>
                    <a:pt x="2749" y="939"/>
                  </a:lnTo>
                  <a:lnTo>
                    <a:pt x="2718" y="926"/>
                  </a:lnTo>
                  <a:lnTo>
                    <a:pt x="2686" y="915"/>
                  </a:lnTo>
                  <a:lnTo>
                    <a:pt x="2654" y="904"/>
                  </a:lnTo>
                  <a:lnTo>
                    <a:pt x="2622" y="893"/>
                  </a:lnTo>
                  <a:lnTo>
                    <a:pt x="2589" y="884"/>
                  </a:lnTo>
                  <a:lnTo>
                    <a:pt x="2556" y="874"/>
                  </a:lnTo>
                  <a:lnTo>
                    <a:pt x="2523" y="867"/>
                  </a:lnTo>
                  <a:lnTo>
                    <a:pt x="2489" y="859"/>
                  </a:lnTo>
                  <a:lnTo>
                    <a:pt x="2455" y="853"/>
                  </a:lnTo>
                  <a:lnTo>
                    <a:pt x="2421" y="846"/>
                  </a:lnTo>
                  <a:lnTo>
                    <a:pt x="2387" y="842"/>
                  </a:lnTo>
                  <a:lnTo>
                    <a:pt x="2352" y="838"/>
                  </a:lnTo>
                  <a:lnTo>
                    <a:pt x="2318" y="835"/>
                  </a:lnTo>
                  <a:lnTo>
                    <a:pt x="2283" y="833"/>
                  </a:lnTo>
                  <a:lnTo>
                    <a:pt x="2246" y="832"/>
                  </a:lnTo>
                  <a:lnTo>
                    <a:pt x="2211" y="831"/>
                  </a:lnTo>
                  <a:lnTo>
                    <a:pt x="2175" y="832"/>
                  </a:lnTo>
                  <a:lnTo>
                    <a:pt x="2140" y="833"/>
                  </a:lnTo>
                  <a:lnTo>
                    <a:pt x="2105" y="835"/>
                  </a:lnTo>
                  <a:lnTo>
                    <a:pt x="2070" y="838"/>
                  </a:lnTo>
                  <a:lnTo>
                    <a:pt x="2035" y="842"/>
                  </a:lnTo>
                  <a:lnTo>
                    <a:pt x="2001" y="846"/>
                  </a:lnTo>
                  <a:lnTo>
                    <a:pt x="1966" y="853"/>
                  </a:lnTo>
                  <a:lnTo>
                    <a:pt x="1932" y="859"/>
                  </a:lnTo>
                  <a:lnTo>
                    <a:pt x="1899" y="867"/>
                  </a:lnTo>
                  <a:lnTo>
                    <a:pt x="1865" y="874"/>
                  </a:lnTo>
                  <a:lnTo>
                    <a:pt x="1832" y="884"/>
                  </a:lnTo>
                  <a:lnTo>
                    <a:pt x="1800" y="893"/>
                  </a:lnTo>
                  <a:lnTo>
                    <a:pt x="1769" y="904"/>
                  </a:lnTo>
                  <a:lnTo>
                    <a:pt x="1737" y="915"/>
                  </a:lnTo>
                  <a:lnTo>
                    <a:pt x="1705" y="926"/>
                  </a:lnTo>
                  <a:lnTo>
                    <a:pt x="1674" y="939"/>
                  </a:lnTo>
                  <a:lnTo>
                    <a:pt x="1643" y="953"/>
                  </a:lnTo>
                  <a:lnTo>
                    <a:pt x="1612" y="967"/>
                  </a:lnTo>
                  <a:lnTo>
                    <a:pt x="1582" y="982"/>
                  </a:lnTo>
                  <a:lnTo>
                    <a:pt x="1552" y="998"/>
                  </a:lnTo>
                  <a:lnTo>
                    <a:pt x="1524" y="1014"/>
                  </a:lnTo>
                  <a:lnTo>
                    <a:pt x="1495" y="1031"/>
                  </a:lnTo>
                  <a:lnTo>
                    <a:pt x="1466" y="1049"/>
                  </a:lnTo>
                  <a:lnTo>
                    <a:pt x="1439" y="1067"/>
                  </a:lnTo>
                  <a:lnTo>
                    <a:pt x="1411" y="1086"/>
                  </a:lnTo>
                  <a:lnTo>
                    <a:pt x="1384" y="1105"/>
                  </a:lnTo>
                  <a:lnTo>
                    <a:pt x="1359" y="1125"/>
                  </a:lnTo>
                  <a:lnTo>
                    <a:pt x="1332" y="1147"/>
                  </a:lnTo>
                  <a:lnTo>
                    <a:pt x="1307" y="1168"/>
                  </a:lnTo>
                  <a:lnTo>
                    <a:pt x="1282" y="1189"/>
                  </a:lnTo>
                  <a:lnTo>
                    <a:pt x="1258" y="1213"/>
                  </a:lnTo>
                  <a:lnTo>
                    <a:pt x="1234" y="1235"/>
                  </a:lnTo>
                  <a:lnTo>
                    <a:pt x="1211" y="1259"/>
                  </a:lnTo>
                  <a:lnTo>
                    <a:pt x="1189" y="1283"/>
                  </a:lnTo>
                  <a:lnTo>
                    <a:pt x="1167" y="1308"/>
                  </a:lnTo>
                  <a:lnTo>
                    <a:pt x="1145" y="1334"/>
                  </a:lnTo>
                  <a:lnTo>
                    <a:pt x="1125" y="1359"/>
                  </a:lnTo>
                  <a:lnTo>
                    <a:pt x="1104" y="1386"/>
                  </a:lnTo>
                  <a:lnTo>
                    <a:pt x="1084" y="1413"/>
                  </a:lnTo>
                  <a:lnTo>
                    <a:pt x="1066" y="1439"/>
                  </a:lnTo>
                  <a:lnTo>
                    <a:pt x="1048" y="1468"/>
                  </a:lnTo>
                  <a:lnTo>
                    <a:pt x="1030" y="1496"/>
                  </a:lnTo>
                  <a:lnTo>
                    <a:pt x="1013" y="1524"/>
                  </a:lnTo>
                  <a:lnTo>
                    <a:pt x="997" y="1553"/>
                  </a:lnTo>
                  <a:lnTo>
                    <a:pt x="981" y="1583"/>
                  </a:lnTo>
                  <a:lnTo>
                    <a:pt x="966" y="1613"/>
                  </a:lnTo>
                  <a:lnTo>
                    <a:pt x="952" y="1644"/>
                  </a:lnTo>
                  <a:lnTo>
                    <a:pt x="938" y="1675"/>
                  </a:lnTo>
                  <a:lnTo>
                    <a:pt x="926" y="1705"/>
                  </a:lnTo>
                  <a:lnTo>
                    <a:pt x="914" y="1737"/>
                  </a:lnTo>
                  <a:lnTo>
                    <a:pt x="902" y="1769"/>
                  </a:lnTo>
                  <a:lnTo>
                    <a:pt x="892" y="1801"/>
                  </a:lnTo>
                  <a:lnTo>
                    <a:pt x="882" y="1834"/>
                  </a:lnTo>
                  <a:lnTo>
                    <a:pt x="874" y="1867"/>
                  </a:lnTo>
                  <a:lnTo>
                    <a:pt x="865" y="1900"/>
                  </a:lnTo>
                  <a:lnTo>
                    <a:pt x="859" y="1933"/>
                  </a:lnTo>
                  <a:lnTo>
                    <a:pt x="851" y="1967"/>
                  </a:lnTo>
                  <a:lnTo>
                    <a:pt x="846" y="2001"/>
                  </a:lnTo>
                  <a:lnTo>
                    <a:pt x="842" y="2036"/>
                  </a:lnTo>
                  <a:lnTo>
                    <a:pt x="837" y="2070"/>
                  </a:lnTo>
                  <a:lnTo>
                    <a:pt x="834" y="2106"/>
                  </a:lnTo>
                  <a:lnTo>
                    <a:pt x="832" y="2141"/>
                  </a:lnTo>
                  <a:lnTo>
                    <a:pt x="831" y="2176"/>
                  </a:lnTo>
                  <a:lnTo>
                    <a:pt x="830" y="2212"/>
                  </a:lnTo>
                  <a:lnTo>
                    <a:pt x="831" y="2247"/>
                  </a:lnTo>
                  <a:lnTo>
                    <a:pt x="832" y="2283"/>
                  </a:lnTo>
                  <a:lnTo>
                    <a:pt x="834" y="2318"/>
                  </a:lnTo>
                  <a:lnTo>
                    <a:pt x="837" y="2354"/>
                  </a:lnTo>
                  <a:lnTo>
                    <a:pt x="842" y="2388"/>
                  </a:lnTo>
                  <a:lnTo>
                    <a:pt x="846" y="2423"/>
                  </a:lnTo>
                  <a:lnTo>
                    <a:pt x="851" y="2457"/>
                  </a:lnTo>
                  <a:lnTo>
                    <a:pt x="859" y="2491"/>
                  </a:lnTo>
                  <a:lnTo>
                    <a:pt x="865" y="2524"/>
                  </a:lnTo>
                  <a:lnTo>
                    <a:pt x="874" y="2557"/>
                  </a:lnTo>
                  <a:lnTo>
                    <a:pt x="882" y="2590"/>
                  </a:lnTo>
                  <a:lnTo>
                    <a:pt x="892" y="2623"/>
                  </a:lnTo>
                  <a:lnTo>
                    <a:pt x="902" y="2655"/>
                  </a:lnTo>
                  <a:lnTo>
                    <a:pt x="914" y="2687"/>
                  </a:lnTo>
                  <a:lnTo>
                    <a:pt x="926" y="2719"/>
                  </a:lnTo>
                  <a:lnTo>
                    <a:pt x="938" y="2750"/>
                  </a:lnTo>
                  <a:lnTo>
                    <a:pt x="952" y="2780"/>
                  </a:lnTo>
                  <a:lnTo>
                    <a:pt x="966" y="2811"/>
                  </a:lnTo>
                  <a:lnTo>
                    <a:pt x="981" y="2841"/>
                  </a:lnTo>
                  <a:lnTo>
                    <a:pt x="997" y="2871"/>
                  </a:lnTo>
                  <a:lnTo>
                    <a:pt x="1013" y="2900"/>
                  </a:lnTo>
                  <a:lnTo>
                    <a:pt x="1030" y="2928"/>
                  </a:lnTo>
                  <a:lnTo>
                    <a:pt x="1048" y="2956"/>
                  </a:lnTo>
                  <a:lnTo>
                    <a:pt x="1066" y="2985"/>
                  </a:lnTo>
                  <a:lnTo>
                    <a:pt x="1084" y="3011"/>
                  </a:lnTo>
                  <a:lnTo>
                    <a:pt x="1104" y="3038"/>
                  </a:lnTo>
                  <a:lnTo>
                    <a:pt x="1125" y="3065"/>
                  </a:lnTo>
                  <a:lnTo>
                    <a:pt x="1145" y="3090"/>
                  </a:lnTo>
                  <a:lnTo>
                    <a:pt x="1167" y="3116"/>
                  </a:lnTo>
                  <a:lnTo>
                    <a:pt x="1189" y="3141"/>
                  </a:lnTo>
                  <a:lnTo>
                    <a:pt x="1211" y="3165"/>
                  </a:lnTo>
                  <a:lnTo>
                    <a:pt x="1234" y="3189"/>
                  </a:lnTo>
                  <a:lnTo>
                    <a:pt x="1258" y="3211"/>
                  </a:lnTo>
                  <a:lnTo>
                    <a:pt x="1282" y="3235"/>
                  </a:lnTo>
                  <a:lnTo>
                    <a:pt x="1307" y="3256"/>
                  </a:lnTo>
                  <a:lnTo>
                    <a:pt x="1332" y="3277"/>
                  </a:lnTo>
                  <a:lnTo>
                    <a:pt x="1359" y="3299"/>
                  </a:lnTo>
                  <a:lnTo>
                    <a:pt x="1384" y="3319"/>
                  </a:lnTo>
                  <a:lnTo>
                    <a:pt x="1411" y="3338"/>
                  </a:lnTo>
                  <a:lnTo>
                    <a:pt x="1439" y="3357"/>
                  </a:lnTo>
                  <a:lnTo>
                    <a:pt x="1466" y="3375"/>
                  </a:lnTo>
                  <a:lnTo>
                    <a:pt x="1495" y="3393"/>
                  </a:lnTo>
                  <a:lnTo>
                    <a:pt x="1524" y="3410"/>
                  </a:lnTo>
                  <a:lnTo>
                    <a:pt x="1552" y="3426"/>
                  </a:lnTo>
                  <a:lnTo>
                    <a:pt x="1582" y="3442"/>
                  </a:lnTo>
                  <a:lnTo>
                    <a:pt x="1612" y="3457"/>
                  </a:lnTo>
                  <a:lnTo>
                    <a:pt x="1643" y="3471"/>
                  </a:lnTo>
                  <a:lnTo>
                    <a:pt x="1674" y="3485"/>
                  </a:lnTo>
                  <a:lnTo>
                    <a:pt x="1705" y="3498"/>
                  </a:lnTo>
                  <a:lnTo>
                    <a:pt x="1737" y="3509"/>
                  </a:lnTo>
                  <a:lnTo>
                    <a:pt x="1769" y="3520"/>
                  </a:lnTo>
                  <a:lnTo>
                    <a:pt x="1800" y="3531"/>
                  </a:lnTo>
                  <a:lnTo>
                    <a:pt x="1832" y="3540"/>
                  </a:lnTo>
                  <a:lnTo>
                    <a:pt x="1865" y="3550"/>
                  </a:lnTo>
                  <a:lnTo>
                    <a:pt x="1899" y="3557"/>
                  </a:lnTo>
                  <a:lnTo>
                    <a:pt x="1932" y="3565"/>
                  </a:lnTo>
                  <a:lnTo>
                    <a:pt x="1966" y="3571"/>
                  </a:lnTo>
                  <a:lnTo>
                    <a:pt x="2001" y="3578"/>
                  </a:lnTo>
                  <a:lnTo>
                    <a:pt x="2035" y="3582"/>
                  </a:lnTo>
                  <a:lnTo>
                    <a:pt x="2070" y="3586"/>
                  </a:lnTo>
                  <a:lnTo>
                    <a:pt x="2105" y="3589"/>
                  </a:lnTo>
                  <a:lnTo>
                    <a:pt x="2140" y="3591"/>
                  </a:lnTo>
                  <a:lnTo>
                    <a:pt x="2175" y="3592"/>
                  </a:lnTo>
                  <a:lnTo>
                    <a:pt x="2211" y="3594"/>
                  </a:lnTo>
                  <a:lnTo>
                    <a:pt x="2246" y="3592"/>
                  </a:lnTo>
                  <a:lnTo>
                    <a:pt x="2283" y="3591"/>
                  </a:lnTo>
                  <a:lnTo>
                    <a:pt x="2318" y="3589"/>
                  </a:lnTo>
                  <a:lnTo>
                    <a:pt x="2352" y="3586"/>
                  </a:lnTo>
                  <a:lnTo>
                    <a:pt x="2387" y="3582"/>
                  </a:lnTo>
                  <a:lnTo>
                    <a:pt x="2421" y="3578"/>
                  </a:lnTo>
                  <a:lnTo>
                    <a:pt x="2455" y="3571"/>
                  </a:lnTo>
                  <a:lnTo>
                    <a:pt x="2489" y="3565"/>
                  </a:lnTo>
                  <a:lnTo>
                    <a:pt x="2523" y="3557"/>
                  </a:lnTo>
                  <a:lnTo>
                    <a:pt x="2556" y="3550"/>
                  </a:lnTo>
                  <a:lnTo>
                    <a:pt x="2589" y="3540"/>
                  </a:lnTo>
                  <a:lnTo>
                    <a:pt x="2622" y="3531"/>
                  </a:lnTo>
                  <a:lnTo>
                    <a:pt x="2654" y="3520"/>
                  </a:lnTo>
                  <a:lnTo>
                    <a:pt x="2686" y="3509"/>
                  </a:lnTo>
                  <a:lnTo>
                    <a:pt x="2718" y="3498"/>
                  </a:lnTo>
                  <a:lnTo>
                    <a:pt x="2749" y="3485"/>
                  </a:lnTo>
                  <a:lnTo>
                    <a:pt x="2780" y="3471"/>
                  </a:lnTo>
                  <a:lnTo>
                    <a:pt x="2809" y="3457"/>
                  </a:lnTo>
                  <a:lnTo>
                    <a:pt x="2840" y="3442"/>
                  </a:lnTo>
                  <a:lnTo>
                    <a:pt x="2869" y="3426"/>
                  </a:lnTo>
                  <a:lnTo>
                    <a:pt x="2899" y="3410"/>
                  </a:lnTo>
                  <a:lnTo>
                    <a:pt x="2927" y="3393"/>
                  </a:lnTo>
                  <a:lnTo>
                    <a:pt x="2955" y="3375"/>
                  </a:lnTo>
                  <a:lnTo>
                    <a:pt x="2983" y="3357"/>
                  </a:lnTo>
                  <a:lnTo>
                    <a:pt x="3011" y="3338"/>
                  </a:lnTo>
                  <a:lnTo>
                    <a:pt x="3037" y="3319"/>
                  </a:lnTo>
                  <a:lnTo>
                    <a:pt x="3064" y="3299"/>
                  </a:lnTo>
                  <a:lnTo>
                    <a:pt x="3089" y="3277"/>
                  </a:lnTo>
                  <a:lnTo>
                    <a:pt x="3115" y="3256"/>
                  </a:lnTo>
                  <a:lnTo>
                    <a:pt x="3139" y="3235"/>
                  </a:lnTo>
                  <a:lnTo>
                    <a:pt x="3164" y="3211"/>
                  </a:lnTo>
                  <a:lnTo>
                    <a:pt x="3187" y="3189"/>
                  </a:lnTo>
                  <a:lnTo>
                    <a:pt x="3211" y="3165"/>
                  </a:lnTo>
                  <a:lnTo>
                    <a:pt x="3233" y="3141"/>
                  </a:lnTo>
                  <a:lnTo>
                    <a:pt x="3255" y="3116"/>
                  </a:lnTo>
                  <a:lnTo>
                    <a:pt x="3277" y="3090"/>
                  </a:lnTo>
                  <a:lnTo>
                    <a:pt x="3298" y="3065"/>
                  </a:lnTo>
                  <a:lnTo>
                    <a:pt x="3318" y="3038"/>
                  </a:lnTo>
                  <a:lnTo>
                    <a:pt x="3337" y="3011"/>
                  </a:lnTo>
                  <a:lnTo>
                    <a:pt x="3356" y="2985"/>
                  </a:lnTo>
                  <a:lnTo>
                    <a:pt x="3374" y="2956"/>
                  </a:lnTo>
                  <a:lnTo>
                    <a:pt x="3393" y="2928"/>
                  </a:lnTo>
                  <a:lnTo>
                    <a:pt x="3409" y="2900"/>
                  </a:lnTo>
                  <a:lnTo>
                    <a:pt x="3426" y="2871"/>
                  </a:lnTo>
                  <a:lnTo>
                    <a:pt x="3440" y="2841"/>
                  </a:lnTo>
                  <a:lnTo>
                    <a:pt x="3455" y="2811"/>
                  </a:lnTo>
                  <a:lnTo>
                    <a:pt x="3470" y="2780"/>
                  </a:lnTo>
                  <a:lnTo>
                    <a:pt x="3483" y="2750"/>
                  </a:lnTo>
                  <a:lnTo>
                    <a:pt x="3496" y="2719"/>
                  </a:lnTo>
                  <a:lnTo>
                    <a:pt x="3509" y="2687"/>
                  </a:lnTo>
                  <a:lnTo>
                    <a:pt x="3519" y="2655"/>
                  </a:lnTo>
                  <a:lnTo>
                    <a:pt x="3530" y="2623"/>
                  </a:lnTo>
                  <a:lnTo>
                    <a:pt x="3539" y="2590"/>
                  </a:lnTo>
                  <a:lnTo>
                    <a:pt x="3549" y="2557"/>
                  </a:lnTo>
                  <a:lnTo>
                    <a:pt x="3556" y="2524"/>
                  </a:lnTo>
                  <a:lnTo>
                    <a:pt x="3564" y="2491"/>
                  </a:lnTo>
                  <a:lnTo>
                    <a:pt x="3570" y="2457"/>
                  </a:lnTo>
                  <a:lnTo>
                    <a:pt x="3576" y="2423"/>
                  </a:lnTo>
                  <a:lnTo>
                    <a:pt x="3581" y="2388"/>
                  </a:lnTo>
                  <a:lnTo>
                    <a:pt x="3585" y="2354"/>
                  </a:lnTo>
                  <a:lnTo>
                    <a:pt x="3588" y="2318"/>
                  </a:lnTo>
                  <a:lnTo>
                    <a:pt x="3591" y="2283"/>
                  </a:lnTo>
                  <a:lnTo>
                    <a:pt x="3592" y="2247"/>
                  </a:lnTo>
                  <a:lnTo>
                    <a:pt x="3592" y="2212"/>
                  </a:lnTo>
                  <a:lnTo>
                    <a:pt x="3592" y="2176"/>
                  </a:lnTo>
                  <a:lnTo>
                    <a:pt x="3591" y="2141"/>
                  </a:lnTo>
                  <a:lnTo>
                    <a:pt x="3588" y="2106"/>
                  </a:lnTo>
                  <a:lnTo>
                    <a:pt x="3585" y="2070"/>
                  </a:lnTo>
                  <a:lnTo>
                    <a:pt x="3581" y="2036"/>
                  </a:lnTo>
                  <a:lnTo>
                    <a:pt x="3576" y="2001"/>
                  </a:lnTo>
                  <a:lnTo>
                    <a:pt x="3570" y="1967"/>
                  </a:lnTo>
                  <a:lnTo>
                    <a:pt x="3564" y="1933"/>
                  </a:lnTo>
                  <a:lnTo>
                    <a:pt x="3556" y="1900"/>
                  </a:lnTo>
                  <a:lnTo>
                    <a:pt x="3549" y="1867"/>
                  </a:lnTo>
                  <a:lnTo>
                    <a:pt x="3539" y="1834"/>
                  </a:lnTo>
                  <a:lnTo>
                    <a:pt x="3530" y="1801"/>
                  </a:lnTo>
                  <a:lnTo>
                    <a:pt x="3519" y="1769"/>
                  </a:lnTo>
                  <a:lnTo>
                    <a:pt x="3509" y="1737"/>
                  </a:lnTo>
                  <a:lnTo>
                    <a:pt x="3496" y="1705"/>
                  </a:lnTo>
                  <a:lnTo>
                    <a:pt x="3483" y="1675"/>
                  </a:lnTo>
                  <a:lnTo>
                    <a:pt x="3470" y="1644"/>
                  </a:lnTo>
                  <a:lnTo>
                    <a:pt x="3455" y="1613"/>
                  </a:lnTo>
                  <a:lnTo>
                    <a:pt x="3440" y="1583"/>
                  </a:lnTo>
                  <a:lnTo>
                    <a:pt x="3426" y="1553"/>
                  </a:lnTo>
                  <a:lnTo>
                    <a:pt x="3409" y="1524"/>
                  </a:lnTo>
                  <a:lnTo>
                    <a:pt x="3393" y="1496"/>
                  </a:lnTo>
                  <a:lnTo>
                    <a:pt x="3374" y="1468"/>
                  </a:lnTo>
                  <a:lnTo>
                    <a:pt x="3356" y="1439"/>
                  </a:lnTo>
                  <a:lnTo>
                    <a:pt x="3337" y="1413"/>
                  </a:lnTo>
                  <a:lnTo>
                    <a:pt x="3318" y="1386"/>
                  </a:lnTo>
                  <a:lnTo>
                    <a:pt x="3298" y="1359"/>
                  </a:lnTo>
                  <a:lnTo>
                    <a:pt x="3277" y="1334"/>
                  </a:lnTo>
                  <a:lnTo>
                    <a:pt x="3255" y="1308"/>
                  </a:lnTo>
                  <a:lnTo>
                    <a:pt x="3233" y="1283"/>
                  </a:lnTo>
                  <a:lnTo>
                    <a:pt x="3211" y="1259"/>
                  </a:lnTo>
                  <a:lnTo>
                    <a:pt x="3187" y="12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51" name="MH_Other_11"/>
            <p:cNvCxnSpPr/>
            <p:nvPr>
              <p:custDataLst>
                <p:tags r:id="rId10"/>
              </p:custDataLst>
            </p:nvPr>
          </p:nvCxnSpPr>
          <p:spPr bwMode="auto">
            <a:xfrm flipH="1">
              <a:off x="4225925" y="2821859"/>
              <a:ext cx="0" cy="220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MH_Other_12"/>
          <p:cNvCxnSpPr/>
          <p:nvPr>
            <p:custDataLst>
              <p:tags r:id="rId11"/>
            </p:custDataLst>
          </p:nvPr>
        </p:nvCxnSpPr>
        <p:spPr>
          <a:xfrm flipH="1">
            <a:off x="7134303" y="1216895"/>
            <a:ext cx="519112" cy="488156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606706" y="2058298"/>
            <a:ext cx="371446" cy="554831"/>
            <a:chOff x="2525714" y="1807446"/>
            <a:chExt cx="452437" cy="554831"/>
          </a:xfrm>
        </p:grpSpPr>
        <p:sp>
          <p:nvSpPr>
            <p:cNvPr id="15" name="MH_Other_13"/>
            <p:cNvSpPr/>
            <p:nvPr>
              <p:custDataLst>
                <p:tags r:id="rId12"/>
              </p:custDataLst>
            </p:nvPr>
          </p:nvSpPr>
          <p:spPr bwMode="auto">
            <a:xfrm>
              <a:off x="2525714" y="2021758"/>
              <a:ext cx="452437" cy="3405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MH_Other_14"/>
            <p:cNvSpPr/>
            <p:nvPr>
              <p:custDataLst>
                <p:tags r:id="rId13"/>
              </p:custDataLst>
            </p:nvPr>
          </p:nvSpPr>
          <p:spPr bwMode="auto">
            <a:xfrm>
              <a:off x="2611439" y="2122961"/>
              <a:ext cx="280987" cy="138113"/>
            </a:xfrm>
            <a:custGeom>
              <a:avLst/>
              <a:gdLst>
                <a:gd name="connsiteX0" fmla="*/ 7294257 w 8709025"/>
                <a:gd name="connsiteY0" fmla="*/ 2608768 h 5641695"/>
                <a:gd name="connsiteX1" fmla="*/ 7365669 w 8709025"/>
                <a:gd name="connsiteY1" fmla="*/ 2634905 h 5641695"/>
                <a:gd name="connsiteX2" fmla="*/ 8297853 w 8709025"/>
                <a:gd name="connsiteY2" fmla="*/ 3895849 h 5641695"/>
                <a:gd name="connsiteX3" fmla="*/ 8305800 w 8709025"/>
                <a:gd name="connsiteY3" fmla="*/ 4053232 h 5641695"/>
                <a:gd name="connsiteX4" fmla="*/ 8297853 w 8709025"/>
                <a:gd name="connsiteY4" fmla="*/ 4210615 h 5641695"/>
                <a:gd name="connsiteX5" fmla="*/ 7365669 w 8709025"/>
                <a:gd name="connsiteY5" fmla="*/ 5471558 h 5641695"/>
                <a:gd name="connsiteX6" fmla="*/ 7294257 w 8709025"/>
                <a:gd name="connsiteY6" fmla="*/ 5497695 h 5641695"/>
                <a:gd name="connsiteX7" fmla="*/ 7393254 w 8709025"/>
                <a:gd name="connsiteY7" fmla="*/ 5482587 h 5641695"/>
                <a:gd name="connsiteX8" fmla="*/ 8550679 w 8709025"/>
                <a:gd name="connsiteY8" fmla="*/ 4202405 h 5641695"/>
                <a:gd name="connsiteX9" fmla="*/ 8558212 w 8709025"/>
                <a:gd name="connsiteY9" fmla="*/ 4053232 h 5641695"/>
                <a:gd name="connsiteX10" fmla="*/ 8550679 w 8709025"/>
                <a:gd name="connsiteY10" fmla="*/ 3904058 h 5641695"/>
                <a:gd name="connsiteX11" fmla="*/ 7393254 w 8709025"/>
                <a:gd name="connsiteY11" fmla="*/ 2623877 h 5641695"/>
                <a:gd name="connsiteX12" fmla="*/ 1414768 w 8709025"/>
                <a:gd name="connsiteY12" fmla="*/ 2608768 h 5641695"/>
                <a:gd name="connsiteX13" fmla="*/ 1315771 w 8709025"/>
                <a:gd name="connsiteY13" fmla="*/ 2623877 h 5641695"/>
                <a:gd name="connsiteX14" fmla="*/ 158346 w 8709025"/>
                <a:gd name="connsiteY14" fmla="*/ 3904058 h 5641695"/>
                <a:gd name="connsiteX15" fmla="*/ 150813 w 8709025"/>
                <a:gd name="connsiteY15" fmla="*/ 4053232 h 5641695"/>
                <a:gd name="connsiteX16" fmla="*/ 158346 w 8709025"/>
                <a:gd name="connsiteY16" fmla="*/ 4202405 h 5641695"/>
                <a:gd name="connsiteX17" fmla="*/ 1315771 w 8709025"/>
                <a:gd name="connsiteY17" fmla="*/ 5482587 h 5641695"/>
                <a:gd name="connsiteX18" fmla="*/ 1414768 w 8709025"/>
                <a:gd name="connsiteY18" fmla="*/ 5497695 h 5641695"/>
                <a:gd name="connsiteX19" fmla="*/ 1343356 w 8709025"/>
                <a:gd name="connsiteY19" fmla="*/ 5471558 h 5641695"/>
                <a:gd name="connsiteX20" fmla="*/ 411172 w 8709025"/>
                <a:gd name="connsiteY20" fmla="*/ 4210615 h 5641695"/>
                <a:gd name="connsiteX21" fmla="*/ 403225 w 8709025"/>
                <a:gd name="connsiteY21" fmla="*/ 4053232 h 5641695"/>
                <a:gd name="connsiteX22" fmla="*/ 411172 w 8709025"/>
                <a:gd name="connsiteY22" fmla="*/ 3895849 h 5641695"/>
                <a:gd name="connsiteX23" fmla="*/ 1343356 w 8709025"/>
                <a:gd name="connsiteY23" fmla="*/ 2634905 h 5641695"/>
                <a:gd name="connsiteX24" fmla="*/ 4354513 w 8709025"/>
                <a:gd name="connsiteY24" fmla="*/ 0 h 5641695"/>
                <a:gd name="connsiteX25" fmla="*/ 6995109 w 8709025"/>
                <a:gd name="connsiteY25" fmla="*/ 2382914 h 5641695"/>
                <a:gd name="connsiteX26" fmla="*/ 6999242 w 8709025"/>
                <a:gd name="connsiteY26" fmla="*/ 2464767 h 5641695"/>
                <a:gd name="connsiteX27" fmla="*/ 7120561 w 8709025"/>
                <a:gd name="connsiteY27" fmla="*/ 2464767 h 5641695"/>
                <a:gd name="connsiteX28" fmla="*/ 8709025 w 8709025"/>
                <a:gd name="connsiteY28" fmla="*/ 4053231 h 5641695"/>
                <a:gd name="connsiteX29" fmla="*/ 7120561 w 8709025"/>
                <a:gd name="connsiteY29" fmla="*/ 5641695 h 5641695"/>
                <a:gd name="connsiteX30" fmla="*/ 7008813 w 8709025"/>
                <a:gd name="connsiteY30" fmla="*/ 5641695 h 5641695"/>
                <a:gd name="connsiteX31" fmla="*/ 6945312 w 8709025"/>
                <a:gd name="connsiteY31" fmla="*/ 5641695 h 5641695"/>
                <a:gd name="connsiteX32" fmla="*/ 6453313 w 8709025"/>
                <a:gd name="connsiteY32" fmla="*/ 5641695 h 5641695"/>
                <a:gd name="connsiteX33" fmla="*/ 6453313 w 8709025"/>
                <a:gd name="connsiteY33" fmla="*/ 2833068 h 5641695"/>
                <a:gd name="connsiteX34" fmla="*/ 6452797 w 8709025"/>
                <a:gd name="connsiteY34" fmla="*/ 2833068 h 5641695"/>
                <a:gd name="connsiteX35" fmla="*/ 6452797 w 8709025"/>
                <a:gd name="connsiteY35" fmla="*/ 2745984 h 5641695"/>
                <a:gd name="connsiteX36" fmla="*/ 4354514 w 8709025"/>
                <a:gd name="connsiteY36" fmla="*/ 647700 h 5641695"/>
                <a:gd name="connsiteX37" fmla="*/ 2256231 w 8709025"/>
                <a:gd name="connsiteY37" fmla="*/ 2745984 h 5641695"/>
                <a:gd name="connsiteX38" fmla="*/ 2256231 w 8709025"/>
                <a:gd name="connsiteY38" fmla="*/ 2833068 h 5641695"/>
                <a:gd name="connsiteX39" fmla="*/ 2255713 w 8709025"/>
                <a:gd name="connsiteY39" fmla="*/ 2833068 h 5641695"/>
                <a:gd name="connsiteX40" fmla="*/ 2255713 w 8709025"/>
                <a:gd name="connsiteY40" fmla="*/ 5641695 h 5641695"/>
                <a:gd name="connsiteX41" fmla="*/ 1763713 w 8709025"/>
                <a:gd name="connsiteY41" fmla="*/ 5641695 h 5641695"/>
                <a:gd name="connsiteX42" fmla="*/ 1700213 w 8709025"/>
                <a:gd name="connsiteY42" fmla="*/ 5641695 h 5641695"/>
                <a:gd name="connsiteX43" fmla="*/ 1588464 w 8709025"/>
                <a:gd name="connsiteY43" fmla="*/ 5641695 h 5641695"/>
                <a:gd name="connsiteX44" fmla="*/ 0 w 8709025"/>
                <a:gd name="connsiteY44" fmla="*/ 4053231 h 5641695"/>
                <a:gd name="connsiteX45" fmla="*/ 1588464 w 8709025"/>
                <a:gd name="connsiteY45" fmla="*/ 2464767 h 5641695"/>
                <a:gd name="connsiteX46" fmla="*/ 1709784 w 8709025"/>
                <a:gd name="connsiteY46" fmla="*/ 2464767 h 5641695"/>
                <a:gd name="connsiteX47" fmla="*/ 1713917 w 8709025"/>
                <a:gd name="connsiteY47" fmla="*/ 2382913 h 5641695"/>
                <a:gd name="connsiteX48" fmla="*/ 4354513 w 8709025"/>
                <a:gd name="connsiteY48" fmla="*/ 0 h 56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709025" h="5641695">
                  <a:moveTo>
                    <a:pt x="7294257" y="2608768"/>
                  </a:moveTo>
                  <a:lnTo>
                    <a:pt x="7365669" y="2634905"/>
                  </a:lnTo>
                  <a:cubicBezTo>
                    <a:pt x="7872105" y="2849110"/>
                    <a:pt x="8240046" y="3326637"/>
                    <a:pt x="8297853" y="3895849"/>
                  </a:cubicBezTo>
                  <a:lnTo>
                    <a:pt x="8305800" y="4053232"/>
                  </a:lnTo>
                  <a:lnTo>
                    <a:pt x="8297853" y="4210615"/>
                  </a:lnTo>
                  <a:cubicBezTo>
                    <a:pt x="8240046" y="4779826"/>
                    <a:pt x="7872105" y="5257354"/>
                    <a:pt x="7365669" y="5471558"/>
                  </a:cubicBezTo>
                  <a:lnTo>
                    <a:pt x="7294257" y="5497695"/>
                  </a:lnTo>
                  <a:lnTo>
                    <a:pt x="7393254" y="5482587"/>
                  </a:lnTo>
                  <a:cubicBezTo>
                    <a:pt x="8010606" y="5356258"/>
                    <a:pt x="8485926" y="4840019"/>
                    <a:pt x="8550679" y="4202405"/>
                  </a:cubicBezTo>
                  <a:lnTo>
                    <a:pt x="8558212" y="4053232"/>
                  </a:lnTo>
                  <a:lnTo>
                    <a:pt x="8550679" y="3904058"/>
                  </a:lnTo>
                  <a:cubicBezTo>
                    <a:pt x="8485926" y="3266444"/>
                    <a:pt x="8010606" y="2750205"/>
                    <a:pt x="7393254" y="2623877"/>
                  </a:cubicBezTo>
                  <a:close/>
                  <a:moveTo>
                    <a:pt x="1414768" y="2608768"/>
                  </a:moveTo>
                  <a:lnTo>
                    <a:pt x="1315771" y="2623877"/>
                  </a:lnTo>
                  <a:cubicBezTo>
                    <a:pt x="698419" y="2750205"/>
                    <a:pt x="223099" y="3266444"/>
                    <a:pt x="158346" y="3904058"/>
                  </a:cubicBezTo>
                  <a:lnTo>
                    <a:pt x="150813" y="4053232"/>
                  </a:lnTo>
                  <a:lnTo>
                    <a:pt x="158346" y="4202405"/>
                  </a:lnTo>
                  <a:cubicBezTo>
                    <a:pt x="223099" y="4840019"/>
                    <a:pt x="698419" y="5356258"/>
                    <a:pt x="1315771" y="5482587"/>
                  </a:cubicBezTo>
                  <a:lnTo>
                    <a:pt x="1414768" y="5497695"/>
                  </a:lnTo>
                  <a:lnTo>
                    <a:pt x="1343356" y="5471558"/>
                  </a:lnTo>
                  <a:cubicBezTo>
                    <a:pt x="836920" y="5257354"/>
                    <a:pt x="468979" y="4779826"/>
                    <a:pt x="411172" y="4210615"/>
                  </a:cubicBezTo>
                  <a:lnTo>
                    <a:pt x="403225" y="4053232"/>
                  </a:lnTo>
                  <a:lnTo>
                    <a:pt x="411172" y="3895849"/>
                  </a:lnTo>
                  <a:cubicBezTo>
                    <a:pt x="468979" y="3326637"/>
                    <a:pt x="836920" y="2849110"/>
                    <a:pt x="1343356" y="2634905"/>
                  </a:cubicBezTo>
                  <a:close/>
                  <a:moveTo>
                    <a:pt x="4354513" y="0"/>
                  </a:moveTo>
                  <a:cubicBezTo>
                    <a:pt x="5728822" y="0"/>
                    <a:pt x="6859183" y="1044467"/>
                    <a:pt x="6995109" y="2382914"/>
                  </a:cubicBezTo>
                  <a:lnTo>
                    <a:pt x="6999242" y="2464767"/>
                  </a:lnTo>
                  <a:lnTo>
                    <a:pt x="7120561" y="2464767"/>
                  </a:lnTo>
                  <a:cubicBezTo>
                    <a:pt x="7997845" y="2464767"/>
                    <a:pt x="8709025" y="3175947"/>
                    <a:pt x="8709025" y="4053231"/>
                  </a:cubicBezTo>
                  <a:cubicBezTo>
                    <a:pt x="8709025" y="4930515"/>
                    <a:pt x="7997845" y="5641695"/>
                    <a:pt x="7120561" y="5641695"/>
                  </a:cubicBezTo>
                  <a:lnTo>
                    <a:pt x="7008813" y="5641695"/>
                  </a:lnTo>
                  <a:lnTo>
                    <a:pt x="6945312" y="5641695"/>
                  </a:lnTo>
                  <a:lnTo>
                    <a:pt x="6453313" y="5641695"/>
                  </a:lnTo>
                  <a:lnTo>
                    <a:pt x="6453313" y="2833068"/>
                  </a:lnTo>
                  <a:lnTo>
                    <a:pt x="6452797" y="2833068"/>
                  </a:lnTo>
                  <a:lnTo>
                    <a:pt x="6452797" y="2745984"/>
                  </a:lnTo>
                  <a:cubicBezTo>
                    <a:pt x="6452797" y="1587133"/>
                    <a:pt x="5513364" y="647700"/>
                    <a:pt x="4354514" y="647700"/>
                  </a:cubicBezTo>
                  <a:cubicBezTo>
                    <a:pt x="3195664" y="647700"/>
                    <a:pt x="2256231" y="1587133"/>
                    <a:pt x="2256231" y="2745984"/>
                  </a:cubicBezTo>
                  <a:lnTo>
                    <a:pt x="2256231" y="2833068"/>
                  </a:lnTo>
                  <a:lnTo>
                    <a:pt x="2255713" y="2833068"/>
                  </a:lnTo>
                  <a:lnTo>
                    <a:pt x="2255713" y="5641695"/>
                  </a:lnTo>
                  <a:lnTo>
                    <a:pt x="1763713" y="5641695"/>
                  </a:lnTo>
                  <a:lnTo>
                    <a:pt x="1700213" y="5641695"/>
                  </a:lnTo>
                  <a:lnTo>
                    <a:pt x="1588464" y="5641695"/>
                  </a:lnTo>
                  <a:cubicBezTo>
                    <a:pt x="711180" y="5641695"/>
                    <a:pt x="0" y="4930515"/>
                    <a:pt x="0" y="4053231"/>
                  </a:cubicBezTo>
                  <a:cubicBezTo>
                    <a:pt x="0" y="3175947"/>
                    <a:pt x="711180" y="2464767"/>
                    <a:pt x="1588464" y="2464767"/>
                  </a:cubicBezTo>
                  <a:lnTo>
                    <a:pt x="1709784" y="2464767"/>
                  </a:lnTo>
                  <a:lnTo>
                    <a:pt x="1713917" y="2382913"/>
                  </a:lnTo>
                  <a:cubicBezTo>
                    <a:pt x="1849844" y="1044467"/>
                    <a:pt x="2980205" y="0"/>
                    <a:pt x="4354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56" name="MH_Other_15"/>
            <p:cNvCxnSpPr/>
            <p:nvPr>
              <p:custDataLst>
                <p:tags r:id="rId14"/>
              </p:custDataLst>
            </p:nvPr>
          </p:nvCxnSpPr>
          <p:spPr bwMode="auto">
            <a:xfrm flipH="1" flipV="1">
              <a:off x="2744788" y="1807446"/>
              <a:ext cx="0" cy="22026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153026" y="1741592"/>
            <a:ext cx="355600" cy="557212"/>
            <a:chOff x="5056189" y="1490740"/>
            <a:chExt cx="452437" cy="557212"/>
          </a:xfrm>
        </p:grpSpPr>
        <p:sp>
          <p:nvSpPr>
            <p:cNvPr id="24" name="MH_Other_16"/>
            <p:cNvSpPr/>
            <p:nvPr>
              <p:custDataLst>
                <p:tags r:id="rId15"/>
              </p:custDataLst>
            </p:nvPr>
          </p:nvSpPr>
          <p:spPr bwMode="auto">
            <a:xfrm>
              <a:off x="5056189" y="1707433"/>
              <a:ext cx="452437" cy="3405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MH_Other_17"/>
            <p:cNvSpPr/>
            <p:nvPr>
              <p:custDataLst>
                <p:tags r:id="rId16"/>
              </p:custDataLst>
            </p:nvPr>
          </p:nvSpPr>
          <p:spPr bwMode="auto">
            <a:xfrm>
              <a:off x="5153026" y="1784824"/>
              <a:ext cx="250825" cy="184547"/>
            </a:xfrm>
            <a:custGeom>
              <a:avLst/>
              <a:gdLst>
                <a:gd name="T0" fmla="*/ 1979929 w 1981200"/>
                <a:gd name="T1" fmla="*/ 1006826 h 1946275"/>
                <a:gd name="T2" fmla="*/ 1969763 w 1981200"/>
                <a:gd name="T3" fmla="*/ 1106267 h 1946275"/>
                <a:gd name="T4" fmla="*/ 1950383 w 1981200"/>
                <a:gd name="T5" fmla="*/ 1203166 h 1946275"/>
                <a:gd name="T6" fmla="*/ 1921154 w 1981200"/>
                <a:gd name="T7" fmla="*/ 1296254 h 1946275"/>
                <a:gd name="T8" fmla="*/ 1883665 w 1981200"/>
                <a:gd name="T9" fmla="*/ 1385211 h 1946275"/>
                <a:gd name="T10" fmla="*/ 1837598 w 1981200"/>
                <a:gd name="T11" fmla="*/ 1469402 h 1946275"/>
                <a:gd name="T12" fmla="*/ 1784542 w 1981200"/>
                <a:gd name="T13" fmla="*/ 1548193 h 1946275"/>
                <a:gd name="T14" fmla="*/ 1724178 w 1981200"/>
                <a:gd name="T15" fmla="*/ 1621582 h 1946275"/>
                <a:gd name="T16" fmla="*/ 1656507 w 1981200"/>
                <a:gd name="T17" fmla="*/ 1688935 h 1946275"/>
                <a:gd name="T18" fmla="*/ 1583435 w 1981200"/>
                <a:gd name="T19" fmla="*/ 1749299 h 1946275"/>
                <a:gd name="T20" fmla="*/ 1504327 w 1981200"/>
                <a:gd name="T21" fmla="*/ 1802673 h 1946275"/>
                <a:gd name="T22" fmla="*/ 1420136 w 1981200"/>
                <a:gd name="T23" fmla="*/ 1848422 h 1946275"/>
                <a:gd name="T24" fmla="*/ 1331179 w 1981200"/>
                <a:gd name="T25" fmla="*/ 1886229 h 1946275"/>
                <a:gd name="T26" fmla="*/ 1238409 w 1981200"/>
                <a:gd name="T27" fmla="*/ 1915140 h 1946275"/>
                <a:gd name="T28" fmla="*/ 1141827 w 1981200"/>
                <a:gd name="T29" fmla="*/ 1934838 h 1946275"/>
                <a:gd name="T30" fmla="*/ 1041750 w 1981200"/>
                <a:gd name="T31" fmla="*/ 1945004 h 1946275"/>
                <a:gd name="T32" fmla="*/ 939767 w 1981200"/>
                <a:gd name="T33" fmla="*/ 1945004 h 1946275"/>
                <a:gd name="T34" fmla="*/ 840008 w 1981200"/>
                <a:gd name="T35" fmla="*/ 1934838 h 1946275"/>
                <a:gd name="T36" fmla="*/ 743109 w 1981200"/>
                <a:gd name="T37" fmla="*/ 1915140 h 1946275"/>
                <a:gd name="T38" fmla="*/ 650022 w 1981200"/>
                <a:gd name="T39" fmla="*/ 1886229 h 1946275"/>
                <a:gd name="T40" fmla="*/ 561382 w 1981200"/>
                <a:gd name="T41" fmla="*/ 1848422 h 1946275"/>
                <a:gd name="T42" fmla="*/ 477191 w 1981200"/>
                <a:gd name="T43" fmla="*/ 1802673 h 1946275"/>
                <a:gd name="T44" fmla="*/ 398083 w 1981200"/>
                <a:gd name="T45" fmla="*/ 1749299 h 1946275"/>
                <a:gd name="T46" fmla="*/ 324693 w 1981200"/>
                <a:gd name="T47" fmla="*/ 1688935 h 1946275"/>
                <a:gd name="T48" fmla="*/ 257658 w 1981200"/>
                <a:gd name="T49" fmla="*/ 1621582 h 1946275"/>
                <a:gd name="T50" fmla="*/ 196976 w 1981200"/>
                <a:gd name="T51" fmla="*/ 1548193 h 1946275"/>
                <a:gd name="T52" fmla="*/ 143602 w 1981200"/>
                <a:gd name="T53" fmla="*/ 1469402 h 1946275"/>
                <a:gd name="T54" fmla="*/ 98170 w 1981200"/>
                <a:gd name="T55" fmla="*/ 1385211 h 1946275"/>
                <a:gd name="T56" fmla="*/ 60364 w 1981200"/>
                <a:gd name="T57" fmla="*/ 1296254 h 1946275"/>
                <a:gd name="T58" fmla="*/ 31453 w 1981200"/>
                <a:gd name="T59" fmla="*/ 1203166 h 1946275"/>
                <a:gd name="T60" fmla="*/ 11755 w 1981200"/>
                <a:gd name="T61" fmla="*/ 1106267 h 1946275"/>
                <a:gd name="T62" fmla="*/ 1588 w 1981200"/>
                <a:gd name="T63" fmla="*/ 1006826 h 1946275"/>
                <a:gd name="T64" fmla="*/ 1740120 w 1981200"/>
                <a:gd name="T65" fmla="*/ 317 h 1946275"/>
                <a:gd name="T66" fmla="*/ 1788718 w 1981200"/>
                <a:gd name="T67" fmla="*/ 7610 h 1946275"/>
                <a:gd name="T68" fmla="*/ 1836362 w 1981200"/>
                <a:gd name="T69" fmla="*/ 24415 h 1946275"/>
                <a:gd name="T70" fmla="*/ 1880512 w 1981200"/>
                <a:gd name="T71" fmla="*/ 51366 h 1946275"/>
                <a:gd name="T72" fmla="*/ 1917675 w 1981200"/>
                <a:gd name="T73" fmla="*/ 85293 h 1946275"/>
                <a:gd name="T74" fmla="*/ 1946896 w 1981200"/>
                <a:gd name="T75" fmla="*/ 125244 h 1946275"/>
                <a:gd name="T76" fmla="*/ 1967225 w 1981200"/>
                <a:gd name="T77" fmla="*/ 169317 h 1946275"/>
                <a:gd name="T78" fmla="*/ 1978342 w 1981200"/>
                <a:gd name="T79" fmla="*/ 216561 h 1946275"/>
                <a:gd name="T80" fmla="*/ 1981200 w 1981200"/>
                <a:gd name="T81" fmla="*/ 265074 h 1946275"/>
                <a:gd name="T82" fmla="*/ 1974212 w 1981200"/>
                <a:gd name="T83" fmla="*/ 313586 h 1946275"/>
                <a:gd name="T84" fmla="*/ 1957060 w 1981200"/>
                <a:gd name="T85" fmla="*/ 361147 h 1946275"/>
                <a:gd name="T86" fmla="*/ 1929427 w 1981200"/>
                <a:gd name="T87" fmla="*/ 406171 h 1946275"/>
                <a:gd name="T88" fmla="*/ 1893535 w 1981200"/>
                <a:gd name="T89" fmla="*/ 444537 h 1946275"/>
                <a:gd name="T90" fmla="*/ 1850973 w 1981200"/>
                <a:gd name="T91" fmla="*/ 474025 h 1946275"/>
                <a:gd name="T92" fmla="*/ 1803964 w 1981200"/>
                <a:gd name="T93" fmla="*/ 494318 h 1946275"/>
                <a:gd name="T94" fmla="*/ 1192212 w 1981200"/>
                <a:gd name="T95" fmla="*/ 708025 h 1946275"/>
                <a:gd name="T96" fmla="*/ 1476807 w 1981200"/>
                <a:gd name="T97" fmla="*/ 285049 h 1946275"/>
                <a:gd name="T98" fmla="*/ 1475536 w 1981200"/>
                <a:gd name="T99" fmla="*/ 234000 h 1946275"/>
                <a:gd name="T100" fmla="*/ 1484748 w 1981200"/>
                <a:gd name="T101" fmla="*/ 183269 h 1946275"/>
                <a:gd name="T102" fmla="*/ 1504440 w 1981200"/>
                <a:gd name="T103" fmla="*/ 133805 h 1946275"/>
                <a:gd name="T104" fmla="*/ 1533980 w 1981200"/>
                <a:gd name="T105" fmla="*/ 90683 h 1946275"/>
                <a:gd name="T106" fmla="*/ 1569554 w 1981200"/>
                <a:gd name="T107" fmla="*/ 55488 h 1946275"/>
                <a:gd name="T108" fmla="*/ 1610846 w 1981200"/>
                <a:gd name="T109" fmla="*/ 28854 h 1946275"/>
                <a:gd name="T110" fmla="*/ 1655949 w 1981200"/>
                <a:gd name="T111" fmla="*/ 10464 h 1946275"/>
                <a:gd name="T112" fmla="*/ 1703276 w 1981200"/>
                <a:gd name="T113" fmla="*/ 1269 h 1946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1200" h="1946275">
                  <a:moveTo>
                    <a:pt x="0" y="955675"/>
                  </a:moveTo>
                  <a:lnTo>
                    <a:pt x="1981200" y="955675"/>
                  </a:lnTo>
                  <a:lnTo>
                    <a:pt x="1980882" y="981409"/>
                  </a:lnTo>
                  <a:lnTo>
                    <a:pt x="1979929" y="1006826"/>
                  </a:lnTo>
                  <a:lnTo>
                    <a:pt x="1978341" y="1031924"/>
                  </a:lnTo>
                  <a:lnTo>
                    <a:pt x="1976117" y="1057023"/>
                  </a:lnTo>
                  <a:lnTo>
                    <a:pt x="1973258" y="1081804"/>
                  </a:lnTo>
                  <a:lnTo>
                    <a:pt x="1969763" y="1106267"/>
                  </a:lnTo>
                  <a:lnTo>
                    <a:pt x="1965950" y="1131048"/>
                  </a:lnTo>
                  <a:lnTo>
                    <a:pt x="1961185" y="1155511"/>
                  </a:lnTo>
                  <a:lnTo>
                    <a:pt x="1956102" y="1179339"/>
                  </a:lnTo>
                  <a:lnTo>
                    <a:pt x="1950383" y="1203166"/>
                  </a:lnTo>
                  <a:lnTo>
                    <a:pt x="1943711" y="1226676"/>
                  </a:lnTo>
                  <a:lnTo>
                    <a:pt x="1937039" y="1250187"/>
                  </a:lnTo>
                  <a:lnTo>
                    <a:pt x="1929414" y="1273379"/>
                  </a:lnTo>
                  <a:lnTo>
                    <a:pt x="1921154" y="1296254"/>
                  </a:lnTo>
                  <a:lnTo>
                    <a:pt x="1912576" y="1318811"/>
                  </a:lnTo>
                  <a:lnTo>
                    <a:pt x="1903680" y="1341050"/>
                  </a:lnTo>
                  <a:lnTo>
                    <a:pt x="1893832" y="1363289"/>
                  </a:lnTo>
                  <a:lnTo>
                    <a:pt x="1883665" y="1385211"/>
                  </a:lnTo>
                  <a:lnTo>
                    <a:pt x="1873181" y="1406814"/>
                  </a:lnTo>
                  <a:lnTo>
                    <a:pt x="1861744" y="1427783"/>
                  </a:lnTo>
                  <a:lnTo>
                    <a:pt x="1850306" y="1448751"/>
                  </a:lnTo>
                  <a:lnTo>
                    <a:pt x="1837598" y="1469402"/>
                  </a:lnTo>
                  <a:lnTo>
                    <a:pt x="1825208" y="1489417"/>
                  </a:lnTo>
                  <a:lnTo>
                    <a:pt x="1812182" y="1509433"/>
                  </a:lnTo>
                  <a:lnTo>
                    <a:pt x="1798521" y="1529130"/>
                  </a:lnTo>
                  <a:lnTo>
                    <a:pt x="1784542" y="1548193"/>
                  </a:lnTo>
                  <a:lnTo>
                    <a:pt x="1769927" y="1566937"/>
                  </a:lnTo>
                  <a:lnTo>
                    <a:pt x="1754995" y="1585999"/>
                  </a:lnTo>
                  <a:lnTo>
                    <a:pt x="1739745" y="1603791"/>
                  </a:lnTo>
                  <a:lnTo>
                    <a:pt x="1724178" y="1621582"/>
                  </a:lnTo>
                  <a:lnTo>
                    <a:pt x="1707975" y="1639056"/>
                  </a:lnTo>
                  <a:lnTo>
                    <a:pt x="1691137" y="1655894"/>
                  </a:lnTo>
                  <a:lnTo>
                    <a:pt x="1674298" y="1672415"/>
                  </a:lnTo>
                  <a:lnTo>
                    <a:pt x="1656507" y="1688935"/>
                  </a:lnTo>
                  <a:lnTo>
                    <a:pt x="1639033" y="1704503"/>
                  </a:lnTo>
                  <a:lnTo>
                    <a:pt x="1620924" y="1720070"/>
                  </a:lnTo>
                  <a:lnTo>
                    <a:pt x="1602497" y="1734685"/>
                  </a:lnTo>
                  <a:lnTo>
                    <a:pt x="1583435" y="1749299"/>
                  </a:lnTo>
                  <a:lnTo>
                    <a:pt x="1564055" y="1763596"/>
                  </a:lnTo>
                  <a:lnTo>
                    <a:pt x="1544358" y="1777257"/>
                  </a:lnTo>
                  <a:lnTo>
                    <a:pt x="1524978" y="1789965"/>
                  </a:lnTo>
                  <a:lnTo>
                    <a:pt x="1504327" y="1802673"/>
                  </a:lnTo>
                  <a:lnTo>
                    <a:pt x="1483676" y="1814746"/>
                  </a:lnTo>
                  <a:lnTo>
                    <a:pt x="1463026" y="1826501"/>
                  </a:lnTo>
                  <a:lnTo>
                    <a:pt x="1441739" y="1837938"/>
                  </a:lnTo>
                  <a:lnTo>
                    <a:pt x="1420136" y="1848422"/>
                  </a:lnTo>
                  <a:lnTo>
                    <a:pt x="1398532" y="1858589"/>
                  </a:lnTo>
                  <a:lnTo>
                    <a:pt x="1376292" y="1868438"/>
                  </a:lnTo>
                  <a:lnTo>
                    <a:pt x="1354053" y="1877651"/>
                  </a:lnTo>
                  <a:lnTo>
                    <a:pt x="1331179" y="1886229"/>
                  </a:lnTo>
                  <a:lnTo>
                    <a:pt x="1308304" y="1893854"/>
                  </a:lnTo>
                  <a:lnTo>
                    <a:pt x="1285429" y="1901797"/>
                  </a:lnTo>
                  <a:lnTo>
                    <a:pt x="1261919" y="1908468"/>
                  </a:lnTo>
                  <a:lnTo>
                    <a:pt x="1238409" y="1915140"/>
                  </a:lnTo>
                  <a:lnTo>
                    <a:pt x="1214264" y="1920541"/>
                  </a:lnTo>
                  <a:lnTo>
                    <a:pt x="1190435" y="1926260"/>
                  </a:lnTo>
                  <a:lnTo>
                    <a:pt x="1165972" y="1930708"/>
                  </a:lnTo>
                  <a:lnTo>
                    <a:pt x="1141827" y="1934838"/>
                  </a:lnTo>
                  <a:lnTo>
                    <a:pt x="1117046" y="1938333"/>
                  </a:lnTo>
                  <a:lnTo>
                    <a:pt x="1091947" y="1941192"/>
                  </a:lnTo>
                  <a:lnTo>
                    <a:pt x="1066849" y="1943416"/>
                  </a:lnTo>
                  <a:lnTo>
                    <a:pt x="1041750" y="1945004"/>
                  </a:lnTo>
                  <a:lnTo>
                    <a:pt x="1016334" y="1945640"/>
                  </a:lnTo>
                  <a:lnTo>
                    <a:pt x="990918" y="1946275"/>
                  </a:lnTo>
                  <a:lnTo>
                    <a:pt x="965501" y="1945640"/>
                  </a:lnTo>
                  <a:lnTo>
                    <a:pt x="939767" y="1945004"/>
                  </a:lnTo>
                  <a:lnTo>
                    <a:pt x="914669" y="1943416"/>
                  </a:lnTo>
                  <a:lnTo>
                    <a:pt x="889570" y="1941192"/>
                  </a:lnTo>
                  <a:lnTo>
                    <a:pt x="864471" y="1938333"/>
                  </a:lnTo>
                  <a:lnTo>
                    <a:pt x="840008" y="1934838"/>
                  </a:lnTo>
                  <a:lnTo>
                    <a:pt x="815545" y="1930708"/>
                  </a:lnTo>
                  <a:lnTo>
                    <a:pt x="791400" y="1926260"/>
                  </a:lnTo>
                  <a:lnTo>
                    <a:pt x="766936" y="1920541"/>
                  </a:lnTo>
                  <a:lnTo>
                    <a:pt x="743109" y="1915140"/>
                  </a:lnTo>
                  <a:lnTo>
                    <a:pt x="719599" y="1908468"/>
                  </a:lnTo>
                  <a:lnTo>
                    <a:pt x="696406" y="1901797"/>
                  </a:lnTo>
                  <a:lnTo>
                    <a:pt x="673214" y="1893854"/>
                  </a:lnTo>
                  <a:lnTo>
                    <a:pt x="650022" y="1886229"/>
                  </a:lnTo>
                  <a:lnTo>
                    <a:pt x="627465" y="1877651"/>
                  </a:lnTo>
                  <a:lnTo>
                    <a:pt x="604908" y="1868438"/>
                  </a:lnTo>
                  <a:lnTo>
                    <a:pt x="582986" y="1858589"/>
                  </a:lnTo>
                  <a:lnTo>
                    <a:pt x="561382" y="1848422"/>
                  </a:lnTo>
                  <a:lnTo>
                    <a:pt x="540096" y="1837938"/>
                  </a:lnTo>
                  <a:lnTo>
                    <a:pt x="518810" y="1826501"/>
                  </a:lnTo>
                  <a:lnTo>
                    <a:pt x="497524" y="1814746"/>
                  </a:lnTo>
                  <a:lnTo>
                    <a:pt x="477191" y="1802673"/>
                  </a:lnTo>
                  <a:lnTo>
                    <a:pt x="456858" y="1789965"/>
                  </a:lnTo>
                  <a:lnTo>
                    <a:pt x="436842" y="1777257"/>
                  </a:lnTo>
                  <a:lnTo>
                    <a:pt x="417145" y="1763596"/>
                  </a:lnTo>
                  <a:lnTo>
                    <a:pt x="398083" y="1749299"/>
                  </a:lnTo>
                  <a:lnTo>
                    <a:pt x="379338" y="1734685"/>
                  </a:lnTo>
                  <a:lnTo>
                    <a:pt x="360911" y="1720070"/>
                  </a:lnTo>
                  <a:lnTo>
                    <a:pt x="342802" y="1704503"/>
                  </a:lnTo>
                  <a:lnTo>
                    <a:pt x="324693" y="1688935"/>
                  </a:lnTo>
                  <a:lnTo>
                    <a:pt x="307537" y="1672415"/>
                  </a:lnTo>
                  <a:lnTo>
                    <a:pt x="290063" y="1655894"/>
                  </a:lnTo>
                  <a:lnTo>
                    <a:pt x="273860" y="1639056"/>
                  </a:lnTo>
                  <a:lnTo>
                    <a:pt x="257658" y="1621582"/>
                  </a:lnTo>
                  <a:lnTo>
                    <a:pt x="242090" y="1603791"/>
                  </a:lnTo>
                  <a:lnTo>
                    <a:pt x="226205" y="1585999"/>
                  </a:lnTo>
                  <a:lnTo>
                    <a:pt x="211273" y="1566937"/>
                  </a:lnTo>
                  <a:lnTo>
                    <a:pt x="196976" y="1548193"/>
                  </a:lnTo>
                  <a:lnTo>
                    <a:pt x="183315" y="1529130"/>
                  </a:lnTo>
                  <a:lnTo>
                    <a:pt x="169336" y="1509433"/>
                  </a:lnTo>
                  <a:lnTo>
                    <a:pt x="155992" y="1489417"/>
                  </a:lnTo>
                  <a:lnTo>
                    <a:pt x="143602" y="1469402"/>
                  </a:lnTo>
                  <a:lnTo>
                    <a:pt x="131529" y="1448751"/>
                  </a:lnTo>
                  <a:lnTo>
                    <a:pt x="119774" y="1427783"/>
                  </a:lnTo>
                  <a:lnTo>
                    <a:pt x="108655" y="1406814"/>
                  </a:lnTo>
                  <a:lnTo>
                    <a:pt x="98170" y="1385211"/>
                  </a:lnTo>
                  <a:lnTo>
                    <a:pt x="88004" y="1363289"/>
                  </a:lnTo>
                  <a:lnTo>
                    <a:pt x="78155" y="1341050"/>
                  </a:lnTo>
                  <a:lnTo>
                    <a:pt x="68942" y="1318811"/>
                  </a:lnTo>
                  <a:lnTo>
                    <a:pt x="60364" y="1296254"/>
                  </a:lnTo>
                  <a:lnTo>
                    <a:pt x="52103" y="1273379"/>
                  </a:lnTo>
                  <a:lnTo>
                    <a:pt x="44796" y="1250187"/>
                  </a:lnTo>
                  <a:lnTo>
                    <a:pt x="37807" y="1226676"/>
                  </a:lnTo>
                  <a:lnTo>
                    <a:pt x="31453" y="1203166"/>
                  </a:lnTo>
                  <a:lnTo>
                    <a:pt x="25416" y="1179339"/>
                  </a:lnTo>
                  <a:lnTo>
                    <a:pt x="20333" y="1155511"/>
                  </a:lnTo>
                  <a:lnTo>
                    <a:pt x="15885" y="1131048"/>
                  </a:lnTo>
                  <a:lnTo>
                    <a:pt x="11755" y="1106267"/>
                  </a:lnTo>
                  <a:lnTo>
                    <a:pt x="8260" y="1081804"/>
                  </a:lnTo>
                  <a:lnTo>
                    <a:pt x="5719" y="1057023"/>
                  </a:lnTo>
                  <a:lnTo>
                    <a:pt x="3177" y="1031924"/>
                  </a:lnTo>
                  <a:lnTo>
                    <a:pt x="1588" y="1006826"/>
                  </a:lnTo>
                  <a:lnTo>
                    <a:pt x="318" y="981409"/>
                  </a:lnTo>
                  <a:lnTo>
                    <a:pt x="0" y="955675"/>
                  </a:lnTo>
                  <a:close/>
                  <a:moveTo>
                    <a:pt x="1727733" y="0"/>
                  </a:moveTo>
                  <a:lnTo>
                    <a:pt x="1740120" y="317"/>
                  </a:lnTo>
                  <a:lnTo>
                    <a:pt x="1752190" y="1269"/>
                  </a:lnTo>
                  <a:lnTo>
                    <a:pt x="1764578" y="2854"/>
                  </a:lnTo>
                  <a:lnTo>
                    <a:pt x="1776648" y="4756"/>
                  </a:lnTo>
                  <a:lnTo>
                    <a:pt x="1788718" y="7610"/>
                  </a:lnTo>
                  <a:lnTo>
                    <a:pt x="1800787" y="10464"/>
                  </a:lnTo>
                  <a:lnTo>
                    <a:pt x="1812540" y="14586"/>
                  </a:lnTo>
                  <a:lnTo>
                    <a:pt x="1824292" y="19342"/>
                  </a:lnTo>
                  <a:lnTo>
                    <a:pt x="1836362" y="24415"/>
                  </a:lnTo>
                  <a:lnTo>
                    <a:pt x="1847479" y="30122"/>
                  </a:lnTo>
                  <a:lnTo>
                    <a:pt x="1858913" y="36781"/>
                  </a:lnTo>
                  <a:lnTo>
                    <a:pt x="1870030" y="43756"/>
                  </a:lnTo>
                  <a:lnTo>
                    <a:pt x="1880512" y="51366"/>
                  </a:lnTo>
                  <a:lnTo>
                    <a:pt x="1890676" y="58976"/>
                  </a:lnTo>
                  <a:lnTo>
                    <a:pt x="1900205" y="67220"/>
                  </a:lnTo>
                  <a:lnTo>
                    <a:pt x="1909099" y="76415"/>
                  </a:lnTo>
                  <a:lnTo>
                    <a:pt x="1917675" y="85293"/>
                  </a:lnTo>
                  <a:lnTo>
                    <a:pt x="1925615" y="94805"/>
                  </a:lnTo>
                  <a:lnTo>
                    <a:pt x="1932921" y="104634"/>
                  </a:lnTo>
                  <a:lnTo>
                    <a:pt x="1940226" y="114781"/>
                  </a:lnTo>
                  <a:lnTo>
                    <a:pt x="1946896" y="125244"/>
                  </a:lnTo>
                  <a:lnTo>
                    <a:pt x="1952614" y="135708"/>
                  </a:lnTo>
                  <a:lnTo>
                    <a:pt x="1957696" y="146805"/>
                  </a:lnTo>
                  <a:lnTo>
                    <a:pt x="1962778" y="157586"/>
                  </a:lnTo>
                  <a:lnTo>
                    <a:pt x="1967225" y="169317"/>
                  </a:lnTo>
                  <a:lnTo>
                    <a:pt x="1970718" y="180732"/>
                  </a:lnTo>
                  <a:lnTo>
                    <a:pt x="1973895" y="192464"/>
                  </a:lnTo>
                  <a:lnTo>
                    <a:pt x="1976436" y="204196"/>
                  </a:lnTo>
                  <a:lnTo>
                    <a:pt x="1978342" y="216561"/>
                  </a:lnTo>
                  <a:lnTo>
                    <a:pt x="1979930" y="228610"/>
                  </a:lnTo>
                  <a:lnTo>
                    <a:pt x="1981200" y="240659"/>
                  </a:lnTo>
                  <a:lnTo>
                    <a:pt x="1981200" y="252708"/>
                  </a:lnTo>
                  <a:lnTo>
                    <a:pt x="1981200" y="265074"/>
                  </a:lnTo>
                  <a:lnTo>
                    <a:pt x="1979930" y="277122"/>
                  </a:lnTo>
                  <a:lnTo>
                    <a:pt x="1978977" y="289171"/>
                  </a:lnTo>
                  <a:lnTo>
                    <a:pt x="1976436" y="301220"/>
                  </a:lnTo>
                  <a:lnTo>
                    <a:pt x="1974212" y="313586"/>
                  </a:lnTo>
                  <a:lnTo>
                    <a:pt x="1970718" y="325635"/>
                  </a:lnTo>
                  <a:lnTo>
                    <a:pt x="1966589" y="337683"/>
                  </a:lnTo>
                  <a:lnTo>
                    <a:pt x="1962460" y="349415"/>
                  </a:lnTo>
                  <a:lnTo>
                    <a:pt x="1957060" y="361147"/>
                  </a:lnTo>
                  <a:lnTo>
                    <a:pt x="1951343" y="372562"/>
                  </a:lnTo>
                  <a:lnTo>
                    <a:pt x="1944673" y="383976"/>
                  </a:lnTo>
                  <a:lnTo>
                    <a:pt x="1937367" y="395391"/>
                  </a:lnTo>
                  <a:lnTo>
                    <a:pt x="1929427" y="406171"/>
                  </a:lnTo>
                  <a:lnTo>
                    <a:pt x="1921168" y="416635"/>
                  </a:lnTo>
                  <a:lnTo>
                    <a:pt x="1912275" y="426464"/>
                  </a:lnTo>
                  <a:lnTo>
                    <a:pt x="1902746" y="435976"/>
                  </a:lnTo>
                  <a:lnTo>
                    <a:pt x="1893535" y="444537"/>
                  </a:lnTo>
                  <a:lnTo>
                    <a:pt x="1883371" y="452781"/>
                  </a:lnTo>
                  <a:lnTo>
                    <a:pt x="1872571" y="460708"/>
                  </a:lnTo>
                  <a:lnTo>
                    <a:pt x="1862090" y="467684"/>
                  </a:lnTo>
                  <a:lnTo>
                    <a:pt x="1850973" y="474025"/>
                  </a:lnTo>
                  <a:lnTo>
                    <a:pt x="1839856" y="479732"/>
                  </a:lnTo>
                  <a:lnTo>
                    <a:pt x="1828103" y="485123"/>
                  </a:lnTo>
                  <a:lnTo>
                    <a:pt x="1816351" y="489879"/>
                  </a:lnTo>
                  <a:lnTo>
                    <a:pt x="1803964" y="494318"/>
                  </a:lnTo>
                  <a:lnTo>
                    <a:pt x="1791894" y="497806"/>
                  </a:lnTo>
                  <a:lnTo>
                    <a:pt x="1779506" y="500342"/>
                  </a:lnTo>
                  <a:lnTo>
                    <a:pt x="1681359" y="708025"/>
                  </a:lnTo>
                  <a:lnTo>
                    <a:pt x="1192212" y="708025"/>
                  </a:lnTo>
                  <a:lnTo>
                    <a:pt x="1484748" y="322464"/>
                  </a:lnTo>
                  <a:lnTo>
                    <a:pt x="1481571" y="309781"/>
                  </a:lnTo>
                  <a:lnTo>
                    <a:pt x="1478713" y="297415"/>
                  </a:lnTo>
                  <a:lnTo>
                    <a:pt x="1476807" y="285049"/>
                  </a:lnTo>
                  <a:lnTo>
                    <a:pt x="1475536" y="272366"/>
                  </a:lnTo>
                  <a:lnTo>
                    <a:pt x="1474901" y="259366"/>
                  </a:lnTo>
                  <a:lnTo>
                    <a:pt x="1474901" y="247000"/>
                  </a:lnTo>
                  <a:lnTo>
                    <a:pt x="1475536" y="234000"/>
                  </a:lnTo>
                  <a:lnTo>
                    <a:pt x="1476807" y="221000"/>
                  </a:lnTo>
                  <a:lnTo>
                    <a:pt x="1478713" y="208635"/>
                  </a:lnTo>
                  <a:lnTo>
                    <a:pt x="1481571" y="195635"/>
                  </a:lnTo>
                  <a:lnTo>
                    <a:pt x="1484748" y="183269"/>
                  </a:lnTo>
                  <a:lnTo>
                    <a:pt x="1488559" y="170586"/>
                  </a:lnTo>
                  <a:lnTo>
                    <a:pt x="1493324" y="158220"/>
                  </a:lnTo>
                  <a:lnTo>
                    <a:pt x="1498723" y="145854"/>
                  </a:lnTo>
                  <a:lnTo>
                    <a:pt x="1504440" y="133805"/>
                  </a:lnTo>
                  <a:lnTo>
                    <a:pt x="1511111" y="122074"/>
                  </a:lnTo>
                  <a:lnTo>
                    <a:pt x="1518416" y="111293"/>
                  </a:lnTo>
                  <a:lnTo>
                    <a:pt x="1525722" y="100513"/>
                  </a:lnTo>
                  <a:lnTo>
                    <a:pt x="1533980" y="90683"/>
                  </a:lnTo>
                  <a:lnTo>
                    <a:pt x="1542238" y="81488"/>
                  </a:lnTo>
                  <a:lnTo>
                    <a:pt x="1550814" y="72293"/>
                  </a:lnTo>
                  <a:lnTo>
                    <a:pt x="1560343" y="63732"/>
                  </a:lnTo>
                  <a:lnTo>
                    <a:pt x="1569554" y="55488"/>
                  </a:lnTo>
                  <a:lnTo>
                    <a:pt x="1579401" y="48195"/>
                  </a:lnTo>
                  <a:lnTo>
                    <a:pt x="1589565" y="41537"/>
                  </a:lnTo>
                  <a:lnTo>
                    <a:pt x="1600364" y="34878"/>
                  </a:lnTo>
                  <a:lnTo>
                    <a:pt x="1610846" y="28854"/>
                  </a:lnTo>
                  <a:lnTo>
                    <a:pt x="1621645" y="23464"/>
                  </a:lnTo>
                  <a:lnTo>
                    <a:pt x="1632762" y="18708"/>
                  </a:lnTo>
                  <a:lnTo>
                    <a:pt x="1644197" y="14586"/>
                  </a:lnTo>
                  <a:lnTo>
                    <a:pt x="1655949" y="10464"/>
                  </a:lnTo>
                  <a:lnTo>
                    <a:pt x="1667701" y="7610"/>
                  </a:lnTo>
                  <a:lnTo>
                    <a:pt x="1679454" y="4756"/>
                  </a:lnTo>
                  <a:lnTo>
                    <a:pt x="1691523" y="2854"/>
                  </a:lnTo>
                  <a:lnTo>
                    <a:pt x="1703276" y="1269"/>
                  </a:lnTo>
                  <a:lnTo>
                    <a:pt x="1715345" y="317"/>
                  </a:lnTo>
                  <a:lnTo>
                    <a:pt x="1727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63" name="MH_Other_18"/>
            <p:cNvCxnSpPr/>
            <p:nvPr>
              <p:custDataLst>
                <p:tags r:id="rId17"/>
              </p:custDataLst>
            </p:nvPr>
          </p:nvCxnSpPr>
          <p:spPr bwMode="auto">
            <a:xfrm flipH="1" flipV="1">
              <a:off x="5251450" y="1490740"/>
              <a:ext cx="0" cy="22026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6829651" y="1607051"/>
            <a:ext cx="355600" cy="558403"/>
            <a:chOff x="6788151" y="1322861"/>
            <a:chExt cx="454025" cy="558403"/>
          </a:xfrm>
        </p:grpSpPr>
        <p:sp>
          <p:nvSpPr>
            <p:cNvPr id="33" name="MH_Other_19"/>
            <p:cNvSpPr/>
            <p:nvPr>
              <p:custDataLst>
                <p:tags r:id="rId18"/>
              </p:custDataLst>
            </p:nvPr>
          </p:nvSpPr>
          <p:spPr bwMode="auto">
            <a:xfrm>
              <a:off x="6788151" y="1322861"/>
              <a:ext cx="454025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MH_Other_20"/>
            <p:cNvSpPr/>
            <p:nvPr>
              <p:custDataLst>
                <p:tags r:id="rId19"/>
              </p:custDataLst>
            </p:nvPr>
          </p:nvSpPr>
          <p:spPr bwMode="auto">
            <a:xfrm>
              <a:off x="6886576" y="1397871"/>
              <a:ext cx="276225" cy="205978"/>
            </a:xfrm>
            <a:custGeom>
              <a:avLst/>
              <a:gdLst>
                <a:gd name="T0" fmla="*/ 1395413 w 2219325"/>
                <a:gd name="T1" fmla="*/ 1938020 h 2219325"/>
                <a:gd name="T2" fmla="*/ 1388316 w 2219325"/>
                <a:gd name="T3" fmla="*/ 2002466 h 2219325"/>
                <a:gd name="T4" fmla="*/ 1670304 w 2219325"/>
                <a:gd name="T5" fmla="*/ 1858614 h 2219325"/>
                <a:gd name="T6" fmla="*/ 1150620 w 2219325"/>
                <a:gd name="T7" fmla="*/ 2015808 h 2219325"/>
                <a:gd name="T8" fmla="*/ 1286510 w 2219325"/>
                <a:gd name="T9" fmla="*/ 1931988 h 2219325"/>
                <a:gd name="T10" fmla="*/ 1400810 w 2219325"/>
                <a:gd name="T11" fmla="*/ 1758633 h 2219325"/>
                <a:gd name="T12" fmla="*/ 848360 w 2219325"/>
                <a:gd name="T13" fmla="*/ 1816418 h 2219325"/>
                <a:gd name="T14" fmla="*/ 969645 w 2219325"/>
                <a:gd name="T15" fmla="*/ 1966278 h 2219325"/>
                <a:gd name="T16" fmla="*/ 388339 w 2219325"/>
                <a:gd name="T17" fmla="*/ 1704282 h 2219325"/>
                <a:gd name="T18" fmla="*/ 625234 w 2219325"/>
                <a:gd name="T19" fmla="*/ 1909105 h 2219325"/>
                <a:gd name="T20" fmla="*/ 900095 w 2219325"/>
                <a:gd name="T21" fmla="*/ 2020749 h 2219325"/>
                <a:gd name="T22" fmla="*/ 793433 w 2219325"/>
                <a:gd name="T23" fmla="*/ 1894840 h 2219325"/>
                <a:gd name="T24" fmla="*/ 1611947 w 2219325"/>
                <a:gd name="T25" fmla="*/ 1244918 h 2219325"/>
                <a:gd name="T26" fmla="*/ 1898577 w 2219325"/>
                <a:gd name="T27" fmla="*/ 1613535 h 2219325"/>
                <a:gd name="T28" fmla="*/ 2016438 w 2219325"/>
                <a:gd name="T29" fmla="*/ 1342906 h 2219325"/>
                <a:gd name="T30" fmla="*/ 1464945 w 2219325"/>
                <a:gd name="T31" fmla="*/ 1588135 h 2219325"/>
                <a:gd name="T32" fmla="*/ 1527810 w 2219325"/>
                <a:gd name="T33" fmla="*/ 1182688 h 2219325"/>
                <a:gd name="T34" fmla="*/ 727393 w 2219325"/>
                <a:gd name="T35" fmla="*/ 1480820 h 2219325"/>
                <a:gd name="T36" fmla="*/ 185422 w 2219325"/>
                <a:gd name="T37" fmla="*/ 1251450 h 2219325"/>
                <a:gd name="T38" fmla="*/ 287674 w 2219325"/>
                <a:gd name="T39" fmla="*/ 1555032 h 2219325"/>
                <a:gd name="T40" fmla="*/ 619125 w 2219325"/>
                <a:gd name="T41" fmla="*/ 1365568 h 2219325"/>
                <a:gd name="T42" fmla="*/ 1581467 w 2219325"/>
                <a:gd name="T43" fmla="*/ 739458 h 2219325"/>
                <a:gd name="T44" fmla="*/ 2043430 w 2219325"/>
                <a:gd name="T45" fmla="*/ 1036784 h 2219325"/>
                <a:gd name="T46" fmla="*/ 1963406 w 2219325"/>
                <a:gd name="T47" fmla="*/ 723993 h 2219325"/>
                <a:gd name="T48" fmla="*/ 1522095 w 2219325"/>
                <a:gd name="T49" fmla="*/ 943928 h 2219325"/>
                <a:gd name="T50" fmla="*/ 762000 w 2219325"/>
                <a:gd name="T51" fmla="*/ 606108 h 2219325"/>
                <a:gd name="T52" fmla="*/ 692467 w 2219325"/>
                <a:gd name="T53" fmla="*/ 1005840 h 2219325"/>
                <a:gd name="T54" fmla="*/ 239406 w 2219325"/>
                <a:gd name="T55" fmla="*/ 765910 h 2219325"/>
                <a:gd name="T56" fmla="*/ 175580 w 2219325"/>
                <a:gd name="T57" fmla="*/ 1068705 h 2219325"/>
                <a:gd name="T58" fmla="*/ 649287 w 2219325"/>
                <a:gd name="T59" fmla="*/ 684848 h 2219325"/>
                <a:gd name="T60" fmla="*/ 1378267 w 2219325"/>
                <a:gd name="T61" fmla="*/ 416878 h 2219325"/>
                <a:gd name="T62" fmla="*/ 1258887 w 2219325"/>
                <a:gd name="T63" fmla="*/ 261303 h 2219325"/>
                <a:gd name="T64" fmla="*/ 1047750 w 2219325"/>
                <a:gd name="T65" fmla="*/ 209550 h 2219325"/>
                <a:gd name="T66" fmla="*/ 914400 w 2219325"/>
                <a:gd name="T67" fmla="*/ 307023 h 2219325"/>
                <a:gd name="T68" fmla="*/ 804545 w 2219325"/>
                <a:gd name="T69" fmla="*/ 491490 h 2219325"/>
                <a:gd name="T70" fmla="*/ 725264 w 2219325"/>
                <a:gd name="T71" fmla="*/ 255919 h 2219325"/>
                <a:gd name="T72" fmla="*/ 464869 w 2219325"/>
                <a:gd name="T73" fmla="*/ 431844 h 2219325"/>
                <a:gd name="T74" fmla="*/ 779145 w 2219325"/>
                <a:gd name="T75" fmla="*/ 348298 h 2219325"/>
                <a:gd name="T76" fmla="*/ 889635 w 2219325"/>
                <a:gd name="T77" fmla="*/ 207963 h 2219325"/>
                <a:gd name="T78" fmla="*/ 1403033 w 2219325"/>
                <a:gd name="T79" fmla="*/ 291783 h 2219325"/>
                <a:gd name="T80" fmla="*/ 1832574 w 2219325"/>
                <a:gd name="T81" fmla="*/ 513773 h 2219325"/>
                <a:gd name="T82" fmla="*/ 1595679 w 2219325"/>
                <a:gd name="T83" fmla="*/ 308950 h 2219325"/>
                <a:gd name="T84" fmla="*/ 1315730 w 2219325"/>
                <a:gd name="T85" fmla="*/ 196178 h 2219325"/>
                <a:gd name="T86" fmla="*/ 1465580 w 2219325"/>
                <a:gd name="T87" fmla="*/ 58420 h 2219325"/>
                <a:gd name="T88" fmla="*/ 1794510 w 2219325"/>
                <a:gd name="T89" fmla="*/ 236855 h 2219325"/>
                <a:gd name="T90" fmla="*/ 2044383 w 2219325"/>
                <a:gd name="T91" fmla="*/ 511493 h 2219325"/>
                <a:gd name="T92" fmla="*/ 2190750 w 2219325"/>
                <a:gd name="T93" fmla="*/ 859473 h 2219325"/>
                <a:gd name="T94" fmla="*/ 2210435 w 2219325"/>
                <a:gd name="T95" fmla="*/ 1250950 h 2219325"/>
                <a:gd name="T96" fmla="*/ 2097723 w 2219325"/>
                <a:gd name="T97" fmla="*/ 1614805 h 2219325"/>
                <a:gd name="T98" fmla="*/ 1875473 w 2219325"/>
                <a:gd name="T99" fmla="*/ 1913255 h 2219325"/>
                <a:gd name="T100" fmla="*/ 1566227 w 2219325"/>
                <a:gd name="T101" fmla="*/ 2121535 h 2219325"/>
                <a:gd name="T102" fmla="*/ 1195070 w 2219325"/>
                <a:gd name="T103" fmla="*/ 2215833 h 2219325"/>
                <a:gd name="T104" fmla="*/ 805815 w 2219325"/>
                <a:gd name="T105" fmla="*/ 2177098 h 2219325"/>
                <a:gd name="T106" fmla="*/ 467043 w 2219325"/>
                <a:gd name="T107" fmla="*/ 2014538 h 2219325"/>
                <a:gd name="T108" fmla="*/ 204787 w 2219325"/>
                <a:gd name="T109" fmla="*/ 1751965 h 2219325"/>
                <a:gd name="T110" fmla="*/ 42227 w 2219325"/>
                <a:gd name="T111" fmla="*/ 1413510 h 2219325"/>
                <a:gd name="T112" fmla="*/ 3175 w 2219325"/>
                <a:gd name="T113" fmla="*/ 1024255 h 2219325"/>
                <a:gd name="T114" fmla="*/ 97790 w 2219325"/>
                <a:gd name="T115" fmla="*/ 653098 h 2219325"/>
                <a:gd name="T116" fmla="*/ 306387 w 2219325"/>
                <a:gd name="T117" fmla="*/ 344488 h 2219325"/>
                <a:gd name="T118" fmla="*/ 604520 w 2219325"/>
                <a:gd name="T119" fmla="*/ 121603 h 2219325"/>
                <a:gd name="T120" fmla="*/ 968375 w 2219325"/>
                <a:gd name="T121" fmla="*/ 9208 h 2219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19325" h="2219325">
                  <a:moveTo>
                    <a:pt x="1522095" y="1695768"/>
                  </a:moveTo>
                  <a:lnTo>
                    <a:pt x="1510983" y="1725295"/>
                  </a:lnTo>
                  <a:lnTo>
                    <a:pt x="1499553" y="1754188"/>
                  </a:lnTo>
                  <a:lnTo>
                    <a:pt x="1487170" y="1781810"/>
                  </a:lnTo>
                  <a:lnTo>
                    <a:pt x="1474153" y="1808480"/>
                  </a:lnTo>
                  <a:lnTo>
                    <a:pt x="1461135" y="1834515"/>
                  </a:lnTo>
                  <a:lnTo>
                    <a:pt x="1447165" y="1859280"/>
                  </a:lnTo>
                  <a:lnTo>
                    <a:pt x="1439863" y="1871345"/>
                  </a:lnTo>
                  <a:lnTo>
                    <a:pt x="1432877" y="1883093"/>
                  </a:lnTo>
                  <a:lnTo>
                    <a:pt x="1425575" y="1894840"/>
                  </a:lnTo>
                  <a:lnTo>
                    <a:pt x="1417955" y="1905953"/>
                  </a:lnTo>
                  <a:lnTo>
                    <a:pt x="1410653" y="1917065"/>
                  </a:lnTo>
                  <a:lnTo>
                    <a:pt x="1403033" y="1927860"/>
                  </a:lnTo>
                  <a:lnTo>
                    <a:pt x="1395413" y="1938020"/>
                  </a:lnTo>
                  <a:lnTo>
                    <a:pt x="1387157" y="1948498"/>
                  </a:lnTo>
                  <a:lnTo>
                    <a:pt x="1379537" y="1958023"/>
                  </a:lnTo>
                  <a:lnTo>
                    <a:pt x="1371600" y="1967865"/>
                  </a:lnTo>
                  <a:lnTo>
                    <a:pt x="1363027" y="1977390"/>
                  </a:lnTo>
                  <a:lnTo>
                    <a:pt x="1355090" y="1986280"/>
                  </a:lnTo>
                  <a:lnTo>
                    <a:pt x="1346517" y="1994853"/>
                  </a:lnTo>
                  <a:lnTo>
                    <a:pt x="1337945" y="2003425"/>
                  </a:lnTo>
                  <a:lnTo>
                    <a:pt x="1329690" y="2011680"/>
                  </a:lnTo>
                  <a:lnTo>
                    <a:pt x="1320800" y="2019300"/>
                  </a:lnTo>
                  <a:lnTo>
                    <a:pt x="1318516" y="2021258"/>
                  </a:lnTo>
                  <a:lnTo>
                    <a:pt x="1321630" y="2020566"/>
                  </a:lnTo>
                  <a:lnTo>
                    <a:pt x="1344176" y="2015168"/>
                  </a:lnTo>
                  <a:lnTo>
                    <a:pt x="1366405" y="2008817"/>
                  </a:lnTo>
                  <a:lnTo>
                    <a:pt x="1388316" y="2002466"/>
                  </a:lnTo>
                  <a:lnTo>
                    <a:pt x="1410227" y="1995479"/>
                  </a:lnTo>
                  <a:lnTo>
                    <a:pt x="1431821" y="1987858"/>
                  </a:lnTo>
                  <a:lnTo>
                    <a:pt x="1453415" y="1979602"/>
                  </a:lnTo>
                  <a:lnTo>
                    <a:pt x="1474691" y="1971345"/>
                  </a:lnTo>
                  <a:lnTo>
                    <a:pt x="1495332" y="1962136"/>
                  </a:lnTo>
                  <a:lnTo>
                    <a:pt x="1515973" y="1952610"/>
                  </a:lnTo>
                  <a:lnTo>
                    <a:pt x="1536296" y="1942448"/>
                  </a:lnTo>
                  <a:lnTo>
                    <a:pt x="1556302" y="1931651"/>
                  </a:lnTo>
                  <a:lnTo>
                    <a:pt x="1575991" y="1920537"/>
                  </a:lnTo>
                  <a:lnTo>
                    <a:pt x="1595679" y="1909105"/>
                  </a:lnTo>
                  <a:lnTo>
                    <a:pt x="1614415" y="1897038"/>
                  </a:lnTo>
                  <a:lnTo>
                    <a:pt x="1633468" y="1884653"/>
                  </a:lnTo>
                  <a:lnTo>
                    <a:pt x="1652203" y="1872268"/>
                  </a:lnTo>
                  <a:lnTo>
                    <a:pt x="1670304" y="1858614"/>
                  </a:lnTo>
                  <a:lnTo>
                    <a:pt x="1687770" y="1845276"/>
                  </a:lnTo>
                  <a:lnTo>
                    <a:pt x="1705553" y="1830986"/>
                  </a:lnTo>
                  <a:lnTo>
                    <a:pt x="1722383" y="1816379"/>
                  </a:lnTo>
                  <a:lnTo>
                    <a:pt x="1739531" y="1801454"/>
                  </a:lnTo>
                  <a:lnTo>
                    <a:pt x="1756044" y="1786529"/>
                  </a:lnTo>
                  <a:lnTo>
                    <a:pt x="1771921" y="1770651"/>
                  </a:lnTo>
                  <a:lnTo>
                    <a:pt x="1787481" y="1754456"/>
                  </a:lnTo>
                  <a:lnTo>
                    <a:pt x="1802724" y="1737943"/>
                  </a:lnTo>
                  <a:lnTo>
                    <a:pt x="1817967" y="1721430"/>
                  </a:lnTo>
                  <a:lnTo>
                    <a:pt x="1832574" y="1704282"/>
                  </a:lnTo>
                  <a:lnTo>
                    <a:pt x="1839112" y="1695768"/>
                  </a:lnTo>
                  <a:lnTo>
                    <a:pt x="1522095" y="1695768"/>
                  </a:lnTo>
                  <a:close/>
                  <a:moveTo>
                    <a:pt x="1150620" y="1695768"/>
                  </a:moveTo>
                  <a:lnTo>
                    <a:pt x="1150620" y="2015808"/>
                  </a:lnTo>
                  <a:lnTo>
                    <a:pt x="1160780" y="2012950"/>
                  </a:lnTo>
                  <a:lnTo>
                    <a:pt x="1170940" y="2010093"/>
                  </a:lnTo>
                  <a:lnTo>
                    <a:pt x="1181100" y="2006600"/>
                  </a:lnTo>
                  <a:lnTo>
                    <a:pt x="1191260" y="2002155"/>
                  </a:lnTo>
                  <a:lnTo>
                    <a:pt x="1201103" y="1997393"/>
                  </a:lnTo>
                  <a:lnTo>
                    <a:pt x="1210945" y="1992313"/>
                  </a:lnTo>
                  <a:lnTo>
                    <a:pt x="1220787" y="1986598"/>
                  </a:lnTo>
                  <a:lnTo>
                    <a:pt x="1230313" y="1979930"/>
                  </a:lnTo>
                  <a:lnTo>
                    <a:pt x="1240155" y="1973580"/>
                  </a:lnTo>
                  <a:lnTo>
                    <a:pt x="1249680" y="1966278"/>
                  </a:lnTo>
                  <a:lnTo>
                    <a:pt x="1258887" y="1958340"/>
                  </a:lnTo>
                  <a:lnTo>
                    <a:pt x="1268095" y="1950085"/>
                  </a:lnTo>
                  <a:lnTo>
                    <a:pt x="1277303" y="1941195"/>
                  </a:lnTo>
                  <a:lnTo>
                    <a:pt x="1286510" y="1931988"/>
                  </a:lnTo>
                  <a:lnTo>
                    <a:pt x="1295400" y="1922463"/>
                  </a:lnTo>
                  <a:lnTo>
                    <a:pt x="1304607" y="1912303"/>
                  </a:lnTo>
                  <a:lnTo>
                    <a:pt x="1313180" y="1902143"/>
                  </a:lnTo>
                  <a:lnTo>
                    <a:pt x="1321753" y="1890713"/>
                  </a:lnTo>
                  <a:lnTo>
                    <a:pt x="1330325" y="1879283"/>
                  </a:lnTo>
                  <a:lnTo>
                    <a:pt x="1338897" y="1867853"/>
                  </a:lnTo>
                  <a:lnTo>
                    <a:pt x="1346835" y="1855470"/>
                  </a:lnTo>
                  <a:lnTo>
                    <a:pt x="1355090" y="1842770"/>
                  </a:lnTo>
                  <a:lnTo>
                    <a:pt x="1363027" y="1829753"/>
                  </a:lnTo>
                  <a:lnTo>
                    <a:pt x="1370647" y="1816418"/>
                  </a:lnTo>
                  <a:lnTo>
                    <a:pt x="1378267" y="1802448"/>
                  </a:lnTo>
                  <a:lnTo>
                    <a:pt x="1386205" y="1788160"/>
                  </a:lnTo>
                  <a:lnTo>
                    <a:pt x="1393507" y="1773555"/>
                  </a:lnTo>
                  <a:lnTo>
                    <a:pt x="1400810" y="1758633"/>
                  </a:lnTo>
                  <a:lnTo>
                    <a:pt x="1407477" y="1743710"/>
                  </a:lnTo>
                  <a:lnTo>
                    <a:pt x="1414463" y="1727835"/>
                  </a:lnTo>
                  <a:lnTo>
                    <a:pt x="1421447" y="1711643"/>
                  </a:lnTo>
                  <a:lnTo>
                    <a:pt x="1428115" y="1695768"/>
                  </a:lnTo>
                  <a:lnTo>
                    <a:pt x="1150620" y="1695768"/>
                  </a:lnTo>
                  <a:close/>
                  <a:moveTo>
                    <a:pt x="791210" y="1695768"/>
                  </a:moveTo>
                  <a:lnTo>
                    <a:pt x="797560" y="1711643"/>
                  </a:lnTo>
                  <a:lnTo>
                    <a:pt x="804545" y="1727835"/>
                  </a:lnTo>
                  <a:lnTo>
                    <a:pt x="811213" y="1743710"/>
                  </a:lnTo>
                  <a:lnTo>
                    <a:pt x="818515" y="1758633"/>
                  </a:lnTo>
                  <a:lnTo>
                    <a:pt x="825817" y="1773555"/>
                  </a:lnTo>
                  <a:lnTo>
                    <a:pt x="833120" y="1788160"/>
                  </a:lnTo>
                  <a:lnTo>
                    <a:pt x="840740" y="1802448"/>
                  </a:lnTo>
                  <a:lnTo>
                    <a:pt x="848360" y="1816418"/>
                  </a:lnTo>
                  <a:lnTo>
                    <a:pt x="855980" y="1829753"/>
                  </a:lnTo>
                  <a:lnTo>
                    <a:pt x="864235" y="1842770"/>
                  </a:lnTo>
                  <a:lnTo>
                    <a:pt x="872173" y="1855470"/>
                  </a:lnTo>
                  <a:lnTo>
                    <a:pt x="880427" y="1867853"/>
                  </a:lnTo>
                  <a:lnTo>
                    <a:pt x="888683" y="1879283"/>
                  </a:lnTo>
                  <a:lnTo>
                    <a:pt x="897255" y="1890713"/>
                  </a:lnTo>
                  <a:lnTo>
                    <a:pt x="906145" y="1902143"/>
                  </a:lnTo>
                  <a:lnTo>
                    <a:pt x="914400" y="1912303"/>
                  </a:lnTo>
                  <a:lnTo>
                    <a:pt x="923290" y="1922463"/>
                  </a:lnTo>
                  <a:lnTo>
                    <a:pt x="932497" y="1931988"/>
                  </a:lnTo>
                  <a:lnTo>
                    <a:pt x="941387" y="1941195"/>
                  </a:lnTo>
                  <a:lnTo>
                    <a:pt x="950595" y="1950085"/>
                  </a:lnTo>
                  <a:lnTo>
                    <a:pt x="960120" y="1958340"/>
                  </a:lnTo>
                  <a:lnTo>
                    <a:pt x="969645" y="1966278"/>
                  </a:lnTo>
                  <a:lnTo>
                    <a:pt x="979170" y="1973580"/>
                  </a:lnTo>
                  <a:lnTo>
                    <a:pt x="988695" y="1979930"/>
                  </a:lnTo>
                  <a:lnTo>
                    <a:pt x="998220" y="1986598"/>
                  </a:lnTo>
                  <a:lnTo>
                    <a:pt x="1008380" y="1992313"/>
                  </a:lnTo>
                  <a:lnTo>
                    <a:pt x="1017905" y="1997393"/>
                  </a:lnTo>
                  <a:lnTo>
                    <a:pt x="1027747" y="2002155"/>
                  </a:lnTo>
                  <a:lnTo>
                    <a:pt x="1037907" y="2006600"/>
                  </a:lnTo>
                  <a:lnTo>
                    <a:pt x="1047750" y="2010093"/>
                  </a:lnTo>
                  <a:lnTo>
                    <a:pt x="1058227" y="2012950"/>
                  </a:lnTo>
                  <a:lnTo>
                    <a:pt x="1068705" y="2015808"/>
                  </a:lnTo>
                  <a:lnTo>
                    <a:pt x="1068705" y="1695768"/>
                  </a:lnTo>
                  <a:lnTo>
                    <a:pt x="791210" y="1695768"/>
                  </a:lnTo>
                  <a:close/>
                  <a:moveTo>
                    <a:pt x="381497" y="1695768"/>
                  </a:moveTo>
                  <a:lnTo>
                    <a:pt x="388339" y="1704282"/>
                  </a:lnTo>
                  <a:lnTo>
                    <a:pt x="402946" y="1721430"/>
                  </a:lnTo>
                  <a:lnTo>
                    <a:pt x="417871" y="1737943"/>
                  </a:lnTo>
                  <a:lnTo>
                    <a:pt x="432796" y="1754456"/>
                  </a:lnTo>
                  <a:lnTo>
                    <a:pt x="448674" y="1770651"/>
                  </a:lnTo>
                  <a:lnTo>
                    <a:pt x="464869" y="1786529"/>
                  </a:lnTo>
                  <a:lnTo>
                    <a:pt x="481382" y="1801454"/>
                  </a:lnTo>
                  <a:lnTo>
                    <a:pt x="497895" y="1816379"/>
                  </a:lnTo>
                  <a:lnTo>
                    <a:pt x="515043" y="1830986"/>
                  </a:lnTo>
                  <a:lnTo>
                    <a:pt x="532826" y="1845276"/>
                  </a:lnTo>
                  <a:lnTo>
                    <a:pt x="550609" y="1858614"/>
                  </a:lnTo>
                  <a:lnTo>
                    <a:pt x="568709" y="1872268"/>
                  </a:lnTo>
                  <a:lnTo>
                    <a:pt x="587128" y="1884653"/>
                  </a:lnTo>
                  <a:lnTo>
                    <a:pt x="605863" y="1897038"/>
                  </a:lnTo>
                  <a:lnTo>
                    <a:pt x="625234" y="1909105"/>
                  </a:lnTo>
                  <a:lnTo>
                    <a:pt x="644605" y="1920537"/>
                  </a:lnTo>
                  <a:lnTo>
                    <a:pt x="664293" y="1931651"/>
                  </a:lnTo>
                  <a:lnTo>
                    <a:pt x="684299" y="1942448"/>
                  </a:lnTo>
                  <a:lnTo>
                    <a:pt x="704623" y="1952610"/>
                  </a:lnTo>
                  <a:lnTo>
                    <a:pt x="725264" y="1962136"/>
                  </a:lnTo>
                  <a:lnTo>
                    <a:pt x="746222" y="1971345"/>
                  </a:lnTo>
                  <a:lnTo>
                    <a:pt x="767181" y="1979602"/>
                  </a:lnTo>
                  <a:lnTo>
                    <a:pt x="788457" y="1987858"/>
                  </a:lnTo>
                  <a:lnTo>
                    <a:pt x="810368" y="1995479"/>
                  </a:lnTo>
                  <a:lnTo>
                    <a:pt x="832279" y="2002466"/>
                  </a:lnTo>
                  <a:lnTo>
                    <a:pt x="854190" y="2008817"/>
                  </a:lnTo>
                  <a:lnTo>
                    <a:pt x="876419" y="2015168"/>
                  </a:lnTo>
                  <a:lnTo>
                    <a:pt x="899283" y="2020566"/>
                  </a:lnTo>
                  <a:lnTo>
                    <a:pt x="900095" y="2020749"/>
                  </a:lnTo>
                  <a:lnTo>
                    <a:pt x="898525" y="2019300"/>
                  </a:lnTo>
                  <a:lnTo>
                    <a:pt x="889635" y="2011680"/>
                  </a:lnTo>
                  <a:lnTo>
                    <a:pt x="881063" y="2003425"/>
                  </a:lnTo>
                  <a:lnTo>
                    <a:pt x="872490" y="1994853"/>
                  </a:lnTo>
                  <a:lnTo>
                    <a:pt x="864235" y="1986280"/>
                  </a:lnTo>
                  <a:lnTo>
                    <a:pt x="855980" y="1977390"/>
                  </a:lnTo>
                  <a:lnTo>
                    <a:pt x="847725" y="1967865"/>
                  </a:lnTo>
                  <a:lnTo>
                    <a:pt x="839470" y="1958023"/>
                  </a:lnTo>
                  <a:lnTo>
                    <a:pt x="831850" y="1948498"/>
                  </a:lnTo>
                  <a:lnTo>
                    <a:pt x="823913" y="1938020"/>
                  </a:lnTo>
                  <a:lnTo>
                    <a:pt x="816293" y="1927860"/>
                  </a:lnTo>
                  <a:lnTo>
                    <a:pt x="808355" y="1917065"/>
                  </a:lnTo>
                  <a:lnTo>
                    <a:pt x="801053" y="1905953"/>
                  </a:lnTo>
                  <a:lnTo>
                    <a:pt x="793433" y="1894840"/>
                  </a:lnTo>
                  <a:lnTo>
                    <a:pt x="786130" y="1883093"/>
                  </a:lnTo>
                  <a:lnTo>
                    <a:pt x="779145" y="1871345"/>
                  </a:lnTo>
                  <a:lnTo>
                    <a:pt x="771843" y="1859280"/>
                  </a:lnTo>
                  <a:lnTo>
                    <a:pt x="758190" y="1834515"/>
                  </a:lnTo>
                  <a:lnTo>
                    <a:pt x="745173" y="1808480"/>
                  </a:lnTo>
                  <a:lnTo>
                    <a:pt x="731837" y="1781810"/>
                  </a:lnTo>
                  <a:lnTo>
                    <a:pt x="719773" y="1754188"/>
                  </a:lnTo>
                  <a:lnTo>
                    <a:pt x="708025" y="1725295"/>
                  </a:lnTo>
                  <a:lnTo>
                    <a:pt x="696913" y="1695768"/>
                  </a:lnTo>
                  <a:lnTo>
                    <a:pt x="381497" y="1695768"/>
                  </a:lnTo>
                  <a:close/>
                  <a:moveTo>
                    <a:pt x="1615757" y="1150938"/>
                  </a:moveTo>
                  <a:lnTo>
                    <a:pt x="1615123" y="1182688"/>
                  </a:lnTo>
                  <a:lnTo>
                    <a:pt x="1613535" y="1213803"/>
                  </a:lnTo>
                  <a:lnTo>
                    <a:pt x="1611947" y="1244918"/>
                  </a:lnTo>
                  <a:lnTo>
                    <a:pt x="1609725" y="1275715"/>
                  </a:lnTo>
                  <a:lnTo>
                    <a:pt x="1607185" y="1305878"/>
                  </a:lnTo>
                  <a:lnTo>
                    <a:pt x="1603693" y="1336040"/>
                  </a:lnTo>
                  <a:lnTo>
                    <a:pt x="1600200" y="1365568"/>
                  </a:lnTo>
                  <a:lnTo>
                    <a:pt x="1596073" y="1394778"/>
                  </a:lnTo>
                  <a:lnTo>
                    <a:pt x="1591627" y="1423670"/>
                  </a:lnTo>
                  <a:lnTo>
                    <a:pt x="1586547" y="1451928"/>
                  </a:lnTo>
                  <a:lnTo>
                    <a:pt x="1581467" y="1479868"/>
                  </a:lnTo>
                  <a:lnTo>
                    <a:pt x="1576070" y="1507808"/>
                  </a:lnTo>
                  <a:lnTo>
                    <a:pt x="1569720" y="1534478"/>
                  </a:lnTo>
                  <a:lnTo>
                    <a:pt x="1563370" y="1561465"/>
                  </a:lnTo>
                  <a:lnTo>
                    <a:pt x="1556385" y="1587500"/>
                  </a:lnTo>
                  <a:lnTo>
                    <a:pt x="1549083" y="1613535"/>
                  </a:lnTo>
                  <a:lnTo>
                    <a:pt x="1898577" y="1613535"/>
                  </a:lnTo>
                  <a:lnTo>
                    <a:pt x="1898625" y="1613462"/>
                  </a:lnTo>
                  <a:lnTo>
                    <a:pt x="1910375" y="1594091"/>
                  </a:lnTo>
                  <a:lnTo>
                    <a:pt x="1922124" y="1574720"/>
                  </a:lnTo>
                  <a:lnTo>
                    <a:pt x="1933239" y="1555032"/>
                  </a:lnTo>
                  <a:lnTo>
                    <a:pt x="1943401" y="1535026"/>
                  </a:lnTo>
                  <a:lnTo>
                    <a:pt x="1953880" y="1514703"/>
                  </a:lnTo>
                  <a:lnTo>
                    <a:pt x="1963406" y="1493744"/>
                  </a:lnTo>
                  <a:lnTo>
                    <a:pt x="1972298" y="1473103"/>
                  </a:lnTo>
                  <a:lnTo>
                    <a:pt x="1981189" y="1452145"/>
                  </a:lnTo>
                  <a:lnTo>
                    <a:pt x="1989128" y="1430868"/>
                  </a:lnTo>
                  <a:lnTo>
                    <a:pt x="1997067" y="1408957"/>
                  </a:lnTo>
                  <a:lnTo>
                    <a:pt x="2003736" y="1387364"/>
                  </a:lnTo>
                  <a:lnTo>
                    <a:pt x="2010404" y="1365135"/>
                  </a:lnTo>
                  <a:lnTo>
                    <a:pt x="2016438" y="1342906"/>
                  </a:lnTo>
                  <a:lnTo>
                    <a:pt x="2021836" y="1320042"/>
                  </a:lnTo>
                  <a:lnTo>
                    <a:pt x="2026917" y="1297496"/>
                  </a:lnTo>
                  <a:lnTo>
                    <a:pt x="2031681" y="1274949"/>
                  </a:lnTo>
                  <a:lnTo>
                    <a:pt x="2035491" y="1251450"/>
                  </a:lnTo>
                  <a:lnTo>
                    <a:pt x="2038349" y="1228269"/>
                  </a:lnTo>
                  <a:lnTo>
                    <a:pt x="2041207" y="1204770"/>
                  </a:lnTo>
                  <a:lnTo>
                    <a:pt x="2043430" y="1180953"/>
                  </a:lnTo>
                  <a:lnTo>
                    <a:pt x="2044700" y="1157137"/>
                  </a:lnTo>
                  <a:lnTo>
                    <a:pt x="2044945" y="1150938"/>
                  </a:lnTo>
                  <a:lnTo>
                    <a:pt x="1615757" y="1150938"/>
                  </a:lnTo>
                  <a:close/>
                  <a:moveTo>
                    <a:pt x="1150620" y="1150938"/>
                  </a:moveTo>
                  <a:lnTo>
                    <a:pt x="1150620" y="1613535"/>
                  </a:lnTo>
                  <a:lnTo>
                    <a:pt x="1456690" y="1613535"/>
                  </a:lnTo>
                  <a:lnTo>
                    <a:pt x="1464945" y="1588135"/>
                  </a:lnTo>
                  <a:lnTo>
                    <a:pt x="1472247" y="1561783"/>
                  </a:lnTo>
                  <a:lnTo>
                    <a:pt x="1479233" y="1535430"/>
                  </a:lnTo>
                  <a:lnTo>
                    <a:pt x="1485583" y="1508125"/>
                  </a:lnTo>
                  <a:lnTo>
                    <a:pt x="1491615" y="1480820"/>
                  </a:lnTo>
                  <a:lnTo>
                    <a:pt x="1497013" y="1452880"/>
                  </a:lnTo>
                  <a:lnTo>
                    <a:pt x="1502410" y="1423988"/>
                  </a:lnTo>
                  <a:lnTo>
                    <a:pt x="1507490" y="1395095"/>
                  </a:lnTo>
                  <a:lnTo>
                    <a:pt x="1511617" y="1365885"/>
                  </a:lnTo>
                  <a:lnTo>
                    <a:pt x="1515745" y="1336358"/>
                  </a:lnTo>
                  <a:lnTo>
                    <a:pt x="1518920" y="1305878"/>
                  </a:lnTo>
                  <a:lnTo>
                    <a:pt x="1522095" y="1275715"/>
                  </a:lnTo>
                  <a:lnTo>
                    <a:pt x="1524317" y="1244918"/>
                  </a:lnTo>
                  <a:lnTo>
                    <a:pt x="1526857" y="1213803"/>
                  </a:lnTo>
                  <a:lnTo>
                    <a:pt x="1527810" y="1182688"/>
                  </a:lnTo>
                  <a:lnTo>
                    <a:pt x="1529080" y="1150938"/>
                  </a:lnTo>
                  <a:lnTo>
                    <a:pt x="1150620" y="1150938"/>
                  </a:lnTo>
                  <a:close/>
                  <a:moveTo>
                    <a:pt x="690245" y="1150938"/>
                  </a:moveTo>
                  <a:lnTo>
                    <a:pt x="691197" y="1182688"/>
                  </a:lnTo>
                  <a:lnTo>
                    <a:pt x="692467" y="1213803"/>
                  </a:lnTo>
                  <a:lnTo>
                    <a:pt x="694690" y="1244918"/>
                  </a:lnTo>
                  <a:lnTo>
                    <a:pt x="696913" y="1275715"/>
                  </a:lnTo>
                  <a:lnTo>
                    <a:pt x="700087" y="1305878"/>
                  </a:lnTo>
                  <a:lnTo>
                    <a:pt x="703580" y="1336358"/>
                  </a:lnTo>
                  <a:lnTo>
                    <a:pt x="707390" y="1365885"/>
                  </a:lnTo>
                  <a:lnTo>
                    <a:pt x="711517" y="1395095"/>
                  </a:lnTo>
                  <a:lnTo>
                    <a:pt x="716597" y="1423988"/>
                  </a:lnTo>
                  <a:lnTo>
                    <a:pt x="721677" y="1452880"/>
                  </a:lnTo>
                  <a:lnTo>
                    <a:pt x="727393" y="1480820"/>
                  </a:lnTo>
                  <a:lnTo>
                    <a:pt x="733425" y="1508125"/>
                  </a:lnTo>
                  <a:lnTo>
                    <a:pt x="740093" y="1535430"/>
                  </a:lnTo>
                  <a:lnTo>
                    <a:pt x="747077" y="1561783"/>
                  </a:lnTo>
                  <a:lnTo>
                    <a:pt x="754380" y="1588135"/>
                  </a:lnTo>
                  <a:lnTo>
                    <a:pt x="762000" y="1613535"/>
                  </a:lnTo>
                  <a:lnTo>
                    <a:pt x="1068705" y="1613535"/>
                  </a:lnTo>
                  <a:lnTo>
                    <a:pt x="1068705" y="1150938"/>
                  </a:lnTo>
                  <a:lnTo>
                    <a:pt x="690245" y="1150938"/>
                  </a:lnTo>
                  <a:close/>
                  <a:moveTo>
                    <a:pt x="175650" y="1150938"/>
                  </a:moveTo>
                  <a:lnTo>
                    <a:pt x="175895" y="1157137"/>
                  </a:lnTo>
                  <a:lnTo>
                    <a:pt x="177165" y="1180953"/>
                  </a:lnTo>
                  <a:lnTo>
                    <a:pt x="179706" y="1204770"/>
                  </a:lnTo>
                  <a:lnTo>
                    <a:pt x="182246" y="1228269"/>
                  </a:lnTo>
                  <a:lnTo>
                    <a:pt x="185422" y="1251450"/>
                  </a:lnTo>
                  <a:lnTo>
                    <a:pt x="189232" y="1274949"/>
                  </a:lnTo>
                  <a:lnTo>
                    <a:pt x="193678" y="1297496"/>
                  </a:lnTo>
                  <a:lnTo>
                    <a:pt x="198759" y="1320042"/>
                  </a:lnTo>
                  <a:lnTo>
                    <a:pt x="204158" y="1342906"/>
                  </a:lnTo>
                  <a:lnTo>
                    <a:pt x="210191" y="1365135"/>
                  </a:lnTo>
                  <a:lnTo>
                    <a:pt x="216860" y="1387364"/>
                  </a:lnTo>
                  <a:lnTo>
                    <a:pt x="223846" y="1408957"/>
                  </a:lnTo>
                  <a:lnTo>
                    <a:pt x="231467" y="1430868"/>
                  </a:lnTo>
                  <a:lnTo>
                    <a:pt x="239406" y="1452145"/>
                  </a:lnTo>
                  <a:lnTo>
                    <a:pt x="248298" y="1473103"/>
                  </a:lnTo>
                  <a:lnTo>
                    <a:pt x="257189" y="1493744"/>
                  </a:lnTo>
                  <a:lnTo>
                    <a:pt x="266716" y="1514703"/>
                  </a:lnTo>
                  <a:lnTo>
                    <a:pt x="277195" y="1535026"/>
                  </a:lnTo>
                  <a:lnTo>
                    <a:pt x="287674" y="1555032"/>
                  </a:lnTo>
                  <a:lnTo>
                    <a:pt x="298789" y="1574720"/>
                  </a:lnTo>
                  <a:lnTo>
                    <a:pt x="310221" y="1594091"/>
                  </a:lnTo>
                  <a:lnTo>
                    <a:pt x="322288" y="1613462"/>
                  </a:lnTo>
                  <a:lnTo>
                    <a:pt x="322335" y="1613535"/>
                  </a:lnTo>
                  <a:lnTo>
                    <a:pt x="670243" y="1613535"/>
                  </a:lnTo>
                  <a:lnTo>
                    <a:pt x="662940" y="1587500"/>
                  </a:lnTo>
                  <a:lnTo>
                    <a:pt x="655955" y="1561465"/>
                  </a:lnTo>
                  <a:lnTo>
                    <a:pt x="649287" y="1534478"/>
                  </a:lnTo>
                  <a:lnTo>
                    <a:pt x="643255" y="1507808"/>
                  </a:lnTo>
                  <a:lnTo>
                    <a:pt x="637540" y="1479868"/>
                  </a:lnTo>
                  <a:lnTo>
                    <a:pt x="632460" y="1451928"/>
                  </a:lnTo>
                  <a:lnTo>
                    <a:pt x="627380" y="1423670"/>
                  </a:lnTo>
                  <a:lnTo>
                    <a:pt x="622935" y="1394778"/>
                  </a:lnTo>
                  <a:lnTo>
                    <a:pt x="619125" y="1365568"/>
                  </a:lnTo>
                  <a:lnTo>
                    <a:pt x="614997" y="1336040"/>
                  </a:lnTo>
                  <a:lnTo>
                    <a:pt x="612140" y="1305878"/>
                  </a:lnTo>
                  <a:lnTo>
                    <a:pt x="609283" y="1275715"/>
                  </a:lnTo>
                  <a:lnTo>
                    <a:pt x="607060" y="1244918"/>
                  </a:lnTo>
                  <a:lnTo>
                    <a:pt x="605155" y="1213803"/>
                  </a:lnTo>
                  <a:lnTo>
                    <a:pt x="603885" y="1182688"/>
                  </a:lnTo>
                  <a:lnTo>
                    <a:pt x="603250" y="1150938"/>
                  </a:lnTo>
                  <a:lnTo>
                    <a:pt x="175650" y="1150938"/>
                  </a:lnTo>
                  <a:close/>
                  <a:moveTo>
                    <a:pt x="1549083" y="606108"/>
                  </a:moveTo>
                  <a:lnTo>
                    <a:pt x="1556385" y="631825"/>
                  </a:lnTo>
                  <a:lnTo>
                    <a:pt x="1563370" y="657860"/>
                  </a:lnTo>
                  <a:lnTo>
                    <a:pt x="1569720" y="684848"/>
                  </a:lnTo>
                  <a:lnTo>
                    <a:pt x="1576070" y="712153"/>
                  </a:lnTo>
                  <a:lnTo>
                    <a:pt x="1581467" y="739458"/>
                  </a:lnTo>
                  <a:lnTo>
                    <a:pt x="1586547" y="767398"/>
                  </a:lnTo>
                  <a:lnTo>
                    <a:pt x="1591627" y="795973"/>
                  </a:lnTo>
                  <a:lnTo>
                    <a:pt x="1596073" y="824865"/>
                  </a:lnTo>
                  <a:lnTo>
                    <a:pt x="1600200" y="854393"/>
                  </a:lnTo>
                  <a:lnTo>
                    <a:pt x="1603693" y="883920"/>
                  </a:lnTo>
                  <a:lnTo>
                    <a:pt x="1607185" y="914083"/>
                  </a:lnTo>
                  <a:lnTo>
                    <a:pt x="1609725" y="944245"/>
                  </a:lnTo>
                  <a:lnTo>
                    <a:pt x="1611947" y="974725"/>
                  </a:lnTo>
                  <a:lnTo>
                    <a:pt x="1613535" y="1005840"/>
                  </a:lnTo>
                  <a:lnTo>
                    <a:pt x="1615123" y="1036955"/>
                  </a:lnTo>
                  <a:lnTo>
                    <a:pt x="1615757" y="1068705"/>
                  </a:lnTo>
                  <a:lnTo>
                    <a:pt x="2045016" y="1068705"/>
                  </a:lnTo>
                  <a:lnTo>
                    <a:pt x="2044700" y="1060601"/>
                  </a:lnTo>
                  <a:lnTo>
                    <a:pt x="2043430" y="1036784"/>
                  </a:lnTo>
                  <a:lnTo>
                    <a:pt x="2041207" y="1013285"/>
                  </a:lnTo>
                  <a:lnTo>
                    <a:pt x="2038349" y="990104"/>
                  </a:lnTo>
                  <a:lnTo>
                    <a:pt x="2035491" y="966605"/>
                  </a:lnTo>
                  <a:lnTo>
                    <a:pt x="2031681" y="943423"/>
                  </a:lnTo>
                  <a:lnTo>
                    <a:pt x="2026917" y="920559"/>
                  </a:lnTo>
                  <a:lnTo>
                    <a:pt x="2021836" y="897695"/>
                  </a:lnTo>
                  <a:lnTo>
                    <a:pt x="2016438" y="875149"/>
                  </a:lnTo>
                  <a:lnTo>
                    <a:pt x="2010404" y="852920"/>
                  </a:lnTo>
                  <a:lnTo>
                    <a:pt x="2003736" y="831009"/>
                  </a:lnTo>
                  <a:lnTo>
                    <a:pt x="1997067" y="809098"/>
                  </a:lnTo>
                  <a:lnTo>
                    <a:pt x="1989128" y="787504"/>
                  </a:lnTo>
                  <a:lnTo>
                    <a:pt x="1981189" y="765910"/>
                  </a:lnTo>
                  <a:lnTo>
                    <a:pt x="1972298" y="744634"/>
                  </a:lnTo>
                  <a:lnTo>
                    <a:pt x="1963406" y="723993"/>
                  </a:lnTo>
                  <a:lnTo>
                    <a:pt x="1953880" y="703352"/>
                  </a:lnTo>
                  <a:lnTo>
                    <a:pt x="1943401" y="683029"/>
                  </a:lnTo>
                  <a:lnTo>
                    <a:pt x="1933239" y="663023"/>
                  </a:lnTo>
                  <a:lnTo>
                    <a:pt x="1922124" y="643335"/>
                  </a:lnTo>
                  <a:lnTo>
                    <a:pt x="1910375" y="623646"/>
                  </a:lnTo>
                  <a:lnTo>
                    <a:pt x="1899375" y="606108"/>
                  </a:lnTo>
                  <a:lnTo>
                    <a:pt x="1549083" y="606108"/>
                  </a:lnTo>
                  <a:close/>
                  <a:moveTo>
                    <a:pt x="1150620" y="606108"/>
                  </a:moveTo>
                  <a:lnTo>
                    <a:pt x="1150620" y="1068705"/>
                  </a:lnTo>
                  <a:lnTo>
                    <a:pt x="1529080" y="1068705"/>
                  </a:lnTo>
                  <a:lnTo>
                    <a:pt x="1527810" y="1036955"/>
                  </a:lnTo>
                  <a:lnTo>
                    <a:pt x="1526857" y="1005840"/>
                  </a:lnTo>
                  <a:lnTo>
                    <a:pt x="1524317" y="974725"/>
                  </a:lnTo>
                  <a:lnTo>
                    <a:pt x="1522095" y="943928"/>
                  </a:lnTo>
                  <a:lnTo>
                    <a:pt x="1518920" y="913448"/>
                  </a:lnTo>
                  <a:lnTo>
                    <a:pt x="1515745" y="883603"/>
                  </a:lnTo>
                  <a:lnTo>
                    <a:pt x="1511617" y="853758"/>
                  </a:lnTo>
                  <a:lnTo>
                    <a:pt x="1507490" y="824548"/>
                  </a:lnTo>
                  <a:lnTo>
                    <a:pt x="1502410" y="795655"/>
                  </a:lnTo>
                  <a:lnTo>
                    <a:pt x="1497013" y="767080"/>
                  </a:lnTo>
                  <a:lnTo>
                    <a:pt x="1491615" y="739140"/>
                  </a:lnTo>
                  <a:lnTo>
                    <a:pt x="1485583" y="711518"/>
                  </a:lnTo>
                  <a:lnTo>
                    <a:pt x="1479233" y="684213"/>
                  </a:lnTo>
                  <a:lnTo>
                    <a:pt x="1472247" y="657543"/>
                  </a:lnTo>
                  <a:lnTo>
                    <a:pt x="1464945" y="631508"/>
                  </a:lnTo>
                  <a:lnTo>
                    <a:pt x="1456690" y="606108"/>
                  </a:lnTo>
                  <a:lnTo>
                    <a:pt x="1150620" y="606108"/>
                  </a:lnTo>
                  <a:close/>
                  <a:moveTo>
                    <a:pt x="762000" y="606108"/>
                  </a:moveTo>
                  <a:lnTo>
                    <a:pt x="754380" y="631508"/>
                  </a:lnTo>
                  <a:lnTo>
                    <a:pt x="747077" y="657543"/>
                  </a:lnTo>
                  <a:lnTo>
                    <a:pt x="740093" y="684213"/>
                  </a:lnTo>
                  <a:lnTo>
                    <a:pt x="733425" y="711518"/>
                  </a:lnTo>
                  <a:lnTo>
                    <a:pt x="727393" y="739140"/>
                  </a:lnTo>
                  <a:lnTo>
                    <a:pt x="721677" y="767080"/>
                  </a:lnTo>
                  <a:lnTo>
                    <a:pt x="716597" y="795655"/>
                  </a:lnTo>
                  <a:lnTo>
                    <a:pt x="711517" y="824548"/>
                  </a:lnTo>
                  <a:lnTo>
                    <a:pt x="707390" y="853758"/>
                  </a:lnTo>
                  <a:lnTo>
                    <a:pt x="703580" y="883603"/>
                  </a:lnTo>
                  <a:lnTo>
                    <a:pt x="700087" y="913448"/>
                  </a:lnTo>
                  <a:lnTo>
                    <a:pt x="696913" y="943928"/>
                  </a:lnTo>
                  <a:lnTo>
                    <a:pt x="694690" y="974725"/>
                  </a:lnTo>
                  <a:lnTo>
                    <a:pt x="692467" y="1005840"/>
                  </a:lnTo>
                  <a:lnTo>
                    <a:pt x="691197" y="1036955"/>
                  </a:lnTo>
                  <a:lnTo>
                    <a:pt x="690245" y="1068705"/>
                  </a:lnTo>
                  <a:lnTo>
                    <a:pt x="1068705" y="1068705"/>
                  </a:lnTo>
                  <a:lnTo>
                    <a:pt x="1068705" y="606108"/>
                  </a:lnTo>
                  <a:lnTo>
                    <a:pt x="762000" y="606108"/>
                  </a:lnTo>
                  <a:close/>
                  <a:moveTo>
                    <a:pt x="321517" y="606108"/>
                  </a:moveTo>
                  <a:lnTo>
                    <a:pt x="310221" y="623646"/>
                  </a:lnTo>
                  <a:lnTo>
                    <a:pt x="298789" y="643335"/>
                  </a:lnTo>
                  <a:lnTo>
                    <a:pt x="287674" y="663023"/>
                  </a:lnTo>
                  <a:lnTo>
                    <a:pt x="277195" y="683029"/>
                  </a:lnTo>
                  <a:lnTo>
                    <a:pt x="266716" y="703352"/>
                  </a:lnTo>
                  <a:lnTo>
                    <a:pt x="257189" y="723993"/>
                  </a:lnTo>
                  <a:lnTo>
                    <a:pt x="248298" y="744634"/>
                  </a:lnTo>
                  <a:lnTo>
                    <a:pt x="239406" y="765910"/>
                  </a:lnTo>
                  <a:lnTo>
                    <a:pt x="231467" y="787504"/>
                  </a:lnTo>
                  <a:lnTo>
                    <a:pt x="223846" y="809098"/>
                  </a:lnTo>
                  <a:lnTo>
                    <a:pt x="216860" y="831009"/>
                  </a:lnTo>
                  <a:lnTo>
                    <a:pt x="210191" y="852920"/>
                  </a:lnTo>
                  <a:lnTo>
                    <a:pt x="204158" y="875149"/>
                  </a:lnTo>
                  <a:lnTo>
                    <a:pt x="198759" y="897695"/>
                  </a:lnTo>
                  <a:lnTo>
                    <a:pt x="193678" y="920559"/>
                  </a:lnTo>
                  <a:lnTo>
                    <a:pt x="189232" y="943423"/>
                  </a:lnTo>
                  <a:lnTo>
                    <a:pt x="185422" y="966605"/>
                  </a:lnTo>
                  <a:lnTo>
                    <a:pt x="182246" y="990104"/>
                  </a:lnTo>
                  <a:lnTo>
                    <a:pt x="179706" y="1013285"/>
                  </a:lnTo>
                  <a:lnTo>
                    <a:pt x="177165" y="1036784"/>
                  </a:lnTo>
                  <a:lnTo>
                    <a:pt x="175895" y="1060601"/>
                  </a:lnTo>
                  <a:lnTo>
                    <a:pt x="175580" y="1068705"/>
                  </a:lnTo>
                  <a:lnTo>
                    <a:pt x="603250" y="1068705"/>
                  </a:lnTo>
                  <a:lnTo>
                    <a:pt x="603885" y="1036955"/>
                  </a:lnTo>
                  <a:lnTo>
                    <a:pt x="605155" y="1005840"/>
                  </a:lnTo>
                  <a:lnTo>
                    <a:pt x="607060" y="974725"/>
                  </a:lnTo>
                  <a:lnTo>
                    <a:pt x="609283" y="944245"/>
                  </a:lnTo>
                  <a:lnTo>
                    <a:pt x="612140" y="914083"/>
                  </a:lnTo>
                  <a:lnTo>
                    <a:pt x="614997" y="883920"/>
                  </a:lnTo>
                  <a:lnTo>
                    <a:pt x="619125" y="854393"/>
                  </a:lnTo>
                  <a:lnTo>
                    <a:pt x="622935" y="824865"/>
                  </a:lnTo>
                  <a:lnTo>
                    <a:pt x="627380" y="795973"/>
                  </a:lnTo>
                  <a:lnTo>
                    <a:pt x="632460" y="767398"/>
                  </a:lnTo>
                  <a:lnTo>
                    <a:pt x="637540" y="739458"/>
                  </a:lnTo>
                  <a:lnTo>
                    <a:pt x="643255" y="712153"/>
                  </a:lnTo>
                  <a:lnTo>
                    <a:pt x="649287" y="684848"/>
                  </a:lnTo>
                  <a:lnTo>
                    <a:pt x="655955" y="657860"/>
                  </a:lnTo>
                  <a:lnTo>
                    <a:pt x="662940" y="631825"/>
                  </a:lnTo>
                  <a:lnTo>
                    <a:pt x="670243" y="606108"/>
                  </a:lnTo>
                  <a:lnTo>
                    <a:pt x="321517" y="606108"/>
                  </a:lnTo>
                  <a:close/>
                  <a:moveTo>
                    <a:pt x="1150620" y="203835"/>
                  </a:moveTo>
                  <a:lnTo>
                    <a:pt x="1150620" y="523875"/>
                  </a:lnTo>
                  <a:lnTo>
                    <a:pt x="1428115" y="523875"/>
                  </a:lnTo>
                  <a:lnTo>
                    <a:pt x="1421447" y="507683"/>
                  </a:lnTo>
                  <a:lnTo>
                    <a:pt x="1414463" y="491490"/>
                  </a:lnTo>
                  <a:lnTo>
                    <a:pt x="1407477" y="476250"/>
                  </a:lnTo>
                  <a:lnTo>
                    <a:pt x="1400810" y="460693"/>
                  </a:lnTo>
                  <a:lnTo>
                    <a:pt x="1393507" y="445770"/>
                  </a:lnTo>
                  <a:lnTo>
                    <a:pt x="1386205" y="431165"/>
                  </a:lnTo>
                  <a:lnTo>
                    <a:pt x="1378267" y="416878"/>
                  </a:lnTo>
                  <a:lnTo>
                    <a:pt x="1370647" y="403225"/>
                  </a:lnTo>
                  <a:lnTo>
                    <a:pt x="1363027" y="389890"/>
                  </a:lnTo>
                  <a:lnTo>
                    <a:pt x="1355090" y="376555"/>
                  </a:lnTo>
                  <a:lnTo>
                    <a:pt x="1346835" y="363855"/>
                  </a:lnTo>
                  <a:lnTo>
                    <a:pt x="1338897" y="352108"/>
                  </a:lnTo>
                  <a:lnTo>
                    <a:pt x="1330325" y="340043"/>
                  </a:lnTo>
                  <a:lnTo>
                    <a:pt x="1321753" y="328613"/>
                  </a:lnTo>
                  <a:lnTo>
                    <a:pt x="1313180" y="317818"/>
                  </a:lnTo>
                  <a:lnTo>
                    <a:pt x="1304607" y="307023"/>
                  </a:lnTo>
                  <a:lnTo>
                    <a:pt x="1295400" y="297180"/>
                  </a:lnTo>
                  <a:lnTo>
                    <a:pt x="1286510" y="287655"/>
                  </a:lnTo>
                  <a:lnTo>
                    <a:pt x="1277303" y="278448"/>
                  </a:lnTo>
                  <a:lnTo>
                    <a:pt x="1268095" y="269558"/>
                  </a:lnTo>
                  <a:lnTo>
                    <a:pt x="1258887" y="261303"/>
                  </a:lnTo>
                  <a:lnTo>
                    <a:pt x="1249680" y="253365"/>
                  </a:lnTo>
                  <a:lnTo>
                    <a:pt x="1240155" y="246063"/>
                  </a:lnTo>
                  <a:lnTo>
                    <a:pt x="1230313" y="239395"/>
                  </a:lnTo>
                  <a:lnTo>
                    <a:pt x="1220787" y="233045"/>
                  </a:lnTo>
                  <a:lnTo>
                    <a:pt x="1210945" y="227330"/>
                  </a:lnTo>
                  <a:lnTo>
                    <a:pt x="1201103" y="222250"/>
                  </a:lnTo>
                  <a:lnTo>
                    <a:pt x="1191260" y="217170"/>
                  </a:lnTo>
                  <a:lnTo>
                    <a:pt x="1181100" y="213043"/>
                  </a:lnTo>
                  <a:lnTo>
                    <a:pt x="1170940" y="209550"/>
                  </a:lnTo>
                  <a:lnTo>
                    <a:pt x="1160780" y="206375"/>
                  </a:lnTo>
                  <a:lnTo>
                    <a:pt x="1150620" y="203835"/>
                  </a:lnTo>
                  <a:close/>
                  <a:moveTo>
                    <a:pt x="1068705" y="203835"/>
                  </a:moveTo>
                  <a:lnTo>
                    <a:pt x="1058227" y="206375"/>
                  </a:lnTo>
                  <a:lnTo>
                    <a:pt x="1047750" y="209550"/>
                  </a:lnTo>
                  <a:lnTo>
                    <a:pt x="1037907" y="213043"/>
                  </a:lnTo>
                  <a:lnTo>
                    <a:pt x="1027747" y="217170"/>
                  </a:lnTo>
                  <a:lnTo>
                    <a:pt x="1017905" y="222250"/>
                  </a:lnTo>
                  <a:lnTo>
                    <a:pt x="1008380" y="227330"/>
                  </a:lnTo>
                  <a:lnTo>
                    <a:pt x="998220" y="233045"/>
                  </a:lnTo>
                  <a:lnTo>
                    <a:pt x="988695" y="239395"/>
                  </a:lnTo>
                  <a:lnTo>
                    <a:pt x="979170" y="246063"/>
                  </a:lnTo>
                  <a:lnTo>
                    <a:pt x="969645" y="253365"/>
                  </a:lnTo>
                  <a:lnTo>
                    <a:pt x="960120" y="261303"/>
                  </a:lnTo>
                  <a:lnTo>
                    <a:pt x="950595" y="269558"/>
                  </a:lnTo>
                  <a:lnTo>
                    <a:pt x="941387" y="278448"/>
                  </a:lnTo>
                  <a:lnTo>
                    <a:pt x="932497" y="287655"/>
                  </a:lnTo>
                  <a:lnTo>
                    <a:pt x="923290" y="297180"/>
                  </a:lnTo>
                  <a:lnTo>
                    <a:pt x="914400" y="307023"/>
                  </a:lnTo>
                  <a:lnTo>
                    <a:pt x="906145" y="317818"/>
                  </a:lnTo>
                  <a:lnTo>
                    <a:pt x="897255" y="328613"/>
                  </a:lnTo>
                  <a:lnTo>
                    <a:pt x="888683" y="340043"/>
                  </a:lnTo>
                  <a:lnTo>
                    <a:pt x="880427" y="352108"/>
                  </a:lnTo>
                  <a:lnTo>
                    <a:pt x="872173" y="363855"/>
                  </a:lnTo>
                  <a:lnTo>
                    <a:pt x="864235" y="376555"/>
                  </a:lnTo>
                  <a:lnTo>
                    <a:pt x="855980" y="389890"/>
                  </a:lnTo>
                  <a:lnTo>
                    <a:pt x="848360" y="403225"/>
                  </a:lnTo>
                  <a:lnTo>
                    <a:pt x="840740" y="416878"/>
                  </a:lnTo>
                  <a:lnTo>
                    <a:pt x="833120" y="431165"/>
                  </a:lnTo>
                  <a:lnTo>
                    <a:pt x="825817" y="445770"/>
                  </a:lnTo>
                  <a:lnTo>
                    <a:pt x="818515" y="460693"/>
                  </a:lnTo>
                  <a:lnTo>
                    <a:pt x="811213" y="476250"/>
                  </a:lnTo>
                  <a:lnTo>
                    <a:pt x="804545" y="491490"/>
                  </a:lnTo>
                  <a:lnTo>
                    <a:pt x="797560" y="507683"/>
                  </a:lnTo>
                  <a:lnTo>
                    <a:pt x="791210" y="523875"/>
                  </a:lnTo>
                  <a:lnTo>
                    <a:pt x="1068705" y="523875"/>
                  </a:lnTo>
                  <a:lnTo>
                    <a:pt x="1068705" y="203835"/>
                  </a:lnTo>
                  <a:close/>
                  <a:moveTo>
                    <a:pt x="902594" y="196743"/>
                  </a:moveTo>
                  <a:lnTo>
                    <a:pt x="899283" y="197489"/>
                  </a:lnTo>
                  <a:lnTo>
                    <a:pt x="876419" y="202887"/>
                  </a:lnTo>
                  <a:lnTo>
                    <a:pt x="854190" y="208921"/>
                  </a:lnTo>
                  <a:lnTo>
                    <a:pt x="832279" y="215589"/>
                  </a:lnTo>
                  <a:lnTo>
                    <a:pt x="810368" y="222258"/>
                  </a:lnTo>
                  <a:lnTo>
                    <a:pt x="788457" y="230197"/>
                  </a:lnTo>
                  <a:lnTo>
                    <a:pt x="767181" y="238136"/>
                  </a:lnTo>
                  <a:lnTo>
                    <a:pt x="746222" y="247027"/>
                  </a:lnTo>
                  <a:lnTo>
                    <a:pt x="725264" y="255919"/>
                  </a:lnTo>
                  <a:lnTo>
                    <a:pt x="704623" y="265445"/>
                  </a:lnTo>
                  <a:lnTo>
                    <a:pt x="684299" y="275925"/>
                  </a:lnTo>
                  <a:lnTo>
                    <a:pt x="664293" y="286086"/>
                  </a:lnTo>
                  <a:lnTo>
                    <a:pt x="644605" y="297201"/>
                  </a:lnTo>
                  <a:lnTo>
                    <a:pt x="625234" y="308950"/>
                  </a:lnTo>
                  <a:lnTo>
                    <a:pt x="605863" y="320700"/>
                  </a:lnTo>
                  <a:lnTo>
                    <a:pt x="587128" y="333084"/>
                  </a:lnTo>
                  <a:lnTo>
                    <a:pt x="568709" y="345786"/>
                  </a:lnTo>
                  <a:lnTo>
                    <a:pt x="550609" y="359124"/>
                  </a:lnTo>
                  <a:lnTo>
                    <a:pt x="532826" y="373096"/>
                  </a:lnTo>
                  <a:lnTo>
                    <a:pt x="515043" y="386751"/>
                  </a:lnTo>
                  <a:lnTo>
                    <a:pt x="497895" y="401358"/>
                  </a:lnTo>
                  <a:lnTo>
                    <a:pt x="481382" y="416601"/>
                  </a:lnTo>
                  <a:lnTo>
                    <a:pt x="464869" y="431844"/>
                  </a:lnTo>
                  <a:lnTo>
                    <a:pt x="448674" y="447404"/>
                  </a:lnTo>
                  <a:lnTo>
                    <a:pt x="432796" y="463281"/>
                  </a:lnTo>
                  <a:lnTo>
                    <a:pt x="417871" y="479794"/>
                  </a:lnTo>
                  <a:lnTo>
                    <a:pt x="402946" y="496942"/>
                  </a:lnTo>
                  <a:lnTo>
                    <a:pt x="388339" y="513773"/>
                  </a:lnTo>
                  <a:lnTo>
                    <a:pt x="380221" y="523875"/>
                  </a:lnTo>
                  <a:lnTo>
                    <a:pt x="696913" y="523875"/>
                  </a:lnTo>
                  <a:lnTo>
                    <a:pt x="708025" y="494348"/>
                  </a:lnTo>
                  <a:lnTo>
                    <a:pt x="719773" y="465455"/>
                  </a:lnTo>
                  <a:lnTo>
                    <a:pt x="731837" y="437833"/>
                  </a:lnTo>
                  <a:lnTo>
                    <a:pt x="745173" y="410845"/>
                  </a:lnTo>
                  <a:lnTo>
                    <a:pt x="758190" y="385128"/>
                  </a:lnTo>
                  <a:lnTo>
                    <a:pt x="771843" y="360045"/>
                  </a:lnTo>
                  <a:lnTo>
                    <a:pt x="779145" y="348298"/>
                  </a:lnTo>
                  <a:lnTo>
                    <a:pt x="786130" y="336233"/>
                  </a:lnTo>
                  <a:lnTo>
                    <a:pt x="793433" y="324803"/>
                  </a:lnTo>
                  <a:lnTo>
                    <a:pt x="801053" y="313690"/>
                  </a:lnTo>
                  <a:lnTo>
                    <a:pt x="808355" y="302578"/>
                  </a:lnTo>
                  <a:lnTo>
                    <a:pt x="816293" y="291783"/>
                  </a:lnTo>
                  <a:lnTo>
                    <a:pt x="823913" y="281305"/>
                  </a:lnTo>
                  <a:lnTo>
                    <a:pt x="831850" y="271145"/>
                  </a:lnTo>
                  <a:lnTo>
                    <a:pt x="839470" y="261303"/>
                  </a:lnTo>
                  <a:lnTo>
                    <a:pt x="847725" y="251778"/>
                  </a:lnTo>
                  <a:lnTo>
                    <a:pt x="855980" y="242570"/>
                  </a:lnTo>
                  <a:lnTo>
                    <a:pt x="864235" y="233363"/>
                  </a:lnTo>
                  <a:lnTo>
                    <a:pt x="872490" y="224473"/>
                  </a:lnTo>
                  <a:lnTo>
                    <a:pt x="881063" y="216535"/>
                  </a:lnTo>
                  <a:lnTo>
                    <a:pt x="889635" y="207963"/>
                  </a:lnTo>
                  <a:lnTo>
                    <a:pt x="898525" y="200343"/>
                  </a:lnTo>
                  <a:lnTo>
                    <a:pt x="902594" y="196743"/>
                  </a:lnTo>
                  <a:close/>
                  <a:moveTo>
                    <a:pt x="1315730" y="196178"/>
                  </a:moveTo>
                  <a:lnTo>
                    <a:pt x="1320800" y="200343"/>
                  </a:lnTo>
                  <a:lnTo>
                    <a:pt x="1329690" y="207963"/>
                  </a:lnTo>
                  <a:lnTo>
                    <a:pt x="1337945" y="216535"/>
                  </a:lnTo>
                  <a:lnTo>
                    <a:pt x="1346517" y="224473"/>
                  </a:lnTo>
                  <a:lnTo>
                    <a:pt x="1355090" y="233363"/>
                  </a:lnTo>
                  <a:lnTo>
                    <a:pt x="1363027" y="242570"/>
                  </a:lnTo>
                  <a:lnTo>
                    <a:pt x="1371600" y="251778"/>
                  </a:lnTo>
                  <a:lnTo>
                    <a:pt x="1379537" y="261303"/>
                  </a:lnTo>
                  <a:lnTo>
                    <a:pt x="1387157" y="271145"/>
                  </a:lnTo>
                  <a:lnTo>
                    <a:pt x="1395413" y="281305"/>
                  </a:lnTo>
                  <a:lnTo>
                    <a:pt x="1403033" y="291783"/>
                  </a:lnTo>
                  <a:lnTo>
                    <a:pt x="1410653" y="302578"/>
                  </a:lnTo>
                  <a:lnTo>
                    <a:pt x="1417955" y="313690"/>
                  </a:lnTo>
                  <a:lnTo>
                    <a:pt x="1425575" y="324803"/>
                  </a:lnTo>
                  <a:lnTo>
                    <a:pt x="1432877" y="336233"/>
                  </a:lnTo>
                  <a:lnTo>
                    <a:pt x="1439863" y="348298"/>
                  </a:lnTo>
                  <a:lnTo>
                    <a:pt x="1447165" y="360045"/>
                  </a:lnTo>
                  <a:lnTo>
                    <a:pt x="1461135" y="385128"/>
                  </a:lnTo>
                  <a:lnTo>
                    <a:pt x="1474153" y="410845"/>
                  </a:lnTo>
                  <a:lnTo>
                    <a:pt x="1487170" y="437833"/>
                  </a:lnTo>
                  <a:lnTo>
                    <a:pt x="1499553" y="465455"/>
                  </a:lnTo>
                  <a:lnTo>
                    <a:pt x="1510983" y="494348"/>
                  </a:lnTo>
                  <a:lnTo>
                    <a:pt x="1522095" y="523875"/>
                  </a:lnTo>
                  <a:lnTo>
                    <a:pt x="1840331" y="523875"/>
                  </a:lnTo>
                  <a:lnTo>
                    <a:pt x="1832574" y="513773"/>
                  </a:lnTo>
                  <a:lnTo>
                    <a:pt x="1817967" y="496942"/>
                  </a:lnTo>
                  <a:lnTo>
                    <a:pt x="1802724" y="479794"/>
                  </a:lnTo>
                  <a:lnTo>
                    <a:pt x="1787481" y="463281"/>
                  </a:lnTo>
                  <a:lnTo>
                    <a:pt x="1771921" y="447404"/>
                  </a:lnTo>
                  <a:lnTo>
                    <a:pt x="1756044" y="431844"/>
                  </a:lnTo>
                  <a:lnTo>
                    <a:pt x="1739531" y="416601"/>
                  </a:lnTo>
                  <a:lnTo>
                    <a:pt x="1722383" y="401358"/>
                  </a:lnTo>
                  <a:lnTo>
                    <a:pt x="1705553" y="386751"/>
                  </a:lnTo>
                  <a:lnTo>
                    <a:pt x="1687770" y="373096"/>
                  </a:lnTo>
                  <a:lnTo>
                    <a:pt x="1670304" y="359124"/>
                  </a:lnTo>
                  <a:lnTo>
                    <a:pt x="1652203" y="345786"/>
                  </a:lnTo>
                  <a:lnTo>
                    <a:pt x="1633468" y="333084"/>
                  </a:lnTo>
                  <a:lnTo>
                    <a:pt x="1614415" y="320700"/>
                  </a:lnTo>
                  <a:lnTo>
                    <a:pt x="1595679" y="308950"/>
                  </a:lnTo>
                  <a:lnTo>
                    <a:pt x="1575991" y="297201"/>
                  </a:lnTo>
                  <a:lnTo>
                    <a:pt x="1556302" y="286086"/>
                  </a:lnTo>
                  <a:lnTo>
                    <a:pt x="1536296" y="275925"/>
                  </a:lnTo>
                  <a:lnTo>
                    <a:pt x="1515973" y="265445"/>
                  </a:lnTo>
                  <a:lnTo>
                    <a:pt x="1495332" y="255919"/>
                  </a:lnTo>
                  <a:lnTo>
                    <a:pt x="1474691" y="247027"/>
                  </a:lnTo>
                  <a:lnTo>
                    <a:pt x="1453415" y="238136"/>
                  </a:lnTo>
                  <a:lnTo>
                    <a:pt x="1431821" y="230197"/>
                  </a:lnTo>
                  <a:lnTo>
                    <a:pt x="1410227" y="222258"/>
                  </a:lnTo>
                  <a:lnTo>
                    <a:pt x="1388316" y="215589"/>
                  </a:lnTo>
                  <a:lnTo>
                    <a:pt x="1366405" y="208921"/>
                  </a:lnTo>
                  <a:lnTo>
                    <a:pt x="1344176" y="202887"/>
                  </a:lnTo>
                  <a:lnTo>
                    <a:pt x="1321630" y="197489"/>
                  </a:lnTo>
                  <a:lnTo>
                    <a:pt x="1315730" y="196178"/>
                  </a:lnTo>
                  <a:close/>
                  <a:moveTo>
                    <a:pt x="1109345" y="0"/>
                  </a:moveTo>
                  <a:lnTo>
                    <a:pt x="1138237" y="318"/>
                  </a:lnTo>
                  <a:lnTo>
                    <a:pt x="1166495" y="1588"/>
                  </a:lnTo>
                  <a:lnTo>
                    <a:pt x="1195070" y="3493"/>
                  </a:lnTo>
                  <a:lnTo>
                    <a:pt x="1223010" y="5715"/>
                  </a:lnTo>
                  <a:lnTo>
                    <a:pt x="1250950" y="9208"/>
                  </a:lnTo>
                  <a:lnTo>
                    <a:pt x="1278573" y="13018"/>
                  </a:lnTo>
                  <a:lnTo>
                    <a:pt x="1306195" y="17780"/>
                  </a:lnTo>
                  <a:lnTo>
                    <a:pt x="1333183" y="22860"/>
                  </a:lnTo>
                  <a:lnTo>
                    <a:pt x="1360487" y="28575"/>
                  </a:lnTo>
                  <a:lnTo>
                    <a:pt x="1386840" y="34925"/>
                  </a:lnTo>
                  <a:lnTo>
                    <a:pt x="1413510" y="42228"/>
                  </a:lnTo>
                  <a:lnTo>
                    <a:pt x="1439545" y="50165"/>
                  </a:lnTo>
                  <a:lnTo>
                    <a:pt x="1465580" y="58420"/>
                  </a:lnTo>
                  <a:lnTo>
                    <a:pt x="1490980" y="67628"/>
                  </a:lnTo>
                  <a:lnTo>
                    <a:pt x="1516380" y="77153"/>
                  </a:lnTo>
                  <a:lnTo>
                    <a:pt x="1541463" y="87313"/>
                  </a:lnTo>
                  <a:lnTo>
                    <a:pt x="1566227" y="98108"/>
                  </a:lnTo>
                  <a:lnTo>
                    <a:pt x="1590675" y="109538"/>
                  </a:lnTo>
                  <a:lnTo>
                    <a:pt x="1614805" y="121603"/>
                  </a:lnTo>
                  <a:lnTo>
                    <a:pt x="1638617" y="134303"/>
                  </a:lnTo>
                  <a:lnTo>
                    <a:pt x="1662113" y="147320"/>
                  </a:lnTo>
                  <a:lnTo>
                    <a:pt x="1684973" y="160655"/>
                  </a:lnTo>
                  <a:lnTo>
                    <a:pt x="1707833" y="174943"/>
                  </a:lnTo>
                  <a:lnTo>
                    <a:pt x="1730057" y="189865"/>
                  </a:lnTo>
                  <a:lnTo>
                    <a:pt x="1751965" y="204788"/>
                  </a:lnTo>
                  <a:lnTo>
                    <a:pt x="1773555" y="220663"/>
                  </a:lnTo>
                  <a:lnTo>
                    <a:pt x="1794510" y="236855"/>
                  </a:lnTo>
                  <a:lnTo>
                    <a:pt x="1815465" y="253683"/>
                  </a:lnTo>
                  <a:lnTo>
                    <a:pt x="1835785" y="270510"/>
                  </a:lnTo>
                  <a:lnTo>
                    <a:pt x="1855787" y="288290"/>
                  </a:lnTo>
                  <a:lnTo>
                    <a:pt x="1875473" y="306705"/>
                  </a:lnTo>
                  <a:lnTo>
                    <a:pt x="1894205" y="325120"/>
                  </a:lnTo>
                  <a:lnTo>
                    <a:pt x="1912937" y="344488"/>
                  </a:lnTo>
                  <a:lnTo>
                    <a:pt x="1931035" y="363538"/>
                  </a:lnTo>
                  <a:lnTo>
                    <a:pt x="1948815" y="383540"/>
                  </a:lnTo>
                  <a:lnTo>
                    <a:pt x="1965643" y="403860"/>
                  </a:lnTo>
                  <a:lnTo>
                    <a:pt x="1982470" y="424815"/>
                  </a:lnTo>
                  <a:lnTo>
                    <a:pt x="1998663" y="445770"/>
                  </a:lnTo>
                  <a:lnTo>
                    <a:pt x="2014537" y="467360"/>
                  </a:lnTo>
                  <a:lnTo>
                    <a:pt x="2029777" y="489268"/>
                  </a:lnTo>
                  <a:lnTo>
                    <a:pt x="2044383" y="511493"/>
                  </a:lnTo>
                  <a:lnTo>
                    <a:pt x="2058670" y="534353"/>
                  </a:lnTo>
                  <a:lnTo>
                    <a:pt x="2072005" y="557213"/>
                  </a:lnTo>
                  <a:lnTo>
                    <a:pt x="2085023" y="580708"/>
                  </a:lnTo>
                  <a:lnTo>
                    <a:pt x="2097723" y="604520"/>
                  </a:lnTo>
                  <a:lnTo>
                    <a:pt x="2109787" y="628650"/>
                  </a:lnTo>
                  <a:lnTo>
                    <a:pt x="2121217" y="653098"/>
                  </a:lnTo>
                  <a:lnTo>
                    <a:pt x="2132013" y="677863"/>
                  </a:lnTo>
                  <a:lnTo>
                    <a:pt x="2142173" y="702945"/>
                  </a:lnTo>
                  <a:lnTo>
                    <a:pt x="2152015" y="728345"/>
                  </a:lnTo>
                  <a:lnTo>
                    <a:pt x="2160905" y="754063"/>
                  </a:lnTo>
                  <a:lnTo>
                    <a:pt x="2169160" y="779780"/>
                  </a:lnTo>
                  <a:lnTo>
                    <a:pt x="2177097" y="805815"/>
                  </a:lnTo>
                  <a:lnTo>
                    <a:pt x="2184400" y="832485"/>
                  </a:lnTo>
                  <a:lnTo>
                    <a:pt x="2190750" y="859473"/>
                  </a:lnTo>
                  <a:lnTo>
                    <a:pt x="2196465" y="886143"/>
                  </a:lnTo>
                  <a:lnTo>
                    <a:pt x="2201863" y="913448"/>
                  </a:lnTo>
                  <a:lnTo>
                    <a:pt x="2206307" y="940753"/>
                  </a:lnTo>
                  <a:lnTo>
                    <a:pt x="2210435" y="968375"/>
                  </a:lnTo>
                  <a:lnTo>
                    <a:pt x="2213610" y="996315"/>
                  </a:lnTo>
                  <a:lnTo>
                    <a:pt x="2215833" y="1024255"/>
                  </a:lnTo>
                  <a:lnTo>
                    <a:pt x="2217737" y="1052830"/>
                  </a:lnTo>
                  <a:lnTo>
                    <a:pt x="2219007" y="1081088"/>
                  </a:lnTo>
                  <a:lnTo>
                    <a:pt x="2219325" y="1109980"/>
                  </a:lnTo>
                  <a:lnTo>
                    <a:pt x="2219007" y="1138238"/>
                  </a:lnTo>
                  <a:lnTo>
                    <a:pt x="2217737" y="1166813"/>
                  </a:lnTo>
                  <a:lnTo>
                    <a:pt x="2215833" y="1195388"/>
                  </a:lnTo>
                  <a:lnTo>
                    <a:pt x="2213610" y="1223328"/>
                  </a:lnTo>
                  <a:lnTo>
                    <a:pt x="2210435" y="1250950"/>
                  </a:lnTo>
                  <a:lnTo>
                    <a:pt x="2206307" y="1278573"/>
                  </a:lnTo>
                  <a:lnTo>
                    <a:pt x="2201863" y="1306195"/>
                  </a:lnTo>
                  <a:lnTo>
                    <a:pt x="2196465" y="1333500"/>
                  </a:lnTo>
                  <a:lnTo>
                    <a:pt x="2190750" y="1360488"/>
                  </a:lnTo>
                  <a:lnTo>
                    <a:pt x="2184400" y="1387158"/>
                  </a:lnTo>
                  <a:lnTo>
                    <a:pt x="2177097" y="1413510"/>
                  </a:lnTo>
                  <a:lnTo>
                    <a:pt x="2169160" y="1439545"/>
                  </a:lnTo>
                  <a:lnTo>
                    <a:pt x="2160905" y="1465898"/>
                  </a:lnTo>
                  <a:lnTo>
                    <a:pt x="2152015" y="1491298"/>
                  </a:lnTo>
                  <a:lnTo>
                    <a:pt x="2142173" y="1516380"/>
                  </a:lnTo>
                  <a:lnTo>
                    <a:pt x="2132013" y="1541463"/>
                  </a:lnTo>
                  <a:lnTo>
                    <a:pt x="2121217" y="1566545"/>
                  </a:lnTo>
                  <a:lnTo>
                    <a:pt x="2109787" y="1590675"/>
                  </a:lnTo>
                  <a:lnTo>
                    <a:pt x="2097723" y="1614805"/>
                  </a:lnTo>
                  <a:lnTo>
                    <a:pt x="2085023" y="1638618"/>
                  </a:lnTo>
                  <a:lnTo>
                    <a:pt x="2072005" y="1662113"/>
                  </a:lnTo>
                  <a:lnTo>
                    <a:pt x="2058670" y="1685290"/>
                  </a:lnTo>
                  <a:lnTo>
                    <a:pt x="2044383" y="1707833"/>
                  </a:lnTo>
                  <a:lnTo>
                    <a:pt x="2029777" y="1730058"/>
                  </a:lnTo>
                  <a:lnTo>
                    <a:pt x="2014537" y="1751965"/>
                  </a:lnTo>
                  <a:lnTo>
                    <a:pt x="1998663" y="1773555"/>
                  </a:lnTo>
                  <a:lnTo>
                    <a:pt x="1982470" y="1794828"/>
                  </a:lnTo>
                  <a:lnTo>
                    <a:pt x="1965643" y="1815465"/>
                  </a:lnTo>
                  <a:lnTo>
                    <a:pt x="1948815" y="1835785"/>
                  </a:lnTo>
                  <a:lnTo>
                    <a:pt x="1931035" y="1855788"/>
                  </a:lnTo>
                  <a:lnTo>
                    <a:pt x="1912937" y="1875473"/>
                  </a:lnTo>
                  <a:lnTo>
                    <a:pt x="1894205" y="1894205"/>
                  </a:lnTo>
                  <a:lnTo>
                    <a:pt x="1875473" y="1913255"/>
                  </a:lnTo>
                  <a:lnTo>
                    <a:pt x="1855787" y="1931353"/>
                  </a:lnTo>
                  <a:lnTo>
                    <a:pt x="1835785" y="1948815"/>
                  </a:lnTo>
                  <a:lnTo>
                    <a:pt x="1815465" y="1966278"/>
                  </a:lnTo>
                  <a:lnTo>
                    <a:pt x="1794510" y="1982788"/>
                  </a:lnTo>
                  <a:lnTo>
                    <a:pt x="1773555" y="1998980"/>
                  </a:lnTo>
                  <a:lnTo>
                    <a:pt x="1751965" y="2014538"/>
                  </a:lnTo>
                  <a:lnTo>
                    <a:pt x="1730057" y="2030095"/>
                  </a:lnTo>
                  <a:lnTo>
                    <a:pt x="1707833" y="2044700"/>
                  </a:lnTo>
                  <a:lnTo>
                    <a:pt x="1684973" y="2058670"/>
                  </a:lnTo>
                  <a:lnTo>
                    <a:pt x="1662113" y="2072323"/>
                  </a:lnTo>
                  <a:lnTo>
                    <a:pt x="1638617" y="2085340"/>
                  </a:lnTo>
                  <a:lnTo>
                    <a:pt x="1614805" y="2098040"/>
                  </a:lnTo>
                  <a:lnTo>
                    <a:pt x="1590675" y="2109788"/>
                  </a:lnTo>
                  <a:lnTo>
                    <a:pt x="1566227" y="2121535"/>
                  </a:lnTo>
                  <a:lnTo>
                    <a:pt x="1541463" y="2132330"/>
                  </a:lnTo>
                  <a:lnTo>
                    <a:pt x="1516380" y="2142490"/>
                  </a:lnTo>
                  <a:lnTo>
                    <a:pt x="1490980" y="2152333"/>
                  </a:lnTo>
                  <a:lnTo>
                    <a:pt x="1465580" y="2160905"/>
                  </a:lnTo>
                  <a:lnTo>
                    <a:pt x="1439545" y="2169478"/>
                  </a:lnTo>
                  <a:lnTo>
                    <a:pt x="1413510" y="2177098"/>
                  </a:lnTo>
                  <a:lnTo>
                    <a:pt x="1386840" y="2184400"/>
                  </a:lnTo>
                  <a:lnTo>
                    <a:pt x="1360487" y="2191068"/>
                  </a:lnTo>
                  <a:lnTo>
                    <a:pt x="1333183" y="2196783"/>
                  </a:lnTo>
                  <a:lnTo>
                    <a:pt x="1306195" y="2202180"/>
                  </a:lnTo>
                  <a:lnTo>
                    <a:pt x="1278573" y="2206625"/>
                  </a:lnTo>
                  <a:lnTo>
                    <a:pt x="1250950" y="2210753"/>
                  </a:lnTo>
                  <a:lnTo>
                    <a:pt x="1223010" y="2213610"/>
                  </a:lnTo>
                  <a:lnTo>
                    <a:pt x="1195070" y="2215833"/>
                  </a:lnTo>
                  <a:lnTo>
                    <a:pt x="1166495" y="2218055"/>
                  </a:lnTo>
                  <a:lnTo>
                    <a:pt x="1138237" y="2219008"/>
                  </a:lnTo>
                  <a:lnTo>
                    <a:pt x="1109345" y="2219325"/>
                  </a:lnTo>
                  <a:lnTo>
                    <a:pt x="1081087" y="2219008"/>
                  </a:lnTo>
                  <a:lnTo>
                    <a:pt x="1052513" y="2218055"/>
                  </a:lnTo>
                  <a:lnTo>
                    <a:pt x="1023937" y="2215833"/>
                  </a:lnTo>
                  <a:lnTo>
                    <a:pt x="995997" y="2213610"/>
                  </a:lnTo>
                  <a:lnTo>
                    <a:pt x="968375" y="2210753"/>
                  </a:lnTo>
                  <a:lnTo>
                    <a:pt x="940753" y="2206625"/>
                  </a:lnTo>
                  <a:lnTo>
                    <a:pt x="913130" y="2202180"/>
                  </a:lnTo>
                  <a:lnTo>
                    <a:pt x="886143" y="2196783"/>
                  </a:lnTo>
                  <a:lnTo>
                    <a:pt x="858837" y="2191068"/>
                  </a:lnTo>
                  <a:lnTo>
                    <a:pt x="832167" y="2184400"/>
                  </a:lnTo>
                  <a:lnTo>
                    <a:pt x="805815" y="2177098"/>
                  </a:lnTo>
                  <a:lnTo>
                    <a:pt x="779780" y="2169478"/>
                  </a:lnTo>
                  <a:lnTo>
                    <a:pt x="753427" y="2160905"/>
                  </a:lnTo>
                  <a:lnTo>
                    <a:pt x="728027" y="2152333"/>
                  </a:lnTo>
                  <a:lnTo>
                    <a:pt x="702627" y="2142490"/>
                  </a:lnTo>
                  <a:lnTo>
                    <a:pt x="677863" y="2132330"/>
                  </a:lnTo>
                  <a:lnTo>
                    <a:pt x="652780" y="2121535"/>
                  </a:lnTo>
                  <a:lnTo>
                    <a:pt x="628650" y="2109788"/>
                  </a:lnTo>
                  <a:lnTo>
                    <a:pt x="604520" y="2098040"/>
                  </a:lnTo>
                  <a:lnTo>
                    <a:pt x="580707" y="2085340"/>
                  </a:lnTo>
                  <a:lnTo>
                    <a:pt x="557213" y="2072323"/>
                  </a:lnTo>
                  <a:lnTo>
                    <a:pt x="534035" y="2058670"/>
                  </a:lnTo>
                  <a:lnTo>
                    <a:pt x="511493" y="2044700"/>
                  </a:lnTo>
                  <a:lnTo>
                    <a:pt x="488950" y="2030095"/>
                  </a:lnTo>
                  <a:lnTo>
                    <a:pt x="467043" y="2014538"/>
                  </a:lnTo>
                  <a:lnTo>
                    <a:pt x="445770" y="1998980"/>
                  </a:lnTo>
                  <a:lnTo>
                    <a:pt x="424497" y="1982788"/>
                  </a:lnTo>
                  <a:lnTo>
                    <a:pt x="403860" y="1966278"/>
                  </a:lnTo>
                  <a:lnTo>
                    <a:pt x="383540" y="1948815"/>
                  </a:lnTo>
                  <a:lnTo>
                    <a:pt x="363537" y="1931353"/>
                  </a:lnTo>
                  <a:lnTo>
                    <a:pt x="344170" y="1913255"/>
                  </a:lnTo>
                  <a:lnTo>
                    <a:pt x="325120" y="1894205"/>
                  </a:lnTo>
                  <a:lnTo>
                    <a:pt x="306387" y="1875473"/>
                  </a:lnTo>
                  <a:lnTo>
                    <a:pt x="287973" y="1855788"/>
                  </a:lnTo>
                  <a:lnTo>
                    <a:pt x="270510" y="1835785"/>
                  </a:lnTo>
                  <a:lnTo>
                    <a:pt x="253365" y="1815465"/>
                  </a:lnTo>
                  <a:lnTo>
                    <a:pt x="236537" y="1794828"/>
                  </a:lnTo>
                  <a:lnTo>
                    <a:pt x="220345" y="1773555"/>
                  </a:lnTo>
                  <a:lnTo>
                    <a:pt x="204787" y="1751965"/>
                  </a:lnTo>
                  <a:lnTo>
                    <a:pt x="189230" y="1730058"/>
                  </a:lnTo>
                  <a:lnTo>
                    <a:pt x="174625" y="1707833"/>
                  </a:lnTo>
                  <a:lnTo>
                    <a:pt x="160655" y="1685290"/>
                  </a:lnTo>
                  <a:lnTo>
                    <a:pt x="147003" y="1662113"/>
                  </a:lnTo>
                  <a:lnTo>
                    <a:pt x="133985" y="1638618"/>
                  </a:lnTo>
                  <a:lnTo>
                    <a:pt x="121285" y="1614805"/>
                  </a:lnTo>
                  <a:lnTo>
                    <a:pt x="109537" y="1590675"/>
                  </a:lnTo>
                  <a:lnTo>
                    <a:pt x="97790" y="1566545"/>
                  </a:lnTo>
                  <a:lnTo>
                    <a:pt x="86995" y="1541463"/>
                  </a:lnTo>
                  <a:lnTo>
                    <a:pt x="77153" y="1516380"/>
                  </a:lnTo>
                  <a:lnTo>
                    <a:pt x="67627" y="1491298"/>
                  </a:lnTo>
                  <a:lnTo>
                    <a:pt x="58420" y="1465898"/>
                  </a:lnTo>
                  <a:lnTo>
                    <a:pt x="49847" y="1439545"/>
                  </a:lnTo>
                  <a:lnTo>
                    <a:pt x="42227" y="1413510"/>
                  </a:lnTo>
                  <a:lnTo>
                    <a:pt x="34925" y="1387158"/>
                  </a:lnTo>
                  <a:lnTo>
                    <a:pt x="28257" y="1360488"/>
                  </a:lnTo>
                  <a:lnTo>
                    <a:pt x="22543" y="1333500"/>
                  </a:lnTo>
                  <a:lnTo>
                    <a:pt x="17145" y="1306195"/>
                  </a:lnTo>
                  <a:lnTo>
                    <a:pt x="13017" y="1278573"/>
                  </a:lnTo>
                  <a:lnTo>
                    <a:pt x="9207" y="1250950"/>
                  </a:lnTo>
                  <a:lnTo>
                    <a:pt x="5715" y="1223328"/>
                  </a:lnTo>
                  <a:lnTo>
                    <a:pt x="3175" y="1195388"/>
                  </a:lnTo>
                  <a:lnTo>
                    <a:pt x="1270" y="1166813"/>
                  </a:lnTo>
                  <a:lnTo>
                    <a:pt x="317" y="1138238"/>
                  </a:lnTo>
                  <a:lnTo>
                    <a:pt x="0" y="1109980"/>
                  </a:lnTo>
                  <a:lnTo>
                    <a:pt x="317" y="1081088"/>
                  </a:lnTo>
                  <a:lnTo>
                    <a:pt x="1270" y="1052830"/>
                  </a:lnTo>
                  <a:lnTo>
                    <a:pt x="3175" y="1024255"/>
                  </a:lnTo>
                  <a:lnTo>
                    <a:pt x="5715" y="996315"/>
                  </a:lnTo>
                  <a:lnTo>
                    <a:pt x="9207" y="968375"/>
                  </a:lnTo>
                  <a:lnTo>
                    <a:pt x="13017" y="940753"/>
                  </a:lnTo>
                  <a:lnTo>
                    <a:pt x="17145" y="913448"/>
                  </a:lnTo>
                  <a:lnTo>
                    <a:pt x="22543" y="886143"/>
                  </a:lnTo>
                  <a:lnTo>
                    <a:pt x="28257" y="859473"/>
                  </a:lnTo>
                  <a:lnTo>
                    <a:pt x="34925" y="832485"/>
                  </a:lnTo>
                  <a:lnTo>
                    <a:pt x="42227" y="805815"/>
                  </a:lnTo>
                  <a:lnTo>
                    <a:pt x="49847" y="779780"/>
                  </a:lnTo>
                  <a:lnTo>
                    <a:pt x="58420" y="754063"/>
                  </a:lnTo>
                  <a:lnTo>
                    <a:pt x="67627" y="728345"/>
                  </a:lnTo>
                  <a:lnTo>
                    <a:pt x="77153" y="702945"/>
                  </a:lnTo>
                  <a:lnTo>
                    <a:pt x="86995" y="677863"/>
                  </a:lnTo>
                  <a:lnTo>
                    <a:pt x="97790" y="653098"/>
                  </a:lnTo>
                  <a:lnTo>
                    <a:pt x="109537" y="628650"/>
                  </a:lnTo>
                  <a:lnTo>
                    <a:pt x="121285" y="604520"/>
                  </a:lnTo>
                  <a:lnTo>
                    <a:pt x="133985" y="580708"/>
                  </a:lnTo>
                  <a:lnTo>
                    <a:pt x="147003" y="557213"/>
                  </a:lnTo>
                  <a:lnTo>
                    <a:pt x="160655" y="534353"/>
                  </a:lnTo>
                  <a:lnTo>
                    <a:pt x="174625" y="511493"/>
                  </a:lnTo>
                  <a:lnTo>
                    <a:pt x="189230" y="489268"/>
                  </a:lnTo>
                  <a:lnTo>
                    <a:pt x="204787" y="467360"/>
                  </a:lnTo>
                  <a:lnTo>
                    <a:pt x="220345" y="445770"/>
                  </a:lnTo>
                  <a:lnTo>
                    <a:pt x="236537" y="424815"/>
                  </a:lnTo>
                  <a:lnTo>
                    <a:pt x="253365" y="403860"/>
                  </a:lnTo>
                  <a:lnTo>
                    <a:pt x="270510" y="383540"/>
                  </a:lnTo>
                  <a:lnTo>
                    <a:pt x="287973" y="363538"/>
                  </a:lnTo>
                  <a:lnTo>
                    <a:pt x="306387" y="344488"/>
                  </a:lnTo>
                  <a:lnTo>
                    <a:pt x="325120" y="325120"/>
                  </a:lnTo>
                  <a:lnTo>
                    <a:pt x="344170" y="306705"/>
                  </a:lnTo>
                  <a:lnTo>
                    <a:pt x="363537" y="288290"/>
                  </a:lnTo>
                  <a:lnTo>
                    <a:pt x="383540" y="270510"/>
                  </a:lnTo>
                  <a:lnTo>
                    <a:pt x="403860" y="253683"/>
                  </a:lnTo>
                  <a:lnTo>
                    <a:pt x="424497" y="236855"/>
                  </a:lnTo>
                  <a:lnTo>
                    <a:pt x="445770" y="220663"/>
                  </a:lnTo>
                  <a:lnTo>
                    <a:pt x="467043" y="204788"/>
                  </a:lnTo>
                  <a:lnTo>
                    <a:pt x="488950" y="189865"/>
                  </a:lnTo>
                  <a:lnTo>
                    <a:pt x="511493" y="174943"/>
                  </a:lnTo>
                  <a:lnTo>
                    <a:pt x="534035" y="160655"/>
                  </a:lnTo>
                  <a:lnTo>
                    <a:pt x="557213" y="147320"/>
                  </a:lnTo>
                  <a:lnTo>
                    <a:pt x="580707" y="134303"/>
                  </a:lnTo>
                  <a:lnTo>
                    <a:pt x="604520" y="121603"/>
                  </a:lnTo>
                  <a:lnTo>
                    <a:pt x="628650" y="109538"/>
                  </a:lnTo>
                  <a:lnTo>
                    <a:pt x="652780" y="98108"/>
                  </a:lnTo>
                  <a:lnTo>
                    <a:pt x="677863" y="87313"/>
                  </a:lnTo>
                  <a:lnTo>
                    <a:pt x="702627" y="77153"/>
                  </a:lnTo>
                  <a:lnTo>
                    <a:pt x="728027" y="67628"/>
                  </a:lnTo>
                  <a:lnTo>
                    <a:pt x="753427" y="58420"/>
                  </a:lnTo>
                  <a:lnTo>
                    <a:pt x="779780" y="50165"/>
                  </a:lnTo>
                  <a:lnTo>
                    <a:pt x="805815" y="42228"/>
                  </a:lnTo>
                  <a:lnTo>
                    <a:pt x="832167" y="34925"/>
                  </a:lnTo>
                  <a:lnTo>
                    <a:pt x="858837" y="28575"/>
                  </a:lnTo>
                  <a:lnTo>
                    <a:pt x="886143" y="22860"/>
                  </a:lnTo>
                  <a:lnTo>
                    <a:pt x="913130" y="17780"/>
                  </a:lnTo>
                  <a:lnTo>
                    <a:pt x="940753" y="13018"/>
                  </a:lnTo>
                  <a:lnTo>
                    <a:pt x="968375" y="9208"/>
                  </a:lnTo>
                  <a:lnTo>
                    <a:pt x="995997" y="5715"/>
                  </a:lnTo>
                  <a:lnTo>
                    <a:pt x="1023937" y="3493"/>
                  </a:lnTo>
                  <a:lnTo>
                    <a:pt x="1052513" y="1588"/>
                  </a:lnTo>
                  <a:lnTo>
                    <a:pt x="1081087" y="318"/>
                  </a:lnTo>
                  <a:lnTo>
                    <a:pt x="1109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66" name="MH_Other_21"/>
            <p:cNvCxnSpPr/>
            <p:nvPr>
              <p:custDataLst>
                <p:tags r:id="rId20"/>
              </p:custDataLst>
            </p:nvPr>
          </p:nvCxnSpPr>
          <p:spPr bwMode="auto">
            <a:xfrm flipH="1">
              <a:off x="7042150" y="1662189"/>
              <a:ext cx="0" cy="2190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80"/>
          <p:cNvSpPr txBox="1"/>
          <p:nvPr/>
        </p:nvSpPr>
        <p:spPr>
          <a:xfrm>
            <a:off x="762462" y="3446960"/>
            <a:ext cx="1903018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文本框 80"/>
          <p:cNvSpPr txBox="1"/>
          <p:nvPr/>
        </p:nvSpPr>
        <p:spPr>
          <a:xfrm>
            <a:off x="310934" y="3975763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键盘控制小猫移动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文本框 80"/>
          <p:cNvSpPr txBox="1"/>
          <p:nvPr/>
        </p:nvSpPr>
        <p:spPr>
          <a:xfrm>
            <a:off x="2119154" y="1534223"/>
            <a:ext cx="1424741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文本框 80"/>
          <p:cNvSpPr txBox="1"/>
          <p:nvPr/>
        </p:nvSpPr>
        <p:spPr>
          <a:xfrm>
            <a:off x="1378750" y="1084025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设置老鼠随机出现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文本框 80"/>
          <p:cNvSpPr txBox="1"/>
          <p:nvPr/>
        </p:nvSpPr>
        <p:spPr>
          <a:xfrm>
            <a:off x="2897231" y="3251984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文本框 80"/>
          <p:cNvSpPr txBox="1"/>
          <p:nvPr/>
        </p:nvSpPr>
        <p:spPr>
          <a:xfrm>
            <a:off x="2897232" y="3711882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猫抓老鼠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" name="文本框 80"/>
          <p:cNvSpPr txBox="1"/>
          <p:nvPr/>
        </p:nvSpPr>
        <p:spPr>
          <a:xfrm>
            <a:off x="4416857" y="1222185"/>
            <a:ext cx="1804194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文本框 80"/>
          <p:cNvSpPr txBox="1"/>
          <p:nvPr/>
        </p:nvSpPr>
        <p:spPr>
          <a:xfrm>
            <a:off x="3860966" y="778627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猫发出叫声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文本框 80"/>
          <p:cNvSpPr txBox="1"/>
          <p:nvPr/>
        </p:nvSpPr>
        <p:spPr>
          <a:xfrm>
            <a:off x="6395228" y="2079993"/>
            <a:ext cx="1293870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3" name="文本框 80"/>
          <p:cNvSpPr txBox="1"/>
          <p:nvPr/>
        </p:nvSpPr>
        <p:spPr>
          <a:xfrm>
            <a:off x="5677556" y="2510189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为游戏计分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59" y="467917"/>
            <a:ext cx="1041656" cy="940384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/>
        </p:nvSpPr>
        <p:spPr bwMode="auto">
          <a:xfrm>
            <a:off x="1868992" y="796245"/>
            <a:ext cx="5464074" cy="3516312"/>
          </a:xfrm>
          <a:custGeom>
            <a:avLst/>
            <a:gdLst>
              <a:gd name="T0" fmla="*/ 942 w 948"/>
              <a:gd name="T1" fmla="*/ 384 h 609"/>
              <a:gd name="T2" fmla="*/ 845 w 948"/>
              <a:gd name="T3" fmla="*/ 300 h 609"/>
              <a:gd name="T4" fmla="*/ 906 w 948"/>
              <a:gd name="T5" fmla="*/ 173 h 609"/>
              <a:gd name="T6" fmla="*/ 899 w 948"/>
              <a:gd name="T7" fmla="*/ 164 h 609"/>
              <a:gd name="T8" fmla="*/ 797 w 948"/>
              <a:gd name="T9" fmla="*/ 94 h 609"/>
              <a:gd name="T10" fmla="*/ 790 w 948"/>
              <a:gd name="T11" fmla="*/ 85 h 609"/>
              <a:gd name="T12" fmla="*/ 726 w 948"/>
              <a:gd name="T13" fmla="*/ 11 h 609"/>
              <a:gd name="T14" fmla="*/ 716 w 948"/>
              <a:gd name="T15" fmla="*/ 5 h 609"/>
              <a:gd name="T16" fmla="*/ 608 w 948"/>
              <a:gd name="T17" fmla="*/ 82 h 609"/>
              <a:gd name="T18" fmla="*/ 547 w 948"/>
              <a:gd name="T19" fmla="*/ 80 h 609"/>
              <a:gd name="T20" fmla="*/ 510 w 948"/>
              <a:gd name="T21" fmla="*/ 12 h 609"/>
              <a:gd name="T22" fmla="*/ 500 w 948"/>
              <a:gd name="T23" fmla="*/ 10 h 609"/>
              <a:gd name="T24" fmla="*/ 434 w 948"/>
              <a:gd name="T25" fmla="*/ 91 h 609"/>
              <a:gd name="T26" fmla="*/ 314 w 948"/>
              <a:gd name="T27" fmla="*/ 49 h 609"/>
              <a:gd name="T28" fmla="*/ 312 w 948"/>
              <a:gd name="T29" fmla="*/ 46 h 609"/>
              <a:gd name="T30" fmla="*/ 304 w 948"/>
              <a:gd name="T31" fmla="*/ 46 h 609"/>
              <a:gd name="T32" fmla="*/ 157 w 948"/>
              <a:gd name="T33" fmla="*/ 26 h 609"/>
              <a:gd name="T34" fmla="*/ 149 w 948"/>
              <a:gd name="T35" fmla="*/ 32 h 609"/>
              <a:gd name="T36" fmla="*/ 47 w 948"/>
              <a:gd name="T37" fmla="*/ 181 h 609"/>
              <a:gd name="T38" fmla="*/ 43 w 948"/>
              <a:gd name="T39" fmla="*/ 189 h 609"/>
              <a:gd name="T40" fmla="*/ 5 w 948"/>
              <a:gd name="T41" fmla="*/ 391 h 609"/>
              <a:gd name="T42" fmla="*/ 7 w 948"/>
              <a:gd name="T43" fmla="*/ 401 h 609"/>
              <a:gd name="T44" fmla="*/ 117 w 948"/>
              <a:gd name="T45" fmla="*/ 513 h 609"/>
              <a:gd name="T46" fmla="*/ 126 w 948"/>
              <a:gd name="T47" fmla="*/ 515 h 609"/>
              <a:gd name="T48" fmla="*/ 290 w 948"/>
              <a:gd name="T49" fmla="*/ 605 h 609"/>
              <a:gd name="T50" fmla="*/ 300 w 948"/>
              <a:gd name="T51" fmla="*/ 606 h 609"/>
              <a:gd name="T52" fmla="*/ 394 w 948"/>
              <a:gd name="T53" fmla="*/ 536 h 609"/>
              <a:gd name="T54" fmla="*/ 480 w 948"/>
              <a:gd name="T55" fmla="*/ 592 h 609"/>
              <a:gd name="T56" fmla="*/ 491 w 948"/>
              <a:gd name="T57" fmla="*/ 592 h 609"/>
              <a:gd name="T58" fmla="*/ 606 w 948"/>
              <a:gd name="T59" fmla="*/ 601 h 609"/>
              <a:gd name="T60" fmla="*/ 616 w 948"/>
              <a:gd name="T61" fmla="*/ 604 h 609"/>
              <a:gd name="T62" fmla="*/ 683 w 948"/>
              <a:gd name="T63" fmla="*/ 538 h 609"/>
              <a:gd name="T64" fmla="*/ 769 w 948"/>
              <a:gd name="T65" fmla="*/ 583 h 609"/>
              <a:gd name="T66" fmla="*/ 779 w 948"/>
              <a:gd name="T67" fmla="*/ 582 h 609"/>
              <a:gd name="T68" fmla="*/ 833 w 948"/>
              <a:gd name="T69" fmla="*/ 447 h 609"/>
              <a:gd name="T70" fmla="*/ 887 w 948"/>
              <a:gd name="T71" fmla="*/ 407 h 609"/>
              <a:gd name="T72" fmla="*/ 924 w 948"/>
              <a:gd name="T73" fmla="*/ 393 h 609"/>
              <a:gd name="T74" fmla="*/ 941 w 948"/>
              <a:gd name="T75" fmla="*/ 395 h 609"/>
              <a:gd name="T76" fmla="*/ 942 w 948"/>
              <a:gd name="T77" fmla="*/ 384 h 609"/>
              <a:gd name="T78" fmla="*/ 831 w 948"/>
              <a:gd name="T79" fmla="*/ 434 h 609"/>
              <a:gd name="T80" fmla="*/ 769 w 948"/>
              <a:gd name="T81" fmla="*/ 553 h 609"/>
              <a:gd name="T82" fmla="*/ 701 w 948"/>
              <a:gd name="T83" fmla="*/ 525 h 609"/>
              <a:gd name="T84" fmla="*/ 614 w 948"/>
              <a:gd name="T85" fmla="*/ 584 h 609"/>
              <a:gd name="T86" fmla="*/ 485 w 948"/>
              <a:gd name="T87" fmla="*/ 572 h 609"/>
              <a:gd name="T88" fmla="*/ 400 w 948"/>
              <a:gd name="T89" fmla="*/ 525 h 609"/>
              <a:gd name="T90" fmla="*/ 297 w 948"/>
              <a:gd name="T91" fmla="*/ 591 h 609"/>
              <a:gd name="T92" fmla="*/ 125 w 948"/>
              <a:gd name="T93" fmla="*/ 500 h 609"/>
              <a:gd name="T94" fmla="*/ 26 w 948"/>
              <a:gd name="T95" fmla="*/ 393 h 609"/>
              <a:gd name="T96" fmla="*/ 56 w 948"/>
              <a:gd name="T97" fmla="*/ 192 h 609"/>
              <a:gd name="T98" fmla="*/ 163 w 948"/>
              <a:gd name="T99" fmla="*/ 43 h 609"/>
              <a:gd name="T100" fmla="*/ 309 w 948"/>
              <a:gd name="T101" fmla="*/ 57 h 609"/>
              <a:gd name="T102" fmla="*/ 414 w 948"/>
              <a:gd name="T103" fmla="*/ 109 h 609"/>
              <a:gd name="T104" fmla="*/ 502 w 948"/>
              <a:gd name="T105" fmla="*/ 30 h 609"/>
              <a:gd name="T106" fmla="*/ 592 w 948"/>
              <a:gd name="T107" fmla="*/ 97 h 609"/>
              <a:gd name="T108" fmla="*/ 712 w 948"/>
              <a:gd name="T109" fmla="*/ 28 h 609"/>
              <a:gd name="T110" fmla="*/ 776 w 948"/>
              <a:gd name="T111" fmla="*/ 107 h 609"/>
              <a:gd name="T112" fmla="*/ 794 w 948"/>
              <a:gd name="T113" fmla="*/ 172 h 609"/>
              <a:gd name="T114" fmla="*/ 880 w 948"/>
              <a:gd name="T115" fmla="*/ 184 h 609"/>
              <a:gd name="T116" fmla="*/ 834 w 948"/>
              <a:gd name="T117" fmla="*/ 307 h 609"/>
              <a:gd name="T118" fmla="*/ 910 w 948"/>
              <a:gd name="T119" fmla="*/ 386 h 609"/>
              <a:gd name="T120" fmla="*/ 893 w 948"/>
              <a:gd name="T121" fmla="*/ 392 h 609"/>
              <a:gd name="T122" fmla="*/ 831 w 948"/>
              <a:gd name="T123" fmla="*/ 43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8" h="609">
                <a:moveTo>
                  <a:pt x="942" y="384"/>
                </a:moveTo>
                <a:cubicBezTo>
                  <a:pt x="899" y="372"/>
                  <a:pt x="850" y="350"/>
                  <a:pt x="845" y="300"/>
                </a:cubicBezTo>
                <a:cubicBezTo>
                  <a:pt x="840" y="254"/>
                  <a:pt x="875" y="204"/>
                  <a:pt x="906" y="173"/>
                </a:cubicBezTo>
                <a:cubicBezTo>
                  <a:pt x="911" y="169"/>
                  <a:pt x="905" y="161"/>
                  <a:pt x="899" y="164"/>
                </a:cubicBezTo>
                <a:cubicBezTo>
                  <a:pt x="849" y="192"/>
                  <a:pt x="743" y="164"/>
                  <a:pt x="797" y="94"/>
                </a:cubicBezTo>
                <a:cubicBezTo>
                  <a:pt x="801" y="90"/>
                  <a:pt x="796" y="81"/>
                  <a:pt x="790" y="85"/>
                </a:cubicBezTo>
                <a:cubicBezTo>
                  <a:pt x="736" y="126"/>
                  <a:pt x="716" y="53"/>
                  <a:pt x="726" y="11"/>
                </a:cubicBezTo>
                <a:cubicBezTo>
                  <a:pt x="728" y="5"/>
                  <a:pt x="720" y="0"/>
                  <a:pt x="716" y="5"/>
                </a:cubicBezTo>
                <a:cubicBezTo>
                  <a:pt x="688" y="39"/>
                  <a:pt x="650" y="68"/>
                  <a:pt x="608" y="82"/>
                </a:cubicBezTo>
                <a:cubicBezTo>
                  <a:pt x="588" y="88"/>
                  <a:pt x="566" y="90"/>
                  <a:pt x="547" y="80"/>
                </a:cubicBezTo>
                <a:cubicBezTo>
                  <a:pt x="522" y="68"/>
                  <a:pt x="514" y="37"/>
                  <a:pt x="510" y="12"/>
                </a:cubicBezTo>
                <a:cubicBezTo>
                  <a:pt x="509" y="7"/>
                  <a:pt x="502" y="6"/>
                  <a:pt x="500" y="10"/>
                </a:cubicBezTo>
                <a:cubicBezTo>
                  <a:pt x="483" y="42"/>
                  <a:pt x="466" y="74"/>
                  <a:pt x="434" y="91"/>
                </a:cubicBezTo>
                <a:cubicBezTo>
                  <a:pt x="391" y="114"/>
                  <a:pt x="330" y="95"/>
                  <a:pt x="314" y="49"/>
                </a:cubicBezTo>
                <a:cubicBezTo>
                  <a:pt x="314" y="47"/>
                  <a:pt x="313" y="47"/>
                  <a:pt x="312" y="46"/>
                </a:cubicBezTo>
                <a:cubicBezTo>
                  <a:pt x="310" y="44"/>
                  <a:pt x="307" y="43"/>
                  <a:pt x="304" y="46"/>
                </a:cubicBezTo>
                <a:cubicBezTo>
                  <a:pt x="268" y="87"/>
                  <a:pt x="192" y="53"/>
                  <a:pt x="157" y="26"/>
                </a:cubicBezTo>
                <a:cubicBezTo>
                  <a:pt x="153" y="23"/>
                  <a:pt x="148" y="28"/>
                  <a:pt x="149" y="32"/>
                </a:cubicBezTo>
                <a:cubicBezTo>
                  <a:pt x="170" y="98"/>
                  <a:pt x="125" y="189"/>
                  <a:pt x="47" y="181"/>
                </a:cubicBezTo>
                <a:cubicBezTo>
                  <a:pt x="43" y="181"/>
                  <a:pt x="41" y="186"/>
                  <a:pt x="43" y="189"/>
                </a:cubicBezTo>
                <a:cubicBezTo>
                  <a:pt x="78" y="254"/>
                  <a:pt x="89" y="358"/>
                  <a:pt x="5" y="391"/>
                </a:cubicBezTo>
                <a:cubicBezTo>
                  <a:pt x="0" y="393"/>
                  <a:pt x="0" y="401"/>
                  <a:pt x="7" y="401"/>
                </a:cubicBezTo>
                <a:cubicBezTo>
                  <a:pt x="74" y="405"/>
                  <a:pt x="104" y="451"/>
                  <a:pt x="117" y="513"/>
                </a:cubicBezTo>
                <a:cubicBezTo>
                  <a:pt x="118" y="517"/>
                  <a:pt x="123" y="518"/>
                  <a:pt x="126" y="515"/>
                </a:cubicBezTo>
                <a:cubicBezTo>
                  <a:pt x="193" y="438"/>
                  <a:pt x="273" y="536"/>
                  <a:pt x="290" y="605"/>
                </a:cubicBezTo>
                <a:cubicBezTo>
                  <a:pt x="291" y="609"/>
                  <a:pt x="297" y="609"/>
                  <a:pt x="300" y="606"/>
                </a:cubicBezTo>
                <a:cubicBezTo>
                  <a:pt x="325" y="572"/>
                  <a:pt x="348" y="537"/>
                  <a:pt x="394" y="536"/>
                </a:cubicBezTo>
                <a:cubicBezTo>
                  <a:pt x="430" y="535"/>
                  <a:pt x="474" y="553"/>
                  <a:pt x="480" y="592"/>
                </a:cubicBezTo>
                <a:cubicBezTo>
                  <a:pt x="481" y="597"/>
                  <a:pt x="490" y="597"/>
                  <a:pt x="491" y="592"/>
                </a:cubicBezTo>
                <a:cubicBezTo>
                  <a:pt x="504" y="520"/>
                  <a:pt x="602" y="530"/>
                  <a:pt x="606" y="601"/>
                </a:cubicBezTo>
                <a:cubicBezTo>
                  <a:pt x="606" y="606"/>
                  <a:pt x="614" y="609"/>
                  <a:pt x="616" y="604"/>
                </a:cubicBezTo>
                <a:cubicBezTo>
                  <a:pt x="630" y="573"/>
                  <a:pt x="649" y="547"/>
                  <a:pt x="683" y="538"/>
                </a:cubicBezTo>
                <a:cubicBezTo>
                  <a:pt x="720" y="528"/>
                  <a:pt x="763" y="542"/>
                  <a:pt x="769" y="583"/>
                </a:cubicBezTo>
                <a:cubicBezTo>
                  <a:pt x="770" y="589"/>
                  <a:pt x="780" y="588"/>
                  <a:pt x="779" y="582"/>
                </a:cubicBezTo>
                <a:cubicBezTo>
                  <a:pt x="775" y="531"/>
                  <a:pt x="797" y="482"/>
                  <a:pt x="833" y="447"/>
                </a:cubicBezTo>
                <a:cubicBezTo>
                  <a:pt x="849" y="431"/>
                  <a:pt x="869" y="419"/>
                  <a:pt x="887" y="407"/>
                </a:cubicBezTo>
                <a:cubicBezTo>
                  <a:pt x="898" y="400"/>
                  <a:pt x="911" y="395"/>
                  <a:pt x="924" y="393"/>
                </a:cubicBezTo>
                <a:cubicBezTo>
                  <a:pt x="930" y="392"/>
                  <a:pt x="935" y="395"/>
                  <a:pt x="941" y="395"/>
                </a:cubicBezTo>
                <a:cubicBezTo>
                  <a:pt x="947" y="395"/>
                  <a:pt x="948" y="386"/>
                  <a:pt x="942" y="384"/>
                </a:cubicBezTo>
                <a:close/>
                <a:moveTo>
                  <a:pt x="831" y="434"/>
                </a:moveTo>
                <a:cubicBezTo>
                  <a:pt x="796" y="463"/>
                  <a:pt x="773" y="508"/>
                  <a:pt x="769" y="553"/>
                </a:cubicBezTo>
                <a:cubicBezTo>
                  <a:pt x="755" y="533"/>
                  <a:pt x="729" y="525"/>
                  <a:pt x="701" y="525"/>
                </a:cubicBezTo>
                <a:cubicBezTo>
                  <a:pt x="661" y="525"/>
                  <a:pt x="633" y="551"/>
                  <a:pt x="614" y="584"/>
                </a:cubicBezTo>
                <a:cubicBezTo>
                  <a:pt x="597" y="522"/>
                  <a:pt x="511" y="512"/>
                  <a:pt x="485" y="572"/>
                </a:cubicBezTo>
                <a:cubicBezTo>
                  <a:pt x="471" y="541"/>
                  <a:pt x="433" y="527"/>
                  <a:pt x="400" y="525"/>
                </a:cubicBezTo>
                <a:cubicBezTo>
                  <a:pt x="351" y="522"/>
                  <a:pt x="323" y="557"/>
                  <a:pt x="297" y="591"/>
                </a:cubicBezTo>
                <a:cubicBezTo>
                  <a:pt x="274" y="518"/>
                  <a:pt x="194" y="433"/>
                  <a:pt x="125" y="500"/>
                </a:cubicBezTo>
                <a:cubicBezTo>
                  <a:pt x="112" y="445"/>
                  <a:pt x="82" y="403"/>
                  <a:pt x="26" y="393"/>
                </a:cubicBezTo>
                <a:cubicBezTo>
                  <a:pt x="94" y="353"/>
                  <a:pt x="89" y="259"/>
                  <a:pt x="56" y="192"/>
                </a:cubicBezTo>
                <a:cubicBezTo>
                  <a:pt x="130" y="193"/>
                  <a:pt x="175" y="111"/>
                  <a:pt x="163" y="43"/>
                </a:cubicBezTo>
                <a:cubicBezTo>
                  <a:pt x="204" y="70"/>
                  <a:pt x="271" y="93"/>
                  <a:pt x="309" y="57"/>
                </a:cubicBezTo>
                <a:cubicBezTo>
                  <a:pt x="325" y="98"/>
                  <a:pt x="370" y="118"/>
                  <a:pt x="414" y="109"/>
                </a:cubicBezTo>
                <a:cubicBezTo>
                  <a:pt x="458" y="100"/>
                  <a:pt x="482" y="67"/>
                  <a:pt x="502" y="30"/>
                </a:cubicBezTo>
                <a:cubicBezTo>
                  <a:pt x="513" y="73"/>
                  <a:pt x="542" y="104"/>
                  <a:pt x="592" y="97"/>
                </a:cubicBezTo>
                <a:cubicBezTo>
                  <a:pt x="637" y="92"/>
                  <a:pt x="680" y="62"/>
                  <a:pt x="712" y="28"/>
                </a:cubicBezTo>
                <a:cubicBezTo>
                  <a:pt x="710" y="72"/>
                  <a:pt x="734" y="123"/>
                  <a:pt x="776" y="107"/>
                </a:cubicBezTo>
                <a:cubicBezTo>
                  <a:pt x="766" y="130"/>
                  <a:pt x="769" y="154"/>
                  <a:pt x="794" y="172"/>
                </a:cubicBezTo>
                <a:cubicBezTo>
                  <a:pt x="818" y="189"/>
                  <a:pt x="852" y="192"/>
                  <a:pt x="880" y="184"/>
                </a:cubicBezTo>
                <a:cubicBezTo>
                  <a:pt x="851" y="218"/>
                  <a:pt x="829" y="262"/>
                  <a:pt x="834" y="307"/>
                </a:cubicBezTo>
                <a:cubicBezTo>
                  <a:pt x="838" y="348"/>
                  <a:pt x="874" y="372"/>
                  <a:pt x="910" y="386"/>
                </a:cubicBezTo>
                <a:cubicBezTo>
                  <a:pt x="905" y="387"/>
                  <a:pt x="899" y="389"/>
                  <a:pt x="893" y="392"/>
                </a:cubicBezTo>
                <a:cubicBezTo>
                  <a:pt x="871" y="403"/>
                  <a:pt x="850" y="419"/>
                  <a:pt x="831" y="4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7821" y="1520849"/>
            <a:ext cx="2283279" cy="102688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下节课</a:t>
            </a:r>
            <a:endParaRPr lang="en-US" altLang="zh-CN" sz="54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98471" y="2462892"/>
            <a:ext cx="2283279" cy="102688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继续</a:t>
            </a:r>
            <a:endParaRPr lang="en-US" altLang="zh-CN" sz="54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400143" y="1795235"/>
            <a:ext cx="572564" cy="755651"/>
            <a:chOff x="-1558925" y="1530351"/>
            <a:chExt cx="2184400" cy="2882900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-1017588" y="2279651"/>
              <a:ext cx="939800" cy="879475"/>
            </a:xfrm>
            <a:custGeom>
              <a:avLst/>
              <a:gdLst>
                <a:gd name="T0" fmla="*/ 218 w 221"/>
                <a:gd name="T1" fmla="*/ 98 h 207"/>
                <a:gd name="T2" fmla="*/ 107 w 221"/>
                <a:gd name="T3" fmla="*/ 8 h 207"/>
                <a:gd name="T4" fmla="*/ 125 w 221"/>
                <a:gd name="T5" fmla="*/ 193 h 207"/>
                <a:gd name="T6" fmla="*/ 127 w 221"/>
                <a:gd name="T7" fmla="*/ 195 h 207"/>
                <a:gd name="T8" fmla="*/ 218 w 221"/>
                <a:gd name="T9" fmla="*/ 98 h 207"/>
                <a:gd name="T10" fmla="*/ 137 w 221"/>
                <a:gd name="T11" fmla="*/ 185 h 207"/>
                <a:gd name="T12" fmla="*/ 49 w 221"/>
                <a:gd name="T13" fmla="*/ 127 h 207"/>
                <a:gd name="T14" fmla="*/ 119 w 221"/>
                <a:gd name="T15" fmla="*/ 16 h 207"/>
                <a:gd name="T16" fmla="*/ 209 w 221"/>
                <a:gd name="T17" fmla="*/ 106 h 207"/>
                <a:gd name="T18" fmla="*/ 137 w 221"/>
                <a:gd name="T19" fmla="*/ 18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07">
                  <a:moveTo>
                    <a:pt x="218" y="98"/>
                  </a:moveTo>
                  <a:cubicBezTo>
                    <a:pt x="214" y="44"/>
                    <a:pt x="161" y="0"/>
                    <a:pt x="107" y="8"/>
                  </a:cubicBezTo>
                  <a:cubicBezTo>
                    <a:pt x="0" y="23"/>
                    <a:pt x="30" y="207"/>
                    <a:pt x="125" y="193"/>
                  </a:cubicBezTo>
                  <a:cubicBezTo>
                    <a:pt x="125" y="194"/>
                    <a:pt x="126" y="195"/>
                    <a:pt x="127" y="195"/>
                  </a:cubicBezTo>
                  <a:cubicBezTo>
                    <a:pt x="179" y="197"/>
                    <a:pt x="221" y="148"/>
                    <a:pt x="218" y="98"/>
                  </a:cubicBezTo>
                  <a:close/>
                  <a:moveTo>
                    <a:pt x="137" y="185"/>
                  </a:moveTo>
                  <a:cubicBezTo>
                    <a:pt x="97" y="188"/>
                    <a:pt x="60" y="170"/>
                    <a:pt x="49" y="127"/>
                  </a:cubicBezTo>
                  <a:cubicBezTo>
                    <a:pt x="37" y="79"/>
                    <a:pt x="62" y="15"/>
                    <a:pt x="119" y="16"/>
                  </a:cubicBezTo>
                  <a:cubicBezTo>
                    <a:pt x="167" y="17"/>
                    <a:pt x="209" y="57"/>
                    <a:pt x="209" y="106"/>
                  </a:cubicBezTo>
                  <a:cubicBezTo>
                    <a:pt x="208" y="150"/>
                    <a:pt x="176" y="175"/>
                    <a:pt x="137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-1285875" y="3627438"/>
              <a:ext cx="233363" cy="134938"/>
            </a:xfrm>
            <a:custGeom>
              <a:avLst/>
              <a:gdLst>
                <a:gd name="T0" fmla="*/ 54 w 55"/>
                <a:gd name="T1" fmla="*/ 29 h 32"/>
                <a:gd name="T2" fmla="*/ 3 w 55"/>
                <a:gd name="T3" fmla="*/ 1 h 32"/>
                <a:gd name="T4" fmla="*/ 1 w 55"/>
                <a:gd name="T5" fmla="*/ 3 h 32"/>
                <a:gd name="T6" fmla="*/ 53 w 55"/>
                <a:gd name="T7" fmla="*/ 31 h 32"/>
                <a:gd name="T8" fmla="*/ 54 w 55"/>
                <a:gd name="T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2">
                  <a:moveTo>
                    <a:pt x="54" y="29"/>
                  </a:moveTo>
                  <a:cubicBezTo>
                    <a:pt x="38" y="19"/>
                    <a:pt x="20" y="10"/>
                    <a:pt x="3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8" y="12"/>
                    <a:pt x="35" y="23"/>
                    <a:pt x="53" y="31"/>
                  </a:cubicBezTo>
                  <a:cubicBezTo>
                    <a:pt x="54" y="32"/>
                    <a:pt x="55" y="30"/>
                    <a:pt x="5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-1282700" y="3576638"/>
              <a:ext cx="234950" cy="119063"/>
            </a:xfrm>
            <a:custGeom>
              <a:avLst/>
              <a:gdLst>
                <a:gd name="T0" fmla="*/ 54 w 55"/>
                <a:gd name="T1" fmla="*/ 26 h 28"/>
                <a:gd name="T2" fmla="*/ 3 w 55"/>
                <a:gd name="T3" fmla="*/ 1 h 28"/>
                <a:gd name="T4" fmla="*/ 1 w 55"/>
                <a:gd name="T5" fmla="*/ 3 h 28"/>
                <a:gd name="T6" fmla="*/ 53 w 55"/>
                <a:gd name="T7" fmla="*/ 28 h 28"/>
                <a:gd name="T8" fmla="*/ 54 w 55"/>
                <a:gd name="T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">
                  <a:moveTo>
                    <a:pt x="54" y="26"/>
                  </a:moveTo>
                  <a:cubicBezTo>
                    <a:pt x="37" y="17"/>
                    <a:pt x="19" y="9"/>
                    <a:pt x="3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8" y="12"/>
                    <a:pt x="35" y="22"/>
                    <a:pt x="53" y="28"/>
                  </a:cubicBezTo>
                  <a:cubicBezTo>
                    <a:pt x="54" y="28"/>
                    <a:pt x="55" y="26"/>
                    <a:pt x="5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-1273175" y="3529013"/>
              <a:ext cx="230188" cy="136525"/>
            </a:xfrm>
            <a:custGeom>
              <a:avLst/>
              <a:gdLst>
                <a:gd name="T0" fmla="*/ 53 w 54"/>
                <a:gd name="T1" fmla="*/ 29 h 32"/>
                <a:gd name="T2" fmla="*/ 2 w 54"/>
                <a:gd name="T3" fmla="*/ 1 h 32"/>
                <a:gd name="T4" fmla="*/ 1 w 54"/>
                <a:gd name="T5" fmla="*/ 3 h 32"/>
                <a:gd name="T6" fmla="*/ 51 w 54"/>
                <a:gd name="T7" fmla="*/ 31 h 32"/>
                <a:gd name="T8" fmla="*/ 53 w 54"/>
                <a:gd name="T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2">
                  <a:moveTo>
                    <a:pt x="53" y="29"/>
                  </a:moveTo>
                  <a:cubicBezTo>
                    <a:pt x="37" y="19"/>
                    <a:pt x="19" y="10"/>
                    <a:pt x="2" y="1"/>
                  </a:cubicBezTo>
                  <a:cubicBezTo>
                    <a:pt x="1" y="0"/>
                    <a:pt x="0" y="3"/>
                    <a:pt x="1" y="3"/>
                  </a:cubicBezTo>
                  <a:cubicBezTo>
                    <a:pt x="18" y="13"/>
                    <a:pt x="34" y="23"/>
                    <a:pt x="51" y="31"/>
                  </a:cubicBezTo>
                  <a:cubicBezTo>
                    <a:pt x="53" y="32"/>
                    <a:pt x="54" y="30"/>
                    <a:pt x="5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-1257300" y="3473451"/>
              <a:ext cx="209550" cy="131763"/>
            </a:xfrm>
            <a:custGeom>
              <a:avLst/>
              <a:gdLst>
                <a:gd name="T0" fmla="*/ 48 w 49"/>
                <a:gd name="T1" fmla="*/ 28 h 31"/>
                <a:gd name="T2" fmla="*/ 3 w 49"/>
                <a:gd name="T3" fmla="*/ 1 h 31"/>
                <a:gd name="T4" fmla="*/ 1 w 49"/>
                <a:gd name="T5" fmla="*/ 3 h 31"/>
                <a:gd name="T6" fmla="*/ 47 w 49"/>
                <a:gd name="T7" fmla="*/ 30 h 31"/>
                <a:gd name="T8" fmla="*/ 48 w 49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1">
                  <a:moveTo>
                    <a:pt x="48" y="28"/>
                  </a:moveTo>
                  <a:cubicBezTo>
                    <a:pt x="32" y="20"/>
                    <a:pt x="17" y="11"/>
                    <a:pt x="3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6" y="14"/>
                    <a:pt x="31" y="23"/>
                    <a:pt x="47" y="30"/>
                  </a:cubicBezTo>
                  <a:cubicBezTo>
                    <a:pt x="48" y="31"/>
                    <a:pt x="49" y="29"/>
                    <a:pt x="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-1558925" y="1530351"/>
              <a:ext cx="2184400" cy="2882900"/>
            </a:xfrm>
            <a:custGeom>
              <a:avLst/>
              <a:gdLst>
                <a:gd name="T0" fmla="*/ 95 w 513"/>
                <a:gd name="T1" fmla="*/ 355 h 678"/>
                <a:gd name="T2" fmla="*/ 124 w 513"/>
                <a:gd name="T3" fmla="*/ 609 h 678"/>
                <a:gd name="T4" fmla="*/ 296 w 513"/>
                <a:gd name="T5" fmla="*/ 660 h 678"/>
                <a:gd name="T6" fmla="*/ 415 w 513"/>
                <a:gd name="T7" fmla="*/ 573 h 678"/>
                <a:gd name="T8" fmla="*/ 448 w 513"/>
                <a:gd name="T9" fmla="*/ 404 h 678"/>
                <a:gd name="T10" fmla="*/ 392 w 513"/>
                <a:gd name="T11" fmla="*/ 344 h 678"/>
                <a:gd name="T12" fmla="*/ 499 w 513"/>
                <a:gd name="T13" fmla="*/ 433 h 678"/>
                <a:gd name="T14" fmla="*/ 255 w 513"/>
                <a:gd name="T15" fmla="*/ 16 h 678"/>
                <a:gd name="T16" fmla="*/ 303 w 513"/>
                <a:gd name="T17" fmla="*/ 41 h 678"/>
                <a:gd name="T18" fmla="*/ 201 w 513"/>
                <a:gd name="T19" fmla="*/ 76 h 678"/>
                <a:gd name="T20" fmla="*/ 250 w 513"/>
                <a:gd name="T21" fmla="*/ 80 h 678"/>
                <a:gd name="T22" fmla="*/ 255 w 513"/>
                <a:gd name="T23" fmla="*/ 63 h 678"/>
                <a:gd name="T24" fmla="*/ 268 w 513"/>
                <a:gd name="T25" fmla="*/ 42 h 678"/>
                <a:gd name="T26" fmla="*/ 325 w 513"/>
                <a:gd name="T27" fmla="*/ 86 h 678"/>
                <a:gd name="T28" fmla="*/ 255 w 513"/>
                <a:gd name="T29" fmla="*/ 74 h 678"/>
                <a:gd name="T30" fmla="*/ 243 w 513"/>
                <a:gd name="T31" fmla="*/ 90 h 678"/>
                <a:gd name="T32" fmla="*/ 237 w 513"/>
                <a:gd name="T33" fmla="*/ 102 h 678"/>
                <a:gd name="T34" fmla="*/ 67 w 513"/>
                <a:gd name="T35" fmla="*/ 391 h 678"/>
                <a:gd name="T36" fmla="*/ 95 w 513"/>
                <a:gd name="T37" fmla="*/ 370 h 678"/>
                <a:gd name="T38" fmla="*/ 78 w 513"/>
                <a:gd name="T39" fmla="*/ 398 h 678"/>
                <a:gd name="T40" fmla="*/ 63 w 513"/>
                <a:gd name="T41" fmla="*/ 394 h 678"/>
                <a:gd name="T42" fmla="*/ 78 w 513"/>
                <a:gd name="T43" fmla="*/ 408 h 678"/>
                <a:gd name="T44" fmla="*/ 17 w 513"/>
                <a:gd name="T45" fmla="*/ 553 h 678"/>
                <a:gd name="T46" fmla="*/ 57 w 513"/>
                <a:gd name="T47" fmla="*/ 550 h 678"/>
                <a:gd name="T48" fmla="*/ 54 w 513"/>
                <a:gd name="T49" fmla="*/ 563 h 678"/>
                <a:gd name="T50" fmla="*/ 14 w 513"/>
                <a:gd name="T51" fmla="*/ 521 h 678"/>
                <a:gd name="T52" fmla="*/ 14 w 513"/>
                <a:gd name="T53" fmla="*/ 498 h 678"/>
                <a:gd name="T54" fmla="*/ 12 w 513"/>
                <a:gd name="T55" fmla="*/ 459 h 678"/>
                <a:gd name="T56" fmla="*/ 11 w 513"/>
                <a:gd name="T57" fmla="*/ 443 h 678"/>
                <a:gd name="T58" fmla="*/ 65 w 513"/>
                <a:gd name="T59" fmla="*/ 447 h 678"/>
                <a:gd name="T60" fmla="*/ 76 w 513"/>
                <a:gd name="T61" fmla="*/ 428 h 678"/>
                <a:gd name="T62" fmla="*/ 76 w 513"/>
                <a:gd name="T63" fmla="*/ 420 h 678"/>
                <a:gd name="T64" fmla="*/ 76 w 513"/>
                <a:gd name="T65" fmla="*/ 437 h 678"/>
                <a:gd name="T66" fmla="*/ 120 w 513"/>
                <a:gd name="T67" fmla="*/ 533 h 678"/>
                <a:gd name="T68" fmla="*/ 96 w 513"/>
                <a:gd name="T69" fmla="*/ 536 h 678"/>
                <a:gd name="T70" fmla="*/ 68 w 513"/>
                <a:gd name="T71" fmla="*/ 531 h 678"/>
                <a:gd name="T72" fmla="*/ 169 w 513"/>
                <a:gd name="T73" fmla="*/ 668 h 678"/>
                <a:gd name="T74" fmla="*/ 253 w 513"/>
                <a:gd name="T75" fmla="*/ 625 h 678"/>
                <a:gd name="T76" fmla="*/ 370 w 513"/>
                <a:gd name="T77" fmla="*/ 615 h 678"/>
                <a:gd name="T78" fmla="*/ 303 w 513"/>
                <a:gd name="T79" fmla="*/ 654 h 678"/>
                <a:gd name="T80" fmla="*/ 399 w 513"/>
                <a:gd name="T81" fmla="*/ 599 h 678"/>
                <a:gd name="T82" fmla="*/ 132 w 513"/>
                <a:gd name="T83" fmla="*/ 568 h 678"/>
                <a:gd name="T84" fmla="*/ 126 w 513"/>
                <a:gd name="T85" fmla="*/ 396 h 678"/>
                <a:gd name="T86" fmla="*/ 123 w 513"/>
                <a:gd name="T87" fmla="*/ 336 h 678"/>
                <a:gd name="T88" fmla="*/ 390 w 513"/>
                <a:gd name="T89" fmla="*/ 332 h 678"/>
                <a:gd name="T90" fmla="*/ 399 w 513"/>
                <a:gd name="T91" fmla="*/ 599 h 678"/>
                <a:gd name="T92" fmla="*/ 439 w 513"/>
                <a:gd name="T93" fmla="*/ 523 h 678"/>
                <a:gd name="T94" fmla="*/ 488 w 513"/>
                <a:gd name="T95" fmla="*/ 565 h 678"/>
                <a:gd name="T96" fmla="*/ 444 w 513"/>
                <a:gd name="T97" fmla="*/ 565 h 678"/>
                <a:gd name="T98" fmla="*/ 426 w 513"/>
                <a:gd name="T99" fmla="*/ 557 h 678"/>
                <a:gd name="T100" fmla="*/ 432 w 513"/>
                <a:gd name="T101" fmla="*/ 538 h 678"/>
                <a:gd name="T102" fmla="*/ 437 w 513"/>
                <a:gd name="T103" fmla="*/ 507 h 678"/>
                <a:gd name="T104" fmla="*/ 441 w 513"/>
                <a:gd name="T105" fmla="*/ 483 h 678"/>
                <a:gd name="T106" fmla="*/ 446 w 513"/>
                <a:gd name="T107" fmla="*/ 466 h 678"/>
                <a:gd name="T108" fmla="*/ 394 w 513"/>
                <a:gd name="T109" fmla="*/ 381 h 678"/>
                <a:gd name="T110" fmla="*/ 393 w 513"/>
                <a:gd name="T111" fmla="*/ 367 h 678"/>
                <a:gd name="T112" fmla="*/ 499 w 513"/>
                <a:gd name="T113" fmla="*/ 447 h 678"/>
                <a:gd name="T114" fmla="*/ 500 w 513"/>
                <a:gd name="T115" fmla="*/ 48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3" h="678">
                  <a:moveTo>
                    <a:pt x="507" y="431"/>
                  </a:moveTo>
                  <a:cubicBezTo>
                    <a:pt x="508" y="430"/>
                    <a:pt x="509" y="428"/>
                    <a:pt x="508" y="427"/>
                  </a:cubicBezTo>
                  <a:cubicBezTo>
                    <a:pt x="480" y="400"/>
                    <a:pt x="449" y="374"/>
                    <a:pt x="417" y="350"/>
                  </a:cubicBezTo>
                  <a:cubicBezTo>
                    <a:pt x="405" y="276"/>
                    <a:pt x="384" y="198"/>
                    <a:pt x="356" y="129"/>
                  </a:cubicBezTo>
                  <a:cubicBezTo>
                    <a:pt x="343" y="96"/>
                    <a:pt x="329" y="63"/>
                    <a:pt x="309" y="35"/>
                  </a:cubicBezTo>
                  <a:cubicBezTo>
                    <a:pt x="297" y="17"/>
                    <a:pt x="279" y="0"/>
                    <a:pt x="256" y="5"/>
                  </a:cubicBezTo>
                  <a:cubicBezTo>
                    <a:pt x="232" y="12"/>
                    <a:pt x="217" y="41"/>
                    <a:pt x="204" y="59"/>
                  </a:cubicBezTo>
                  <a:cubicBezTo>
                    <a:pt x="184" y="90"/>
                    <a:pt x="165" y="123"/>
                    <a:pt x="150" y="157"/>
                  </a:cubicBezTo>
                  <a:cubicBezTo>
                    <a:pt x="122" y="219"/>
                    <a:pt x="101" y="287"/>
                    <a:pt x="95" y="355"/>
                  </a:cubicBezTo>
                  <a:cubicBezTo>
                    <a:pt x="77" y="371"/>
                    <a:pt x="58" y="386"/>
                    <a:pt x="39" y="400"/>
                  </a:cubicBezTo>
                  <a:cubicBezTo>
                    <a:pt x="27" y="409"/>
                    <a:pt x="1" y="420"/>
                    <a:pt x="0" y="436"/>
                  </a:cubicBezTo>
                  <a:cubicBezTo>
                    <a:pt x="0" y="437"/>
                    <a:pt x="1" y="438"/>
                    <a:pt x="2" y="438"/>
                  </a:cubicBezTo>
                  <a:cubicBezTo>
                    <a:pt x="2" y="464"/>
                    <a:pt x="5" y="490"/>
                    <a:pt x="7" y="516"/>
                  </a:cubicBezTo>
                  <a:cubicBezTo>
                    <a:pt x="8" y="532"/>
                    <a:pt x="8" y="548"/>
                    <a:pt x="15" y="563"/>
                  </a:cubicBezTo>
                  <a:cubicBezTo>
                    <a:pt x="14" y="565"/>
                    <a:pt x="14" y="568"/>
                    <a:pt x="17" y="569"/>
                  </a:cubicBezTo>
                  <a:cubicBezTo>
                    <a:pt x="30" y="576"/>
                    <a:pt x="49" y="574"/>
                    <a:pt x="63" y="574"/>
                  </a:cubicBezTo>
                  <a:cubicBezTo>
                    <a:pt x="81" y="575"/>
                    <a:pt x="99" y="575"/>
                    <a:pt x="116" y="573"/>
                  </a:cubicBezTo>
                  <a:cubicBezTo>
                    <a:pt x="114" y="589"/>
                    <a:pt x="107" y="602"/>
                    <a:pt x="124" y="609"/>
                  </a:cubicBezTo>
                  <a:cubicBezTo>
                    <a:pt x="138" y="615"/>
                    <a:pt x="155" y="618"/>
                    <a:pt x="172" y="620"/>
                  </a:cubicBezTo>
                  <a:cubicBezTo>
                    <a:pt x="167" y="635"/>
                    <a:pt x="163" y="652"/>
                    <a:pt x="162" y="668"/>
                  </a:cubicBezTo>
                  <a:cubicBezTo>
                    <a:pt x="162" y="670"/>
                    <a:pt x="163" y="671"/>
                    <a:pt x="165" y="671"/>
                  </a:cubicBezTo>
                  <a:cubicBezTo>
                    <a:pt x="165" y="672"/>
                    <a:pt x="166" y="674"/>
                    <a:pt x="167" y="674"/>
                  </a:cubicBezTo>
                  <a:cubicBezTo>
                    <a:pt x="199" y="676"/>
                    <a:pt x="231" y="675"/>
                    <a:pt x="263" y="673"/>
                  </a:cubicBezTo>
                  <a:cubicBezTo>
                    <a:pt x="266" y="673"/>
                    <a:pt x="268" y="670"/>
                    <a:pt x="267" y="667"/>
                  </a:cubicBezTo>
                  <a:cubicBezTo>
                    <a:pt x="265" y="653"/>
                    <a:pt x="263" y="639"/>
                    <a:pt x="261" y="625"/>
                  </a:cubicBezTo>
                  <a:cubicBezTo>
                    <a:pt x="270" y="625"/>
                    <a:pt x="279" y="625"/>
                    <a:pt x="288" y="624"/>
                  </a:cubicBezTo>
                  <a:cubicBezTo>
                    <a:pt x="291" y="636"/>
                    <a:pt x="293" y="648"/>
                    <a:pt x="296" y="660"/>
                  </a:cubicBezTo>
                  <a:cubicBezTo>
                    <a:pt x="296" y="664"/>
                    <a:pt x="297" y="671"/>
                    <a:pt x="301" y="674"/>
                  </a:cubicBezTo>
                  <a:cubicBezTo>
                    <a:pt x="307" y="678"/>
                    <a:pt x="317" y="676"/>
                    <a:pt x="323" y="676"/>
                  </a:cubicBezTo>
                  <a:cubicBezTo>
                    <a:pt x="338" y="676"/>
                    <a:pt x="353" y="676"/>
                    <a:pt x="368" y="675"/>
                  </a:cubicBezTo>
                  <a:cubicBezTo>
                    <a:pt x="376" y="675"/>
                    <a:pt x="395" y="678"/>
                    <a:pt x="398" y="667"/>
                  </a:cubicBezTo>
                  <a:cubicBezTo>
                    <a:pt x="400" y="661"/>
                    <a:pt x="393" y="650"/>
                    <a:pt x="391" y="645"/>
                  </a:cubicBezTo>
                  <a:cubicBezTo>
                    <a:pt x="387" y="634"/>
                    <a:pt x="382" y="624"/>
                    <a:pt x="378" y="613"/>
                  </a:cubicBezTo>
                  <a:cubicBezTo>
                    <a:pt x="389" y="611"/>
                    <a:pt x="400" y="609"/>
                    <a:pt x="411" y="606"/>
                  </a:cubicBezTo>
                  <a:cubicBezTo>
                    <a:pt x="413" y="605"/>
                    <a:pt x="415" y="603"/>
                    <a:pt x="415" y="601"/>
                  </a:cubicBezTo>
                  <a:cubicBezTo>
                    <a:pt x="415" y="592"/>
                    <a:pt x="415" y="582"/>
                    <a:pt x="415" y="573"/>
                  </a:cubicBezTo>
                  <a:cubicBezTo>
                    <a:pt x="427" y="574"/>
                    <a:pt x="440" y="574"/>
                    <a:pt x="452" y="575"/>
                  </a:cubicBezTo>
                  <a:cubicBezTo>
                    <a:pt x="468" y="576"/>
                    <a:pt x="486" y="580"/>
                    <a:pt x="500" y="571"/>
                  </a:cubicBezTo>
                  <a:cubicBezTo>
                    <a:pt x="501" y="571"/>
                    <a:pt x="501" y="570"/>
                    <a:pt x="501" y="570"/>
                  </a:cubicBezTo>
                  <a:cubicBezTo>
                    <a:pt x="503" y="571"/>
                    <a:pt x="506" y="571"/>
                    <a:pt x="506" y="568"/>
                  </a:cubicBezTo>
                  <a:cubicBezTo>
                    <a:pt x="511" y="523"/>
                    <a:pt x="513" y="476"/>
                    <a:pt x="507" y="431"/>
                  </a:cubicBezTo>
                  <a:close/>
                  <a:moveTo>
                    <a:pt x="499" y="433"/>
                  </a:moveTo>
                  <a:cubicBezTo>
                    <a:pt x="497" y="433"/>
                    <a:pt x="491" y="429"/>
                    <a:pt x="490" y="428"/>
                  </a:cubicBezTo>
                  <a:cubicBezTo>
                    <a:pt x="485" y="426"/>
                    <a:pt x="481" y="423"/>
                    <a:pt x="476" y="420"/>
                  </a:cubicBezTo>
                  <a:cubicBezTo>
                    <a:pt x="467" y="415"/>
                    <a:pt x="457" y="409"/>
                    <a:pt x="448" y="404"/>
                  </a:cubicBezTo>
                  <a:cubicBezTo>
                    <a:pt x="447" y="403"/>
                    <a:pt x="447" y="403"/>
                    <a:pt x="447" y="403"/>
                  </a:cubicBezTo>
                  <a:cubicBezTo>
                    <a:pt x="447" y="403"/>
                    <a:pt x="446" y="403"/>
                    <a:pt x="446" y="403"/>
                  </a:cubicBezTo>
                  <a:cubicBezTo>
                    <a:pt x="444" y="402"/>
                    <a:pt x="443" y="403"/>
                    <a:pt x="444" y="404"/>
                  </a:cubicBezTo>
                  <a:cubicBezTo>
                    <a:pt x="442" y="403"/>
                    <a:pt x="440" y="400"/>
                    <a:pt x="440" y="400"/>
                  </a:cubicBezTo>
                  <a:cubicBezTo>
                    <a:pt x="438" y="398"/>
                    <a:pt x="435" y="397"/>
                    <a:pt x="433" y="395"/>
                  </a:cubicBezTo>
                  <a:cubicBezTo>
                    <a:pt x="428" y="391"/>
                    <a:pt x="424" y="387"/>
                    <a:pt x="419" y="384"/>
                  </a:cubicBezTo>
                  <a:cubicBezTo>
                    <a:pt x="411" y="377"/>
                    <a:pt x="403" y="371"/>
                    <a:pt x="394" y="365"/>
                  </a:cubicBezTo>
                  <a:cubicBezTo>
                    <a:pt x="394" y="365"/>
                    <a:pt x="394" y="365"/>
                    <a:pt x="393" y="365"/>
                  </a:cubicBezTo>
                  <a:cubicBezTo>
                    <a:pt x="393" y="358"/>
                    <a:pt x="392" y="351"/>
                    <a:pt x="392" y="344"/>
                  </a:cubicBezTo>
                  <a:cubicBezTo>
                    <a:pt x="394" y="346"/>
                    <a:pt x="397" y="348"/>
                    <a:pt x="399" y="350"/>
                  </a:cubicBezTo>
                  <a:cubicBezTo>
                    <a:pt x="398" y="350"/>
                    <a:pt x="397" y="352"/>
                    <a:pt x="398" y="353"/>
                  </a:cubicBezTo>
                  <a:cubicBezTo>
                    <a:pt x="411" y="367"/>
                    <a:pt x="426" y="380"/>
                    <a:pt x="442" y="391"/>
                  </a:cubicBezTo>
                  <a:cubicBezTo>
                    <a:pt x="441" y="392"/>
                    <a:pt x="442" y="393"/>
                    <a:pt x="442" y="393"/>
                  </a:cubicBezTo>
                  <a:cubicBezTo>
                    <a:pt x="443" y="394"/>
                    <a:pt x="444" y="394"/>
                    <a:pt x="444" y="395"/>
                  </a:cubicBezTo>
                  <a:cubicBezTo>
                    <a:pt x="444" y="395"/>
                    <a:pt x="445" y="395"/>
                    <a:pt x="445" y="395"/>
                  </a:cubicBezTo>
                  <a:cubicBezTo>
                    <a:pt x="463" y="406"/>
                    <a:pt x="481" y="418"/>
                    <a:pt x="499" y="430"/>
                  </a:cubicBezTo>
                  <a:cubicBezTo>
                    <a:pt x="499" y="430"/>
                    <a:pt x="499" y="430"/>
                    <a:pt x="499" y="430"/>
                  </a:cubicBezTo>
                  <a:cubicBezTo>
                    <a:pt x="499" y="431"/>
                    <a:pt x="499" y="432"/>
                    <a:pt x="499" y="433"/>
                  </a:cubicBezTo>
                  <a:close/>
                  <a:moveTo>
                    <a:pt x="462" y="402"/>
                  </a:moveTo>
                  <a:cubicBezTo>
                    <a:pt x="459" y="400"/>
                    <a:pt x="455" y="398"/>
                    <a:pt x="452" y="396"/>
                  </a:cubicBezTo>
                  <a:cubicBezTo>
                    <a:pt x="452" y="395"/>
                    <a:pt x="452" y="395"/>
                    <a:pt x="451" y="394"/>
                  </a:cubicBezTo>
                  <a:cubicBezTo>
                    <a:pt x="438" y="384"/>
                    <a:pt x="424" y="373"/>
                    <a:pt x="411" y="361"/>
                  </a:cubicBezTo>
                  <a:cubicBezTo>
                    <a:pt x="428" y="375"/>
                    <a:pt x="445" y="389"/>
                    <a:pt x="462" y="402"/>
                  </a:cubicBezTo>
                  <a:close/>
                  <a:moveTo>
                    <a:pt x="251" y="18"/>
                  </a:moveTo>
                  <a:cubicBezTo>
                    <a:pt x="258" y="22"/>
                    <a:pt x="264" y="27"/>
                    <a:pt x="272" y="29"/>
                  </a:cubicBezTo>
                  <a:cubicBezTo>
                    <a:pt x="273" y="30"/>
                    <a:pt x="274" y="28"/>
                    <a:pt x="273" y="28"/>
                  </a:cubicBezTo>
                  <a:cubicBezTo>
                    <a:pt x="268" y="23"/>
                    <a:pt x="261" y="20"/>
                    <a:pt x="255" y="16"/>
                  </a:cubicBezTo>
                  <a:cubicBezTo>
                    <a:pt x="257" y="16"/>
                    <a:pt x="258" y="16"/>
                    <a:pt x="260" y="15"/>
                  </a:cubicBezTo>
                  <a:cubicBezTo>
                    <a:pt x="263" y="17"/>
                    <a:pt x="266" y="19"/>
                    <a:pt x="269" y="21"/>
                  </a:cubicBezTo>
                  <a:cubicBezTo>
                    <a:pt x="271" y="22"/>
                    <a:pt x="273" y="19"/>
                    <a:pt x="271" y="18"/>
                  </a:cubicBezTo>
                  <a:cubicBezTo>
                    <a:pt x="270" y="17"/>
                    <a:pt x="269" y="16"/>
                    <a:pt x="267" y="16"/>
                  </a:cubicBezTo>
                  <a:cubicBezTo>
                    <a:pt x="276" y="17"/>
                    <a:pt x="285" y="22"/>
                    <a:pt x="292" y="28"/>
                  </a:cubicBezTo>
                  <a:cubicBezTo>
                    <a:pt x="286" y="25"/>
                    <a:pt x="279" y="21"/>
                    <a:pt x="273" y="18"/>
                  </a:cubicBezTo>
                  <a:cubicBezTo>
                    <a:pt x="273" y="18"/>
                    <a:pt x="273" y="18"/>
                    <a:pt x="273" y="19"/>
                  </a:cubicBezTo>
                  <a:cubicBezTo>
                    <a:pt x="281" y="23"/>
                    <a:pt x="289" y="28"/>
                    <a:pt x="297" y="33"/>
                  </a:cubicBezTo>
                  <a:cubicBezTo>
                    <a:pt x="299" y="36"/>
                    <a:pt x="301" y="38"/>
                    <a:pt x="303" y="41"/>
                  </a:cubicBezTo>
                  <a:cubicBezTo>
                    <a:pt x="292" y="34"/>
                    <a:pt x="281" y="27"/>
                    <a:pt x="269" y="22"/>
                  </a:cubicBezTo>
                  <a:cubicBezTo>
                    <a:pt x="268" y="21"/>
                    <a:pt x="267" y="23"/>
                    <a:pt x="268" y="23"/>
                  </a:cubicBezTo>
                  <a:cubicBezTo>
                    <a:pt x="281" y="30"/>
                    <a:pt x="293" y="37"/>
                    <a:pt x="306" y="45"/>
                  </a:cubicBezTo>
                  <a:cubicBezTo>
                    <a:pt x="308" y="49"/>
                    <a:pt x="310" y="52"/>
                    <a:pt x="312" y="56"/>
                  </a:cubicBezTo>
                  <a:cubicBezTo>
                    <a:pt x="297" y="46"/>
                    <a:pt x="280" y="37"/>
                    <a:pt x="264" y="28"/>
                  </a:cubicBezTo>
                  <a:cubicBezTo>
                    <a:pt x="264" y="27"/>
                    <a:pt x="263" y="28"/>
                    <a:pt x="263" y="28"/>
                  </a:cubicBezTo>
                  <a:cubicBezTo>
                    <a:pt x="258" y="26"/>
                    <a:pt x="252" y="23"/>
                    <a:pt x="247" y="20"/>
                  </a:cubicBezTo>
                  <a:cubicBezTo>
                    <a:pt x="248" y="19"/>
                    <a:pt x="249" y="19"/>
                    <a:pt x="251" y="18"/>
                  </a:cubicBezTo>
                  <a:close/>
                  <a:moveTo>
                    <a:pt x="201" y="76"/>
                  </a:moveTo>
                  <a:cubicBezTo>
                    <a:pt x="213" y="84"/>
                    <a:pt x="226" y="92"/>
                    <a:pt x="240" y="95"/>
                  </a:cubicBezTo>
                  <a:cubicBezTo>
                    <a:pt x="242" y="96"/>
                    <a:pt x="242" y="94"/>
                    <a:pt x="241" y="93"/>
                  </a:cubicBezTo>
                  <a:cubicBezTo>
                    <a:pt x="227" y="88"/>
                    <a:pt x="214" y="82"/>
                    <a:pt x="202" y="74"/>
                  </a:cubicBezTo>
                  <a:cubicBezTo>
                    <a:pt x="203" y="73"/>
                    <a:pt x="204" y="71"/>
                    <a:pt x="205" y="70"/>
                  </a:cubicBezTo>
                  <a:cubicBezTo>
                    <a:pt x="219" y="77"/>
                    <a:pt x="232" y="83"/>
                    <a:pt x="246" y="90"/>
                  </a:cubicBezTo>
                  <a:cubicBezTo>
                    <a:pt x="247" y="90"/>
                    <a:pt x="248" y="89"/>
                    <a:pt x="247" y="88"/>
                  </a:cubicBezTo>
                  <a:cubicBezTo>
                    <a:pt x="234" y="81"/>
                    <a:pt x="220" y="75"/>
                    <a:pt x="206" y="69"/>
                  </a:cubicBezTo>
                  <a:cubicBezTo>
                    <a:pt x="208" y="66"/>
                    <a:pt x="210" y="63"/>
                    <a:pt x="212" y="60"/>
                  </a:cubicBezTo>
                  <a:cubicBezTo>
                    <a:pt x="224" y="67"/>
                    <a:pt x="237" y="74"/>
                    <a:pt x="250" y="80"/>
                  </a:cubicBezTo>
                  <a:cubicBezTo>
                    <a:pt x="251" y="81"/>
                    <a:pt x="252" y="79"/>
                    <a:pt x="251" y="78"/>
                  </a:cubicBezTo>
                  <a:cubicBezTo>
                    <a:pt x="239" y="71"/>
                    <a:pt x="226" y="64"/>
                    <a:pt x="213" y="58"/>
                  </a:cubicBezTo>
                  <a:cubicBezTo>
                    <a:pt x="214" y="57"/>
                    <a:pt x="215" y="55"/>
                    <a:pt x="216" y="54"/>
                  </a:cubicBezTo>
                  <a:cubicBezTo>
                    <a:pt x="228" y="59"/>
                    <a:pt x="239" y="65"/>
                    <a:pt x="251" y="71"/>
                  </a:cubicBezTo>
                  <a:cubicBezTo>
                    <a:pt x="252" y="72"/>
                    <a:pt x="253" y="70"/>
                    <a:pt x="252" y="69"/>
                  </a:cubicBezTo>
                  <a:cubicBezTo>
                    <a:pt x="241" y="62"/>
                    <a:pt x="230" y="56"/>
                    <a:pt x="218" y="51"/>
                  </a:cubicBezTo>
                  <a:cubicBezTo>
                    <a:pt x="219" y="50"/>
                    <a:pt x="221" y="48"/>
                    <a:pt x="222" y="46"/>
                  </a:cubicBezTo>
                  <a:cubicBezTo>
                    <a:pt x="222" y="46"/>
                    <a:pt x="222" y="46"/>
                    <a:pt x="222" y="46"/>
                  </a:cubicBezTo>
                  <a:cubicBezTo>
                    <a:pt x="234" y="51"/>
                    <a:pt x="245" y="56"/>
                    <a:pt x="255" y="63"/>
                  </a:cubicBezTo>
                  <a:cubicBezTo>
                    <a:pt x="257" y="64"/>
                    <a:pt x="258" y="62"/>
                    <a:pt x="256" y="61"/>
                  </a:cubicBezTo>
                  <a:cubicBezTo>
                    <a:pt x="247" y="53"/>
                    <a:pt x="235" y="48"/>
                    <a:pt x="224" y="44"/>
                  </a:cubicBezTo>
                  <a:cubicBezTo>
                    <a:pt x="226" y="41"/>
                    <a:pt x="228" y="39"/>
                    <a:pt x="231" y="36"/>
                  </a:cubicBezTo>
                  <a:cubicBezTo>
                    <a:pt x="241" y="43"/>
                    <a:pt x="252" y="50"/>
                    <a:pt x="264" y="54"/>
                  </a:cubicBezTo>
                  <a:cubicBezTo>
                    <a:pt x="266" y="55"/>
                    <a:pt x="267" y="53"/>
                    <a:pt x="265" y="52"/>
                  </a:cubicBezTo>
                  <a:cubicBezTo>
                    <a:pt x="254" y="46"/>
                    <a:pt x="243" y="40"/>
                    <a:pt x="233" y="33"/>
                  </a:cubicBezTo>
                  <a:cubicBezTo>
                    <a:pt x="234" y="32"/>
                    <a:pt x="235" y="31"/>
                    <a:pt x="236" y="30"/>
                  </a:cubicBezTo>
                  <a:cubicBezTo>
                    <a:pt x="246" y="35"/>
                    <a:pt x="256" y="40"/>
                    <a:pt x="267" y="44"/>
                  </a:cubicBezTo>
                  <a:cubicBezTo>
                    <a:pt x="269" y="45"/>
                    <a:pt x="269" y="43"/>
                    <a:pt x="268" y="42"/>
                  </a:cubicBezTo>
                  <a:cubicBezTo>
                    <a:pt x="259" y="36"/>
                    <a:pt x="248" y="31"/>
                    <a:pt x="238" y="28"/>
                  </a:cubicBezTo>
                  <a:cubicBezTo>
                    <a:pt x="238" y="27"/>
                    <a:pt x="239" y="27"/>
                    <a:pt x="239" y="26"/>
                  </a:cubicBezTo>
                  <a:cubicBezTo>
                    <a:pt x="241" y="24"/>
                    <a:pt x="243" y="23"/>
                    <a:pt x="244" y="22"/>
                  </a:cubicBezTo>
                  <a:cubicBezTo>
                    <a:pt x="252" y="27"/>
                    <a:pt x="261" y="31"/>
                    <a:pt x="269" y="35"/>
                  </a:cubicBezTo>
                  <a:cubicBezTo>
                    <a:pt x="270" y="35"/>
                    <a:pt x="271" y="34"/>
                    <a:pt x="271" y="33"/>
                  </a:cubicBezTo>
                  <a:cubicBezTo>
                    <a:pt x="285" y="43"/>
                    <a:pt x="300" y="52"/>
                    <a:pt x="314" y="60"/>
                  </a:cubicBezTo>
                  <a:cubicBezTo>
                    <a:pt x="318" y="66"/>
                    <a:pt x="321" y="73"/>
                    <a:pt x="324" y="79"/>
                  </a:cubicBezTo>
                  <a:cubicBezTo>
                    <a:pt x="325" y="81"/>
                    <a:pt x="326" y="83"/>
                    <a:pt x="327" y="85"/>
                  </a:cubicBezTo>
                  <a:cubicBezTo>
                    <a:pt x="326" y="85"/>
                    <a:pt x="326" y="86"/>
                    <a:pt x="325" y="86"/>
                  </a:cubicBezTo>
                  <a:cubicBezTo>
                    <a:pt x="306" y="76"/>
                    <a:pt x="285" y="67"/>
                    <a:pt x="266" y="57"/>
                  </a:cubicBezTo>
                  <a:cubicBezTo>
                    <a:pt x="264" y="57"/>
                    <a:pt x="263" y="59"/>
                    <a:pt x="264" y="60"/>
                  </a:cubicBezTo>
                  <a:cubicBezTo>
                    <a:pt x="283" y="70"/>
                    <a:pt x="302" y="80"/>
                    <a:pt x="322" y="88"/>
                  </a:cubicBezTo>
                  <a:cubicBezTo>
                    <a:pt x="320" y="89"/>
                    <a:pt x="317" y="90"/>
                    <a:pt x="315" y="91"/>
                  </a:cubicBezTo>
                  <a:cubicBezTo>
                    <a:pt x="298" y="83"/>
                    <a:pt x="281" y="76"/>
                    <a:pt x="263" y="69"/>
                  </a:cubicBezTo>
                  <a:cubicBezTo>
                    <a:pt x="262" y="68"/>
                    <a:pt x="262" y="70"/>
                    <a:pt x="263" y="71"/>
                  </a:cubicBezTo>
                  <a:cubicBezTo>
                    <a:pt x="279" y="78"/>
                    <a:pt x="295" y="86"/>
                    <a:pt x="311" y="93"/>
                  </a:cubicBezTo>
                  <a:cubicBezTo>
                    <a:pt x="310" y="93"/>
                    <a:pt x="309" y="94"/>
                    <a:pt x="308" y="94"/>
                  </a:cubicBezTo>
                  <a:cubicBezTo>
                    <a:pt x="290" y="87"/>
                    <a:pt x="273" y="81"/>
                    <a:pt x="255" y="74"/>
                  </a:cubicBezTo>
                  <a:cubicBezTo>
                    <a:pt x="254" y="74"/>
                    <a:pt x="253" y="76"/>
                    <a:pt x="254" y="76"/>
                  </a:cubicBezTo>
                  <a:cubicBezTo>
                    <a:pt x="271" y="84"/>
                    <a:pt x="287" y="91"/>
                    <a:pt x="305" y="96"/>
                  </a:cubicBezTo>
                  <a:cubicBezTo>
                    <a:pt x="302" y="97"/>
                    <a:pt x="299" y="97"/>
                    <a:pt x="297" y="98"/>
                  </a:cubicBezTo>
                  <a:cubicBezTo>
                    <a:pt x="281" y="93"/>
                    <a:pt x="265" y="89"/>
                    <a:pt x="250" y="81"/>
                  </a:cubicBezTo>
                  <a:cubicBezTo>
                    <a:pt x="249" y="80"/>
                    <a:pt x="247" y="82"/>
                    <a:pt x="249" y="83"/>
                  </a:cubicBezTo>
                  <a:cubicBezTo>
                    <a:pt x="262" y="90"/>
                    <a:pt x="276" y="97"/>
                    <a:pt x="291" y="100"/>
                  </a:cubicBezTo>
                  <a:cubicBezTo>
                    <a:pt x="287" y="101"/>
                    <a:pt x="283" y="102"/>
                    <a:pt x="279" y="102"/>
                  </a:cubicBezTo>
                  <a:cubicBezTo>
                    <a:pt x="275" y="101"/>
                    <a:pt x="271" y="99"/>
                    <a:pt x="269" y="98"/>
                  </a:cubicBezTo>
                  <a:cubicBezTo>
                    <a:pt x="260" y="95"/>
                    <a:pt x="252" y="93"/>
                    <a:pt x="243" y="90"/>
                  </a:cubicBezTo>
                  <a:cubicBezTo>
                    <a:pt x="242" y="90"/>
                    <a:pt x="242" y="91"/>
                    <a:pt x="243" y="91"/>
                  </a:cubicBezTo>
                  <a:cubicBezTo>
                    <a:pt x="254" y="95"/>
                    <a:pt x="265" y="99"/>
                    <a:pt x="275" y="103"/>
                  </a:cubicBezTo>
                  <a:cubicBezTo>
                    <a:pt x="275" y="103"/>
                    <a:pt x="275" y="103"/>
                    <a:pt x="276" y="103"/>
                  </a:cubicBezTo>
                  <a:cubicBezTo>
                    <a:pt x="271" y="103"/>
                    <a:pt x="267" y="104"/>
                    <a:pt x="263" y="104"/>
                  </a:cubicBezTo>
                  <a:cubicBezTo>
                    <a:pt x="254" y="101"/>
                    <a:pt x="245" y="98"/>
                    <a:pt x="236" y="96"/>
                  </a:cubicBezTo>
                  <a:cubicBezTo>
                    <a:pt x="235" y="96"/>
                    <a:pt x="235" y="97"/>
                    <a:pt x="236" y="97"/>
                  </a:cubicBezTo>
                  <a:cubicBezTo>
                    <a:pt x="242" y="99"/>
                    <a:pt x="249" y="102"/>
                    <a:pt x="255" y="104"/>
                  </a:cubicBezTo>
                  <a:cubicBezTo>
                    <a:pt x="251" y="104"/>
                    <a:pt x="246" y="104"/>
                    <a:pt x="241" y="103"/>
                  </a:cubicBezTo>
                  <a:cubicBezTo>
                    <a:pt x="240" y="103"/>
                    <a:pt x="238" y="102"/>
                    <a:pt x="237" y="102"/>
                  </a:cubicBezTo>
                  <a:cubicBezTo>
                    <a:pt x="236" y="101"/>
                    <a:pt x="235" y="102"/>
                    <a:pt x="236" y="103"/>
                  </a:cubicBezTo>
                  <a:cubicBezTo>
                    <a:pt x="233" y="102"/>
                    <a:pt x="229" y="102"/>
                    <a:pt x="226" y="101"/>
                  </a:cubicBezTo>
                  <a:cubicBezTo>
                    <a:pt x="216" y="95"/>
                    <a:pt x="206" y="90"/>
                    <a:pt x="195" y="85"/>
                  </a:cubicBezTo>
                  <a:cubicBezTo>
                    <a:pt x="197" y="82"/>
                    <a:pt x="199" y="79"/>
                    <a:pt x="201" y="76"/>
                  </a:cubicBezTo>
                  <a:close/>
                  <a:moveTo>
                    <a:pt x="194" y="87"/>
                  </a:moveTo>
                  <a:cubicBezTo>
                    <a:pt x="202" y="91"/>
                    <a:pt x="209" y="95"/>
                    <a:pt x="217" y="99"/>
                  </a:cubicBezTo>
                  <a:cubicBezTo>
                    <a:pt x="208" y="97"/>
                    <a:pt x="200" y="94"/>
                    <a:pt x="192" y="91"/>
                  </a:cubicBezTo>
                  <a:cubicBezTo>
                    <a:pt x="193" y="89"/>
                    <a:pt x="194" y="88"/>
                    <a:pt x="194" y="87"/>
                  </a:cubicBezTo>
                  <a:close/>
                  <a:moveTo>
                    <a:pt x="67" y="391"/>
                  </a:moveTo>
                  <a:cubicBezTo>
                    <a:pt x="80" y="381"/>
                    <a:pt x="93" y="370"/>
                    <a:pt x="105" y="359"/>
                  </a:cubicBezTo>
                  <a:cubicBezTo>
                    <a:pt x="105" y="359"/>
                    <a:pt x="106" y="359"/>
                    <a:pt x="106" y="359"/>
                  </a:cubicBezTo>
                  <a:cubicBezTo>
                    <a:pt x="109" y="362"/>
                    <a:pt x="113" y="364"/>
                    <a:pt x="117" y="367"/>
                  </a:cubicBezTo>
                  <a:cubicBezTo>
                    <a:pt x="117" y="368"/>
                    <a:pt x="117" y="369"/>
                    <a:pt x="117" y="370"/>
                  </a:cubicBezTo>
                  <a:cubicBezTo>
                    <a:pt x="113" y="368"/>
                    <a:pt x="109" y="367"/>
                    <a:pt x="105" y="365"/>
                  </a:cubicBezTo>
                  <a:cubicBezTo>
                    <a:pt x="103" y="364"/>
                    <a:pt x="101" y="366"/>
                    <a:pt x="103" y="367"/>
                  </a:cubicBezTo>
                  <a:cubicBezTo>
                    <a:pt x="108" y="370"/>
                    <a:pt x="112" y="372"/>
                    <a:pt x="117" y="374"/>
                  </a:cubicBezTo>
                  <a:cubicBezTo>
                    <a:pt x="117" y="378"/>
                    <a:pt x="117" y="381"/>
                    <a:pt x="118" y="384"/>
                  </a:cubicBezTo>
                  <a:cubicBezTo>
                    <a:pt x="110" y="380"/>
                    <a:pt x="102" y="375"/>
                    <a:pt x="95" y="370"/>
                  </a:cubicBezTo>
                  <a:cubicBezTo>
                    <a:pt x="93" y="369"/>
                    <a:pt x="91" y="371"/>
                    <a:pt x="93" y="373"/>
                  </a:cubicBezTo>
                  <a:cubicBezTo>
                    <a:pt x="101" y="378"/>
                    <a:pt x="109" y="384"/>
                    <a:pt x="118" y="388"/>
                  </a:cubicBezTo>
                  <a:cubicBezTo>
                    <a:pt x="118" y="390"/>
                    <a:pt x="118" y="392"/>
                    <a:pt x="118" y="394"/>
                  </a:cubicBezTo>
                  <a:cubicBezTo>
                    <a:pt x="107" y="389"/>
                    <a:pt x="97" y="383"/>
                    <a:pt x="87" y="376"/>
                  </a:cubicBezTo>
                  <a:cubicBezTo>
                    <a:pt x="86" y="375"/>
                    <a:pt x="84" y="378"/>
                    <a:pt x="86" y="379"/>
                  </a:cubicBezTo>
                  <a:cubicBezTo>
                    <a:pt x="96" y="386"/>
                    <a:pt x="106" y="393"/>
                    <a:pt x="118" y="398"/>
                  </a:cubicBezTo>
                  <a:cubicBezTo>
                    <a:pt x="118" y="405"/>
                    <a:pt x="118" y="411"/>
                    <a:pt x="118" y="418"/>
                  </a:cubicBezTo>
                  <a:cubicBezTo>
                    <a:pt x="105" y="411"/>
                    <a:pt x="92" y="405"/>
                    <a:pt x="80" y="396"/>
                  </a:cubicBezTo>
                  <a:cubicBezTo>
                    <a:pt x="79" y="394"/>
                    <a:pt x="77" y="396"/>
                    <a:pt x="78" y="398"/>
                  </a:cubicBezTo>
                  <a:cubicBezTo>
                    <a:pt x="79" y="398"/>
                    <a:pt x="79" y="398"/>
                    <a:pt x="79" y="398"/>
                  </a:cubicBezTo>
                  <a:cubicBezTo>
                    <a:pt x="77" y="397"/>
                    <a:pt x="75" y="396"/>
                    <a:pt x="74" y="396"/>
                  </a:cubicBezTo>
                  <a:cubicBezTo>
                    <a:pt x="71" y="395"/>
                    <a:pt x="68" y="393"/>
                    <a:pt x="65" y="392"/>
                  </a:cubicBezTo>
                  <a:cubicBezTo>
                    <a:pt x="66" y="392"/>
                    <a:pt x="66" y="392"/>
                    <a:pt x="67" y="391"/>
                  </a:cubicBezTo>
                  <a:close/>
                  <a:moveTo>
                    <a:pt x="117" y="363"/>
                  </a:moveTo>
                  <a:cubicBezTo>
                    <a:pt x="114" y="361"/>
                    <a:pt x="111" y="359"/>
                    <a:pt x="108" y="357"/>
                  </a:cubicBezTo>
                  <a:cubicBezTo>
                    <a:pt x="111" y="354"/>
                    <a:pt x="114" y="351"/>
                    <a:pt x="116" y="349"/>
                  </a:cubicBezTo>
                  <a:cubicBezTo>
                    <a:pt x="116" y="353"/>
                    <a:pt x="116" y="358"/>
                    <a:pt x="117" y="363"/>
                  </a:cubicBezTo>
                  <a:close/>
                  <a:moveTo>
                    <a:pt x="63" y="394"/>
                  </a:moveTo>
                  <a:cubicBezTo>
                    <a:pt x="63" y="395"/>
                    <a:pt x="63" y="395"/>
                    <a:pt x="64" y="395"/>
                  </a:cubicBezTo>
                  <a:cubicBezTo>
                    <a:pt x="67" y="396"/>
                    <a:pt x="70" y="398"/>
                    <a:pt x="73" y="399"/>
                  </a:cubicBezTo>
                  <a:cubicBezTo>
                    <a:pt x="76" y="400"/>
                    <a:pt x="78" y="402"/>
                    <a:pt x="81" y="402"/>
                  </a:cubicBezTo>
                  <a:cubicBezTo>
                    <a:pt x="82" y="402"/>
                    <a:pt x="83" y="402"/>
                    <a:pt x="82" y="401"/>
                  </a:cubicBezTo>
                  <a:cubicBezTo>
                    <a:pt x="93" y="409"/>
                    <a:pt x="104" y="416"/>
                    <a:pt x="117" y="420"/>
                  </a:cubicBezTo>
                  <a:cubicBezTo>
                    <a:pt x="118" y="420"/>
                    <a:pt x="118" y="420"/>
                    <a:pt x="118" y="420"/>
                  </a:cubicBezTo>
                  <a:cubicBezTo>
                    <a:pt x="118" y="424"/>
                    <a:pt x="118" y="428"/>
                    <a:pt x="118" y="432"/>
                  </a:cubicBezTo>
                  <a:cubicBezTo>
                    <a:pt x="105" y="424"/>
                    <a:pt x="92" y="416"/>
                    <a:pt x="79" y="409"/>
                  </a:cubicBezTo>
                  <a:cubicBezTo>
                    <a:pt x="79" y="408"/>
                    <a:pt x="79" y="408"/>
                    <a:pt x="78" y="408"/>
                  </a:cubicBezTo>
                  <a:cubicBezTo>
                    <a:pt x="72" y="404"/>
                    <a:pt x="65" y="401"/>
                    <a:pt x="58" y="398"/>
                  </a:cubicBezTo>
                  <a:cubicBezTo>
                    <a:pt x="60" y="397"/>
                    <a:pt x="61" y="395"/>
                    <a:pt x="63" y="394"/>
                  </a:cubicBezTo>
                  <a:close/>
                  <a:moveTo>
                    <a:pt x="23" y="560"/>
                  </a:moveTo>
                  <a:cubicBezTo>
                    <a:pt x="22" y="559"/>
                    <a:pt x="20" y="558"/>
                    <a:pt x="18" y="559"/>
                  </a:cubicBezTo>
                  <a:cubicBezTo>
                    <a:pt x="18" y="558"/>
                    <a:pt x="18" y="556"/>
                    <a:pt x="18" y="555"/>
                  </a:cubicBezTo>
                  <a:cubicBezTo>
                    <a:pt x="24" y="558"/>
                    <a:pt x="29" y="561"/>
                    <a:pt x="35" y="564"/>
                  </a:cubicBezTo>
                  <a:cubicBezTo>
                    <a:pt x="29" y="563"/>
                    <a:pt x="24" y="562"/>
                    <a:pt x="23" y="560"/>
                  </a:cubicBezTo>
                  <a:close/>
                  <a:moveTo>
                    <a:pt x="42" y="564"/>
                  </a:moveTo>
                  <a:cubicBezTo>
                    <a:pt x="33" y="561"/>
                    <a:pt x="26" y="556"/>
                    <a:pt x="17" y="553"/>
                  </a:cubicBezTo>
                  <a:cubicBezTo>
                    <a:pt x="17" y="551"/>
                    <a:pt x="17" y="549"/>
                    <a:pt x="17" y="546"/>
                  </a:cubicBezTo>
                  <a:cubicBezTo>
                    <a:pt x="28" y="553"/>
                    <a:pt x="40" y="559"/>
                    <a:pt x="52" y="565"/>
                  </a:cubicBezTo>
                  <a:cubicBezTo>
                    <a:pt x="49" y="565"/>
                    <a:pt x="45" y="565"/>
                    <a:pt x="42" y="564"/>
                  </a:cubicBezTo>
                  <a:close/>
                  <a:moveTo>
                    <a:pt x="113" y="566"/>
                  </a:moveTo>
                  <a:cubicBezTo>
                    <a:pt x="96" y="558"/>
                    <a:pt x="79" y="551"/>
                    <a:pt x="63" y="542"/>
                  </a:cubicBezTo>
                  <a:cubicBezTo>
                    <a:pt x="62" y="542"/>
                    <a:pt x="61" y="543"/>
                    <a:pt x="62" y="543"/>
                  </a:cubicBezTo>
                  <a:cubicBezTo>
                    <a:pt x="76" y="551"/>
                    <a:pt x="91" y="559"/>
                    <a:pt x="106" y="566"/>
                  </a:cubicBezTo>
                  <a:cubicBezTo>
                    <a:pt x="101" y="566"/>
                    <a:pt x="96" y="565"/>
                    <a:pt x="91" y="565"/>
                  </a:cubicBezTo>
                  <a:cubicBezTo>
                    <a:pt x="80" y="560"/>
                    <a:pt x="68" y="556"/>
                    <a:pt x="57" y="550"/>
                  </a:cubicBezTo>
                  <a:cubicBezTo>
                    <a:pt x="57" y="550"/>
                    <a:pt x="56" y="551"/>
                    <a:pt x="57" y="551"/>
                  </a:cubicBezTo>
                  <a:cubicBezTo>
                    <a:pt x="65" y="556"/>
                    <a:pt x="75" y="561"/>
                    <a:pt x="84" y="565"/>
                  </a:cubicBezTo>
                  <a:cubicBezTo>
                    <a:pt x="81" y="565"/>
                    <a:pt x="79" y="565"/>
                    <a:pt x="76" y="565"/>
                  </a:cubicBezTo>
                  <a:cubicBezTo>
                    <a:pt x="75" y="565"/>
                    <a:pt x="73" y="565"/>
                    <a:pt x="72" y="565"/>
                  </a:cubicBezTo>
                  <a:cubicBezTo>
                    <a:pt x="65" y="562"/>
                    <a:pt x="58" y="560"/>
                    <a:pt x="52" y="557"/>
                  </a:cubicBezTo>
                  <a:cubicBezTo>
                    <a:pt x="51" y="557"/>
                    <a:pt x="50" y="558"/>
                    <a:pt x="51" y="559"/>
                  </a:cubicBezTo>
                  <a:cubicBezTo>
                    <a:pt x="55" y="561"/>
                    <a:pt x="60" y="563"/>
                    <a:pt x="64" y="565"/>
                  </a:cubicBezTo>
                  <a:cubicBezTo>
                    <a:pt x="61" y="565"/>
                    <a:pt x="58" y="565"/>
                    <a:pt x="54" y="565"/>
                  </a:cubicBezTo>
                  <a:cubicBezTo>
                    <a:pt x="54" y="564"/>
                    <a:pt x="55" y="563"/>
                    <a:pt x="54" y="563"/>
                  </a:cubicBezTo>
                  <a:cubicBezTo>
                    <a:pt x="41" y="557"/>
                    <a:pt x="28" y="551"/>
                    <a:pt x="16" y="544"/>
                  </a:cubicBezTo>
                  <a:cubicBezTo>
                    <a:pt x="16" y="542"/>
                    <a:pt x="16" y="540"/>
                    <a:pt x="16" y="538"/>
                  </a:cubicBezTo>
                  <a:cubicBezTo>
                    <a:pt x="28" y="546"/>
                    <a:pt x="41" y="552"/>
                    <a:pt x="55" y="557"/>
                  </a:cubicBezTo>
                  <a:cubicBezTo>
                    <a:pt x="56" y="557"/>
                    <a:pt x="57" y="555"/>
                    <a:pt x="56" y="555"/>
                  </a:cubicBezTo>
                  <a:cubicBezTo>
                    <a:pt x="42" y="549"/>
                    <a:pt x="29" y="542"/>
                    <a:pt x="15" y="536"/>
                  </a:cubicBezTo>
                  <a:cubicBezTo>
                    <a:pt x="15" y="532"/>
                    <a:pt x="15" y="528"/>
                    <a:pt x="14" y="524"/>
                  </a:cubicBezTo>
                  <a:cubicBezTo>
                    <a:pt x="28" y="531"/>
                    <a:pt x="42" y="538"/>
                    <a:pt x="55" y="545"/>
                  </a:cubicBezTo>
                  <a:cubicBezTo>
                    <a:pt x="57" y="546"/>
                    <a:pt x="58" y="544"/>
                    <a:pt x="57" y="543"/>
                  </a:cubicBezTo>
                  <a:cubicBezTo>
                    <a:pt x="43" y="535"/>
                    <a:pt x="28" y="528"/>
                    <a:pt x="14" y="521"/>
                  </a:cubicBezTo>
                  <a:cubicBezTo>
                    <a:pt x="14" y="518"/>
                    <a:pt x="14" y="516"/>
                    <a:pt x="14" y="514"/>
                  </a:cubicBezTo>
                  <a:cubicBezTo>
                    <a:pt x="28" y="522"/>
                    <a:pt x="42" y="529"/>
                    <a:pt x="57" y="536"/>
                  </a:cubicBezTo>
                  <a:cubicBezTo>
                    <a:pt x="58" y="536"/>
                    <a:pt x="60" y="535"/>
                    <a:pt x="58" y="534"/>
                  </a:cubicBezTo>
                  <a:cubicBezTo>
                    <a:pt x="44" y="526"/>
                    <a:pt x="29" y="518"/>
                    <a:pt x="14" y="511"/>
                  </a:cubicBezTo>
                  <a:cubicBezTo>
                    <a:pt x="14" y="507"/>
                    <a:pt x="14" y="503"/>
                    <a:pt x="14" y="500"/>
                  </a:cubicBezTo>
                  <a:cubicBezTo>
                    <a:pt x="30" y="509"/>
                    <a:pt x="46" y="518"/>
                    <a:pt x="63" y="526"/>
                  </a:cubicBezTo>
                  <a:cubicBezTo>
                    <a:pt x="65" y="527"/>
                    <a:pt x="66" y="525"/>
                    <a:pt x="65" y="524"/>
                  </a:cubicBezTo>
                  <a:cubicBezTo>
                    <a:pt x="48" y="515"/>
                    <a:pt x="31" y="507"/>
                    <a:pt x="15" y="498"/>
                  </a:cubicBezTo>
                  <a:cubicBezTo>
                    <a:pt x="14" y="498"/>
                    <a:pt x="14" y="498"/>
                    <a:pt x="14" y="498"/>
                  </a:cubicBezTo>
                  <a:cubicBezTo>
                    <a:pt x="14" y="496"/>
                    <a:pt x="13" y="494"/>
                    <a:pt x="13" y="493"/>
                  </a:cubicBezTo>
                  <a:cubicBezTo>
                    <a:pt x="32" y="501"/>
                    <a:pt x="49" y="511"/>
                    <a:pt x="67" y="520"/>
                  </a:cubicBezTo>
                  <a:cubicBezTo>
                    <a:pt x="68" y="520"/>
                    <a:pt x="69" y="519"/>
                    <a:pt x="68" y="518"/>
                  </a:cubicBezTo>
                  <a:cubicBezTo>
                    <a:pt x="51" y="507"/>
                    <a:pt x="32" y="498"/>
                    <a:pt x="13" y="490"/>
                  </a:cubicBezTo>
                  <a:cubicBezTo>
                    <a:pt x="13" y="485"/>
                    <a:pt x="13" y="480"/>
                    <a:pt x="13" y="476"/>
                  </a:cubicBezTo>
                  <a:cubicBezTo>
                    <a:pt x="29" y="485"/>
                    <a:pt x="46" y="494"/>
                    <a:pt x="63" y="502"/>
                  </a:cubicBezTo>
                  <a:cubicBezTo>
                    <a:pt x="65" y="502"/>
                    <a:pt x="66" y="500"/>
                    <a:pt x="65" y="500"/>
                  </a:cubicBezTo>
                  <a:cubicBezTo>
                    <a:pt x="47" y="491"/>
                    <a:pt x="30" y="482"/>
                    <a:pt x="13" y="473"/>
                  </a:cubicBezTo>
                  <a:cubicBezTo>
                    <a:pt x="13" y="468"/>
                    <a:pt x="13" y="464"/>
                    <a:pt x="12" y="459"/>
                  </a:cubicBezTo>
                  <a:cubicBezTo>
                    <a:pt x="30" y="470"/>
                    <a:pt x="48" y="481"/>
                    <a:pt x="66" y="487"/>
                  </a:cubicBezTo>
                  <a:cubicBezTo>
                    <a:pt x="68" y="488"/>
                    <a:pt x="69" y="486"/>
                    <a:pt x="67" y="485"/>
                  </a:cubicBezTo>
                  <a:cubicBezTo>
                    <a:pt x="49" y="476"/>
                    <a:pt x="31" y="466"/>
                    <a:pt x="12" y="456"/>
                  </a:cubicBezTo>
                  <a:cubicBezTo>
                    <a:pt x="12" y="453"/>
                    <a:pt x="12" y="450"/>
                    <a:pt x="11" y="447"/>
                  </a:cubicBezTo>
                  <a:cubicBezTo>
                    <a:pt x="18" y="451"/>
                    <a:pt x="34" y="458"/>
                    <a:pt x="37" y="459"/>
                  </a:cubicBezTo>
                  <a:cubicBezTo>
                    <a:pt x="46" y="464"/>
                    <a:pt x="55" y="469"/>
                    <a:pt x="65" y="474"/>
                  </a:cubicBezTo>
                  <a:cubicBezTo>
                    <a:pt x="67" y="475"/>
                    <a:pt x="68" y="472"/>
                    <a:pt x="66" y="471"/>
                  </a:cubicBezTo>
                  <a:cubicBezTo>
                    <a:pt x="53" y="464"/>
                    <a:pt x="40" y="458"/>
                    <a:pt x="26" y="451"/>
                  </a:cubicBezTo>
                  <a:cubicBezTo>
                    <a:pt x="22" y="449"/>
                    <a:pt x="16" y="444"/>
                    <a:pt x="11" y="443"/>
                  </a:cubicBezTo>
                  <a:cubicBezTo>
                    <a:pt x="11" y="440"/>
                    <a:pt x="10" y="437"/>
                    <a:pt x="10" y="435"/>
                  </a:cubicBezTo>
                  <a:cubicBezTo>
                    <a:pt x="27" y="444"/>
                    <a:pt x="46" y="455"/>
                    <a:pt x="65" y="461"/>
                  </a:cubicBezTo>
                  <a:cubicBezTo>
                    <a:pt x="66" y="462"/>
                    <a:pt x="66" y="460"/>
                    <a:pt x="65" y="459"/>
                  </a:cubicBezTo>
                  <a:cubicBezTo>
                    <a:pt x="48" y="448"/>
                    <a:pt x="28" y="440"/>
                    <a:pt x="9" y="431"/>
                  </a:cubicBezTo>
                  <a:cubicBezTo>
                    <a:pt x="9" y="431"/>
                    <a:pt x="9" y="431"/>
                    <a:pt x="9" y="431"/>
                  </a:cubicBezTo>
                  <a:cubicBezTo>
                    <a:pt x="10" y="429"/>
                    <a:pt x="12" y="428"/>
                    <a:pt x="13" y="427"/>
                  </a:cubicBezTo>
                  <a:cubicBezTo>
                    <a:pt x="14" y="427"/>
                    <a:pt x="14" y="427"/>
                    <a:pt x="14" y="427"/>
                  </a:cubicBezTo>
                  <a:cubicBezTo>
                    <a:pt x="30" y="435"/>
                    <a:pt x="47" y="445"/>
                    <a:pt x="64" y="450"/>
                  </a:cubicBezTo>
                  <a:cubicBezTo>
                    <a:pt x="66" y="450"/>
                    <a:pt x="67" y="448"/>
                    <a:pt x="65" y="447"/>
                  </a:cubicBezTo>
                  <a:cubicBezTo>
                    <a:pt x="49" y="439"/>
                    <a:pt x="32" y="433"/>
                    <a:pt x="16" y="425"/>
                  </a:cubicBezTo>
                  <a:cubicBezTo>
                    <a:pt x="18" y="424"/>
                    <a:pt x="20" y="423"/>
                    <a:pt x="22" y="422"/>
                  </a:cubicBezTo>
                  <a:cubicBezTo>
                    <a:pt x="38" y="428"/>
                    <a:pt x="54" y="437"/>
                    <a:pt x="70" y="442"/>
                  </a:cubicBezTo>
                  <a:cubicBezTo>
                    <a:pt x="71" y="442"/>
                    <a:pt x="72" y="441"/>
                    <a:pt x="71" y="440"/>
                  </a:cubicBezTo>
                  <a:cubicBezTo>
                    <a:pt x="58" y="431"/>
                    <a:pt x="40" y="425"/>
                    <a:pt x="25" y="420"/>
                  </a:cubicBezTo>
                  <a:cubicBezTo>
                    <a:pt x="29" y="417"/>
                    <a:pt x="33" y="415"/>
                    <a:pt x="37" y="413"/>
                  </a:cubicBezTo>
                  <a:cubicBezTo>
                    <a:pt x="37" y="413"/>
                    <a:pt x="37" y="413"/>
                    <a:pt x="37" y="413"/>
                  </a:cubicBezTo>
                  <a:cubicBezTo>
                    <a:pt x="49" y="419"/>
                    <a:pt x="62" y="425"/>
                    <a:pt x="74" y="431"/>
                  </a:cubicBezTo>
                  <a:cubicBezTo>
                    <a:pt x="76" y="432"/>
                    <a:pt x="78" y="429"/>
                    <a:pt x="76" y="428"/>
                  </a:cubicBezTo>
                  <a:cubicBezTo>
                    <a:pt x="64" y="422"/>
                    <a:pt x="52" y="417"/>
                    <a:pt x="40" y="411"/>
                  </a:cubicBezTo>
                  <a:cubicBezTo>
                    <a:pt x="41" y="410"/>
                    <a:pt x="42" y="409"/>
                    <a:pt x="44" y="408"/>
                  </a:cubicBezTo>
                  <a:cubicBezTo>
                    <a:pt x="44" y="409"/>
                    <a:pt x="44" y="409"/>
                    <a:pt x="45" y="410"/>
                  </a:cubicBezTo>
                  <a:cubicBezTo>
                    <a:pt x="56" y="413"/>
                    <a:pt x="65" y="418"/>
                    <a:pt x="76" y="423"/>
                  </a:cubicBezTo>
                  <a:cubicBezTo>
                    <a:pt x="76" y="423"/>
                    <a:pt x="77" y="423"/>
                    <a:pt x="77" y="423"/>
                  </a:cubicBezTo>
                  <a:cubicBezTo>
                    <a:pt x="89" y="431"/>
                    <a:pt x="102" y="439"/>
                    <a:pt x="115" y="444"/>
                  </a:cubicBezTo>
                  <a:cubicBezTo>
                    <a:pt x="117" y="444"/>
                    <a:pt x="118" y="442"/>
                    <a:pt x="116" y="442"/>
                  </a:cubicBezTo>
                  <a:cubicBezTo>
                    <a:pt x="103" y="434"/>
                    <a:pt x="90" y="428"/>
                    <a:pt x="78" y="420"/>
                  </a:cubicBezTo>
                  <a:cubicBezTo>
                    <a:pt x="77" y="419"/>
                    <a:pt x="76" y="419"/>
                    <a:pt x="76" y="420"/>
                  </a:cubicBezTo>
                  <a:cubicBezTo>
                    <a:pt x="67" y="413"/>
                    <a:pt x="56" y="410"/>
                    <a:pt x="46" y="407"/>
                  </a:cubicBezTo>
                  <a:cubicBezTo>
                    <a:pt x="49" y="405"/>
                    <a:pt x="52" y="402"/>
                    <a:pt x="55" y="400"/>
                  </a:cubicBezTo>
                  <a:cubicBezTo>
                    <a:pt x="61" y="404"/>
                    <a:pt x="68" y="407"/>
                    <a:pt x="75" y="410"/>
                  </a:cubicBezTo>
                  <a:cubicBezTo>
                    <a:pt x="89" y="419"/>
                    <a:pt x="103" y="428"/>
                    <a:pt x="118" y="434"/>
                  </a:cubicBezTo>
                  <a:cubicBezTo>
                    <a:pt x="118" y="434"/>
                    <a:pt x="118" y="434"/>
                    <a:pt x="118" y="434"/>
                  </a:cubicBezTo>
                  <a:cubicBezTo>
                    <a:pt x="119" y="439"/>
                    <a:pt x="119" y="444"/>
                    <a:pt x="119" y="450"/>
                  </a:cubicBezTo>
                  <a:cubicBezTo>
                    <a:pt x="119" y="453"/>
                    <a:pt x="119" y="457"/>
                    <a:pt x="119" y="460"/>
                  </a:cubicBezTo>
                  <a:cubicBezTo>
                    <a:pt x="105" y="452"/>
                    <a:pt x="91" y="445"/>
                    <a:pt x="78" y="435"/>
                  </a:cubicBezTo>
                  <a:cubicBezTo>
                    <a:pt x="76" y="434"/>
                    <a:pt x="75" y="436"/>
                    <a:pt x="76" y="437"/>
                  </a:cubicBezTo>
                  <a:cubicBezTo>
                    <a:pt x="89" y="447"/>
                    <a:pt x="104" y="457"/>
                    <a:pt x="119" y="463"/>
                  </a:cubicBezTo>
                  <a:cubicBezTo>
                    <a:pt x="119" y="463"/>
                    <a:pt x="119" y="463"/>
                    <a:pt x="119" y="463"/>
                  </a:cubicBezTo>
                  <a:cubicBezTo>
                    <a:pt x="119" y="466"/>
                    <a:pt x="119" y="470"/>
                    <a:pt x="120" y="474"/>
                  </a:cubicBezTo>
                  <a:cubicBezTo>
                    <a:pt x="106" y="465"/>
                    <a:pt x="91" y="457"/>
                    <a:pt x="77" y="448"/>
                  </a:cubicBezTo>
                  <a:cubicBezTo>
                    <a:pt x="75" y="447"/>
                    <a:pt x="74" y="450"/>
                    <a:pt x="75" y="451"/>
                  </a:cubicBezTo>
                  <a:cubicBezTo>
                    <a:pt x="90" y="460"/>
                    <a:pt x="104" y="469"/>
                    <a:pt x="120" y="476"/>
                  </a:cubicBezTo>
                  <a:cubicBezTo>
                    <a:pt x="120" y="492"/>
                    <a:pt x="120" y="507"/>
                    <a:pt x="121" y="523"/>
                  </a:cubicBezTo>
                  <a:cubicBezTo>
                    <a:pt x="121" y="526"/>
                    <a:pt x="121" y="529"/>
                    <a:pt x="121" y="533"/>
                  </a:cubicBezTo>
                  <a:cubicBezTo>
                    <a:pt x="121" y="533"/>
                    <a:pt x="121" y="533"/>
                    <a:pt x="120" y="533"/>
                  </a:cubicBezTo>
                  <a:cubicBezTo>
                    <a:pt x="104" y="524"/>
                    <a:pt x="87" y="516"/>
                    <a:pt x="71" y="506"/>
                  </a:cubicBezTo>
                  <a:cubicBezTo>
                    <a:pt x="70" y="506"/>
                    <a:pt x="69" y="507"/>
                    <a:pt x="70" y="508"/>
                  </a:cubicBezTo>
                  <a:cubicBezTo>
                    <a:pt x="85" y="518"/>
                    <a:pt x="102" y="528"/>
                    <a:pt x="120" y="534"/>
                  </a:cubicBezTo>
                  <a:cubicBezTo>
                    <a:pt x="120" y="534"/>
                    <a:pt x="120" y="534"/>
                    <a:pt x="121" y="534"/>
                  </a:cubicBezTo>
                  <a:cubicBezTo>
                    <a:pt x="121" y="538"/>
                    <a:pt x="120" y="541"/>
                    <a:pt x="120" y="545"/>
                  </a:cubicBezTo>
                  <a:cubicBezTo>
                    <a:pt x="118" y="544"/>
                    <a:pt x="116" y="543"/>
                    <a:pt x="114" y="542"/>
                  </a:cubicBezTo>
                  <a:cubicBezTo>
                    <a:pt x="100" y="534"/>
                    <a:pt x="85" y="526"/>
                    <a:pt x="70" y="519"/>
                  </a:cubicBezTo>
                  <a:cubicBezTo>
                    <a:pt x="69" y="519"/>
                    <a:pt x="68" y="520"/>
                    <a:pt x="69" y="520"/>
                  </a:cubicBezTo>
                  <a:cubicBezTo>
                    <a:pt x="78" y="526"/>
                    <a:pt x="87" y="531"/>
                    <a:pt x="96" y="536"/>
                  </a:cubicBezTo>
                  <a:cubicBezTo>
                    <a:pt x="101" y="538"/>
                    <a:pt x="105" y="540"/>
                    <a:pt x="109" y="543"/>
                  </a:cubicBezTo>
                  <a:cubicBezTo>
                    <a:pt x="111" y="544"/>
                    <a:pt x="116" y="547"/>
                    <a:pt x="120" y="549"/>
                  </a:cubicBezTo>
                  <a:cubicBezTo>
                    <a:pt x="118" y="551"/>
                    <a:pt x="119" y="553"/>
                    <a:pt x="121" y="555"/>
                  </a:cubicBezTo>
                  <a:cubicBezTo>
                    <a:pt x="121" y="556"/>
                    <a:pt x="121" y="557"/>
                    <a:pt x="121" y="559"/>
                  </a:cubicBezTo>
                  <a:cubicBezTo>
                    <a:pt x="121" y="558"/>
                    <a:pt x="120" y="559"/>
                    <a:pt x="120" y="560"/>
                  </a:cubicBezTo>
                  <a:cubicBezTo>
                    <a:pt x="115" y="554"/>
                    <a:pt x="104" y="550"/>
                    <a:pt x="97" y="546"/>
                  </a:cubicBezTo>
                  <a:cubicBezTo>
                    <a:pt x="93" y="544"/>
                    <a:pt x="88" y="542"/>
                    <a:pt x="84" y="540"/>
                  </a:cubicBezTo>
                  <a:cubicBezTo>
                    <a:pt x="83" y="539"/>
                    <a:pt x="71" y="534"/>
                    <a:pt x="68" y="532"/>
                  </a:cubicBezTo>
                  <a:cubicBezTo>
                    <a:pt x="68" y="532"/>
                    <a:pt x="68" y="532"/>
                    <a:pt x="68" y="531"/>
                  </a:cubicBezTo>
                  <a:cubicBezTo>
                    <a:pt x="68" y="531"/>
                    <a:pt x="68" y="531"/>
                    <a:pt x="68" y="531"/>
                  </a:cubicBezTo>
                  <a:cubicBezTo>
                    <a:pt x="68" y="530"/>
                    <a:pt x="68" y="530"/>
                    <a:pt x="67" y="530"/>
                  </a:cubicBezTo>
                  <a:cubicBezTo>
                    <a:pt x="67" y="530"/>
                    <a:pt x="67" y="530"/>
                    <a:pt x="67" y="530"/>
                  </a:cubicBezTo>
                  <a:cubicBezTo>
                    <a:pt x="66" y="530"/>
                    <a:pt x="66" y="531"/>
                    <a:pt x="66" y="531"/>
                  </a:cubicBezTo>
                  <a:cubicBezTo>
                    <a:pt x="70" y="537"/>
                    <a:pt x="83" y="541"/>
                    <a:pt x="89" y="545"/>
                  </a:cubicBezTo>
                  <a:cubicBezTo>
                    <a:pt x="100" y="551"/>
                    <a:pt x="111" y="557"/>
                    <a:pt x="122" y="562"/>
                  </a:cubicBezTo>
                  <a:cubicBezTo>
                    <a:pt x="122" y="564"/>
                    <a:pt x="123" y="565"/>
                    <a:pt x="123" y="566"/>
                  </a:cubicBezTo>
                  <a:cubicBezTo>
                    <a:pt x="120" y="566"/>
                    <a:pt x="116" y="566"/>
                    <a:pt x="113" y="566"/>
                  </a:cubicBezTo>
                  <a:close/>
                  <a:moveTo>
                    <a:pt x="169" y="668"/>
                  </a:moveTo>
                  <a:cubicBezTo>
                    <a:pt x="171" y="663"/>
                    <a:pt x="172" y="657"/>
                    <a:pt x="173" y="652"/>
                  </a:cubicBezTo>
                  <a:cubicBezTo>
                    <a:pt x="200" y="654"/>
                    <a:pt x="229" y="655"/>
                    <a:pt x="256" y="652"/>
                  </a:cubicBezTo>
                  <a:cubicBezTo>
                    <a:pt x="257" y="656"/>
                    <a:pt x="257" y="660"/>
                    <a:pt x="258" y="664"/>
                  </a:cubicBezTo>
                  <a:cubicBezTo>
                    <a:pt x="228" y="666"/>
                    <a:pt x="199" y="667"/>
                    <a:pt x="169" y="668"/>
                  </a:cubicBezTo>
                  <a:close/>
                  <a:moveTo>
                    <a:pt x="253" y="631"/>
                  </a:moveTo>
                  <a:cubicBezTo>
                    <a:pt x="228" y="627"/>
                    <a:pt x="201" y="630"/>
                    <a:pt x="176" y="632"/>
                  </a:cubicBezTo>
                  <a:cubicBezTo>
                    <a:pt x="176" y="628"/>
                    <a:pt x="176" y="624"/>
                    <a:pt x="177" y="620"/>
                  </a:cubicBezTo>
                  <a:cubicBezTo>
                    <a:pt x="191" y="622"/>
                    <a:pt x="205" y="623"/>
                    <a:pt x="218" y="624"/>
                  </a:cubicBezTo>
                  <a:cubicBezTo>
                    <a:pt x="230" y="624"/>
                    <a:pt x="241" y="625"/>
                    <a:pt x="253" y="625"/>
                  </a:cubicBezTo>
                  <a:cubicBezTo>
                    <a:pt x="253" y="626"/>
                    <a:pt x="253" y="626"/>
                    <a:pt x="253" y="627"/>
                  </a:cubicBezTo>
                  <a:cubicBezTo>
                    <a:pt x="253" y="628"/>
                    <a:pt x="253" y="630"/>
                    <a:pt x="253" y="631"/>
                  </a:cubicBezTo>
                  <a:close/>
                  <a:moveTo>
                    <a:pt x="254" y="637"/>
                  </a:moveTo>
                  <a:cubicBezTo>
                    <a:pt x="255" y="640"/>
                    <a:pt x="255" y="643"/>
                    <a:pt x="255" y="647"/>
                  </a:cubicBezTo>
                  <a:cubicBezTo>
                    <a:pt x="228" y="647"/>
                    <a:pt x="201" y="649"/>
                    <a:pt x="174" y="649"/>
                  </a:cubicBezTo>
                  <a:cubicBezTo>
                    <a:pt x="174" y="644"/>
                    <a:pt x="175" y="640"/>
                    <a:pt x="175" y="635"/>
                  </a:cubicBezTo>
                  <a:cubicBezTo>
                    <a:pt x="201" y="636"/>
                    <a:pt x="228" y="639"/>
                    <a:pt x="254" y="637"/>
                  </a:cubicBezTo>
                  <a:close/>
                  <a:moveTo>
                    <a:pt x="294" y="624"/>
                  </a:moveTo>
                  <a:cubicBezTo>
                    <a:pt x="320" y="623"/>
                    <a:pt x="345" y="619"/>
                    <a:pt x="370" y="615"/>
                  </a:cubicBezTo>
                  <a:cubicBezTo>
                    <a:pt x="372" y="620"/>
                    <a:pt x="374" y="626"/>
                    <a:pt x="376" y="631"/>
                  </a:cubicBezTo>
                  <a:cubicBezTo>
                    <a:pt x="376" y="631"/>
                    <a:pt x="375" y="630"/>
                    <a:pt x="374" y="630"/>
                  </a:cubicBezTo>
                  <a:cubicBezTo>
                    <a:pt x="348" y="631"/>
                    <a:pt x="322" y="633"/>
                    <a:pt x="296" y="632"/>
                  </a:cubicBezTo>
                  <a:cubicBezTo>
                    <a:pt x="295" y="629"/>
                    <a:pt x="295" y="626"/>
                    <a:pt x="294" y="624"/>
                  </a:cubicBezTo>
                  <a:close/>
                  <a:moveTo>
                    <a:pt x="386" y="657"/>
                  </a:moveTo>
                  <a:cubicBezTo>
                    <a:pt x="391" y="663"/>
                    <a:pt x="391" y="665"/>
                    <a:pt x="385" y="665"/>
                  </a:cubicBezTo>
                  <a:cubicBezTo>
                    <a:pt x="379" y="668"/>
                    <a:pt x="366" y="666"/>
                    <a:pt x="360" y="666"/>
                  </a:cubicBezTo>
                  <a:cubicBezTo>
                    <a:pt x="347" y="667"/>
                    <a:pt x="327" y="671"/>
                    <a:pt x="315" y="667"/>
                  </a:cubicBezTo>
                  <a:cubicBezTo>
                    <a:pt x="310" y="665"/>
                    <a:pt x="306" y="660"/>
                    <a:pt x="303" y="654"/>
                  </a:cubicBezTo>
                  <a:cubicBezTo>
                    <a:pt x="330" y="657"/>
                    <a:pt x="358" y="658"/>
                    <a:pt x="385" y="653"/>
                  </a:cubicBezTo>
                  <a:cubicBezTo>
                    <a:pt x="386" y="655"/>
                    <a:pt x="386" y="656"/>
                    <a:pt x="386" y="657"/>
                  </a:cubicBezTo>
                  <a:close/>
                  <a:moveTo>
                    <a:pt x="383" y="648"/>
                  </a:moveTo>
                  <a:cubicBezTo>
                    <a:pt x="356" y="649"/>
                    <a:pt x="328" y="650"/>
                    <a:pt x="301" y="650"/>
                  </a:cubicBezTo>
                  <a:cubicBezTo>
                    <a:pt x="299" y="645"/>
                    <a:pt x="298" y="641"/>
                    <a:pt x="297" y="636"/>
                  </a:cubicBezTo>
                  <a:cubicBezTo>
                    <a:pt x="322" y="639"/>
                    <a:pt x="348" y="640"/>
                    <a:pt x="374" y="637"/>
                  </a:cubicBezTo>
                  <a:cubicBezTo>
                    <a:pt x="376" y="637"/>
                    <a:pt x="377" y="635"/>
                    <a:pt x="377" y="633"/>
                  </a:cubicBezTo>
                  <a:cubicBezTo>
                    <a:pt x="379" y="638"/>
                    <a:pt x="381" y="643"/>
                    <a:pt x="383" y="648"/>
                  </a:cubicBezTo>
                  <a:close/>
                  <a:moveTo>
                    <a:pt x="399" y="599"/>
                  </a:moveTo>
                  <a:cubicBezTo>
                    <a:pt x="395" y="602"/>
                    <a:pt x="384" y="604"/>
                    <a:pt x="374" y="605"/>
                  </a:cubicBezTo>
                  <a:cubicBezTo>
                    <a:pt x="372" y="604"/>
                    <a:pt x="369" y="604"/>
                    <a:pt x="368" y="606"/>
                  </a:cubicBezTo>
                  <a:cubicBezTo>
                    <a:pt x="365" y="606"/>
                    <a:pt x="362" y="607"/>
                    <a:pt x="360" y="607"/>
                  </a:cubicBezTo>
                  <a:cubicBezTo>
                    <a:pt x="333" y="612"/>
                    <a:pt x="305" y="615"/>
                    <a:pt x="278" y="615"/>
                  </a:cubicBezTo>
                  <a:cubicBezTo>
                    <a:pt x="253" y="616"/>
                    <a:pt x="228" y="615"/>
                    <a:pt x="203" y="613"/>
                  </a:cubicBezTo>
                  <a:cubicBezTo>
                    <a:pt x="174" y="610"/>
                    <a:pt x="121" y="612"/>
                    <a:pt x="119" y="573"/>
                  </a:cubicBezTo>
                  <a:cubicBezTo>
                    <a:pt x="122" y="573"/>
                    <a:pt x="126" y="572"/>
                    <a:pt x="129" y="572"/>
                  </a:cubicBezTo>
                  <a:cubicBezTo>
                    <a:pt x="131" y="572"/>
                    <a:pt x="132" y="570"/>
                    <a:pt x="132" y="568"/>
                  </a:cubicBezTo>
                  <a:cubicBezTo>
                    <a:pt x="132" y="568"/>
                    <a:pt x="132" y="568"/>
                    <a:pt x="132" y="568"/>
                  </a:cubicBezTo>
                  <a:cubicBezTo>
                    <a:pt x="132" y="568"/>
                    <a:pt x="132" y="567"/>
                    <a:pt x="132" y="567"/>
                  </a:cubicBezTo>
                  <a:cubicBezTo>
                    <a:pt x="133" y="565"/>
                    <a:pt x="133" y="563"/>
                    <a:pt x="131" y="562"/>
                  </a:cubicBezTo>
                  <a:cubicBezTo>
                    <a:pt x="131" y="561"/>
                    <a:pt x="130" y="561"/>
                    <a:pt x="130" y="561"/>
                  </a:cubicBezTo>
                  <a:cubicBezTo>
                    <a:pt x="130" y="561"/>
                    <a:pt x="129" y="561"/>
                    <a:pt x="129" y="561"/>
                  </a:cubicBezTo>
                  <a:cubicBezTo>
                    <a:pt x="130" y="557"/>
                    <a:pt x="131" y="552"/>
                    <a:pt x="131" y="548"/>
                  </a:cubicBezTo>
                  <a:cubicBezTo>
                    <a:pt x="130" y="543"/>
                    <a:pt x="130" y="538"/>
                    <a:pt x="130" y="533"/>
                  </a:cubicBezTo>
                  <a:cubicBezTo>
                    <a:pt x="130" y="525"/>
                    <a:pt x="130" y="516"/>
                    <a:pt x="129" y="508"/>
                  </a:cubicBezTo>
                  <a:cubicBezTo>
                    <a:pt x="129" y="489"/>
                    <a:pt x="128" y="469"/>
                    <a:pt x="128" y="450"/>
                  </a:cubicBezTo>
                  <a:cubicBezTo>
                    <a:pt x="127" y="432"/>
                    <a:pt x="127" y="414"/>
                    <a:pt x="126" y="396"/>
                  </a:cubicBezTo>
                  <a:cubicBezTo>
                    <a:pt x="126" y="385"/>
                    <a:pt x="126" y="374"/>
                    <a:pt x="125" y="363"/>
                  </a:cubicBezTo>
                  <a:cubicBezTo>
                    <a:pt x="125" y="360"/>
                    <a:pt x="124" y="349"/>
                    <a:pt x="122" y="343"/>
                  </a:cubicBezTo>
                  <a:cubicBezTo>
                    <a:pt x="122" y="343"/>
                    <a:pt x="123" y="343"/>
                    <a:pt x="123" y="343"/>
                  </a:cubicBezTo>
                  <a:cubicBezTo>
                    <a:pt x="123" y="342"/>
                    <a:pt x="123" y="342"/>
                    <a:pt x="123" y="342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5" y="341"/>
                    <a:pt x="125" y="341"/>
                    <a:pt x="125" y="341"/>
                  </a:cubicBezTo>
                  <a:cubicBezTo>
                    <a:pt x="126" y="340"/>
                    <a:pt x="126" y="339"/>
                    <a:pt x="125" y="338"/>
                  </a:cubicBezTo>
                  <a:cubicBezTo>
                    <a:pt x="124" y="338"/>
                    <a:pt x="124" y="337"/>
                    <a:pt x="124" y="337"/>
                  </a:cubicBezTo>
                  <a:cubicBezTo>
                    <a:pt x="124" y="337"/>
                    <a:pt x="123" y="337"/>
                    <a:pt x="123" y="336"/>
                  </a:cubicBezTo>
                  <a:cubicBezTo>
                    <a:pt x="121" y="335"/>
                    <a:pt x="119" y="335"/>
                    <a:pt x="117" y="336"/>
                  </a:cubicBezTo>
                  <a:cubicBezTo>
                    <a:pt x="112" y="341"/>
                    <a:pt x="107" y="345"/>
                    <a:pt x="103" y="349"/>
                  </a:cubicBezTo>
                  <a:cubicBezTo>
                    <a:pt x="113" y="295"/>
                    <a:pt x="125" y="242"/>
                    <a:pt x="146" y="190"/>
                  </a:cubicBezTo>
                  <a:cubicBezTo>
                    <a:pt x="158" y="160"/>
                    <a:pt x="172" y="126"/>
                    <a:pt x="190" y="95"/>
                  </a:cubicBezTo>
                  <a:cubicBezTo>
                    <a:pt x="233" y="122"/>
                    <a:pt x="288" y="118"/>
                    <a:pt x="331" y="93"/>
                  </a:cubicBezTo>
                  <a:cubicBezTo>
                    <a:pt x="343" y="118"/>
                    <a:pt x="354" y="145"/>
                    <a:pt x="363" y="171"/>
                  </a:cubicBezTo>
                  <a:cubicBezTo>
                    <a:pt x="382" y="228"/>
                    <a:pt x="392" y="287"/>
                    <a:pt x="408" y="344"/>
                  </a:cubicBezTo>
                  <a:cubicBezTo>
                    <a:pt x="402" y="340"/>
                    <a:pt x="397" y="336"/>
                    <a:pt x="391" y="332"/>
                  </a:cubicBezTo>
                  <a:cubicBezTo>
                    <a:pt x="391" y="332"/>
                    <a:pt x="390" y="332"/>
                    <a:pt x="390" y="332"/>
                  </a:cubicBezTo>
                  <a:cubicBezTo>
                    <a:pt x="389" y="331"/>
                    <a:pt x="388" y="331"/>
                    <a:pt x="387" y="332"/>
                  </a:cubicBezTo>
                  <a:cubicBezTo>
                    <a:pt x="385" y="333"/>
                    <a:pt x="384" y="336"/>
                    <a:pt x="386" y="339"/>
                  </a:cubicBezTo>
                  <a:cubicBezTo>
                    <a:pt x="386" y="339"/>
                    <a:pt x="386" y="339"/>
                    <a:pt x="387" y="339"/>
                  </a:cubicBezTo>
                  <a:cubicBezTo>
                    <a:pt x="383" y="375"/>
                    <a:pt x="385" y="412"/>
                    <a:pt x="385" y="448"/>
                  </a:cubicBezTo>
                  <a:cubicBezTo>
                    <a:pt x="385" y="486"/>
                    <a:pt x="384" y="525"/>
                    <a:pt x="386" y="563"/>
                  </a:cubicBezTo>
                  <a:cubicBezTo>
                    <a:pt x="386" y="563"/>
                    <a:pt x="387" y="564"/>
                    <a:pt x="387" y="564"/>
                  </a:cubicBezTo>
                  <a:cubicBezTo>
                    <a:pt x="385" y="566"/>
                    <a:pt x="386" y="569"/>
                    <a:pt x="388" y="569"/>
                  </a:cubicBezTo>
                  <a:cubicBezTo>
                    <a:pt x="394" y="570"/>
                    <a:pt x="399" y="571"/>
                    <a:pt x="405" y="572"/>
                  </a:cubicBezTo>
                  <a:cubicBezTo>
                    <a:pt x="405" y="582"/>
                    <a:pt x="407" y="591"/>
                    <a:pt x="399" y="599"/>
                  </a:cubicBezTo>
                  <a:close/>
                  <a:moveTo>
                    <a:pt x="445" y="504"/>
                  </a:moveTo>
                  <a:cubicBezTo>
                    <a:pt x="463" y="513"/>
                    <a:pt x="482" y="523"/>
                    <a:pt x="501" y="531"/>
                  </a:cubicBezTo>
                  <a:cubicBezTo>
                    <a:pt x="500" y="538"/>
                    <a:pt x="500" y="545"/>
                    <a:pt x="500" y="552"/>
                  </a:cubicBezTo>
                  <a:cubicBezTo>
                    <a:pt x="491" y="544"/>
                    <a:pt x="479" y="540"/>
                    <a:pt x="468" y="535"/>
                  </a:cubicBezTo>
                  <a:cubicBezTo>
                    <a:pt x="462" y="532"/>
                    <a:pt x="456" y="530"/>
                    <a:pt x="451" y="527"/>
                  </a:cubicBezTo>
                  <a:cubicBezTo>
                    <a:pt x="448" y="526"/>
                    <a:pt x="445" y="523"/>
                    <a:pt x="442" y="522"/>
                  </a:cubicBezTo>
                  <a:cubicBezTo>
                    <a:pt x="442" y="522"/>
                    <a:pt x="442" y="522"/>
                    <a:pt x="442" y="522"/>
                  </a:cubicBezTo>
                  <a:cubicBezTo>
                    <a:pt x="441" y="522"/>
                    <a:pt x="441" y="522"/>
                    <a:pt x="440" y="522"/>
                  </a:cubicBezTo>
                  <a:cubicBezTo>
                    <a:pt x="440" y="521"/>
                    <a:pt x="439" y="522"/>
                    <a:pt x="439" y="523"/>
                  </a:cubicBezTo>
                  <a:cubicBezTo>
                    <a:pt x="439" y="523"/>
                    <a:pt x="439" y="523"/>
                    <a:pt x="439" y="523"/>
                  </a:cubicBezTo>
                  <a:cubicBezTo>
                    <a:pt x="439" y="523"/>
                    <a:pt x="439" y="523"/>
                    <a:pt x="439" y="523"/>
                  </a:cubicBezTo>
                  <a:cubicBezTo>
                    <a:pt x="459" y="533"/>
                    <a:pt x="480" y="543"/>
                    <a:pt x="499" y="554"/>
                  </a:cubicBezTo>
                  <a:cubicBezTo>
                    <a:pt x="500" y="554"/>
                    <a:pt x="500" y="554"/>
                    <a:pt x="500" y="554"/>
                  </a:cubicBezTo>
                  <a:cubicBezTo>
                    <a:pt x="500" y="558"/>
                    <a:pt x="500" y="561"/>
                    <a:pt x="500" y="565"/>
                  </a:cubicBezTo>
                  <a:cubicBezTo>
                    <a:pt x="499" y="565"/>
                    <a:pt x="498" y="564"/>
                    <a:pt x="497" y="564"/>
                  </a:cubicBezTo>
                  <a:cubicBezTo>
                    <a:pt x="495" y="565"/>
                    <a:pt x="493" y="565"/>
                    <a:pt x="491" y="566"/>
                  </a:cubicBezTo>
                  <a:cubicBezTo>
                    <a:pt x="490" y="565"/>
                    <a:pt x="490" y="565"/>
                    <a:pt x="489" y="564"/>
                  </a:cubicBezTo>
                  <a:cubicBezTo>
                    <a:pt x="488" y="563"/>
                    <a:pt x="487" y="565"/>
                    <a:pt x="488" y="565"/>
                  </a:cubicBezTo>
                  <a:cubicBezTo>
                    <a:pt x="483" y="560"/>
                    <a:pt x="469" y="558"/>
                    <a:pt x="462" y="555"/>
                  </a:cubicBezTo>
                  <a:cubicBezTo>
                    <a:pt x="453" y="552"/>
                    <a:pt x="444" y="548"/>
                    <a:pt x="434" y="544"/>
                  </a:cubicBezTo>
                  <a:cubicBezTo>
                    <a:pt x="434" y="544"/>
                    <a:pt x="433" y="545"/>
                    <a:pt x="434" y="545"/>
                  </a:cubicBezTo>
                  <a:cubicBezTo>
                    <a:pt x="450" y="553"/>
                    <a:pt x="467" y="560"/>
                    <a:pt x="485" y="566"/>
                  </a:cubicBezTo>
                  <a:cubicBezTo>
                    <a:pt x="479" y="567"/>
                    <a:pt x="474" y="567"/>
                    <a:pt x="469" y="566"/>
                  </a:cubicBezTo>
                  <a:cubicBezTo>
                    <a:pt x="456" y="561"/>
                    <a:pt x="442" y="558"/>
                    <a:pt x="429" y="553"/>
                  </a:cubicBezTo>
                  <a:cubicBezTo>
                    <a:pt x="428" y="552"/>
                    <a:pt x="427" y="554"/>
                    <a:pt x="428" y="555"/>
                  </a:cubicBezTo>
                  <a:cubicBezTo>
                    <a:pt x="438" y="558"/>
                    <a:pt x="448" y="563"/>
                    <a:pt x="458" y="566"/>
                  </a:cubicBezTo>
                  <a:cubicBezTo>
                    <a:pt x="454" y="566"/>
                    <a:pt x="449" y="566"/>
                    <a:pt x="444" y="565"/>
                  </a:cubicBezTo>
                  <a:cubicBezTo>
                    <a:pt x="438" y="565"/>
                    <a:pt x="400" y="560"/>
                    <a:pt x="394" y="562"/>
                  </a:cubicBezTo>
                  <a:cubicBezTo>
                    <a:pt x="395" y="558"/>
                    <a:pt x="395" y="553"/>
                    <a:pt x="395" y="549"/>
                  </a:cubicBezTo>
                  <a:cubicBezTo>
                    <a:pt x="401" y="555"/>
                    <a:pt x="411" y="561"/>
                    <a:pt x="419" y="563"/>
                  </a:cubicBezTo>
                  <a:cubicBezTo>
                    <a:pt x="420" y="563"/>
                    <a:pt x="421" y="561"/>
                    <a:pt x="420" y="561"/>
                  </a:cubicBezTo>
                  <a:cubicBezTo>
                    <a:pt x="416" y="559"/>
                    <a:pt x="411" y="557"/>
                    <a:pt x="407" y="555"/>
                  </a:cubicBezTo>
                  <a:cubicBezTo>
                    <a:pt x="403" y="553"/>
                    <a:pt x="399" y="550"/>
                    <a:pt x="395" y="547"/>
                  </a:cubicBezTo>
                  <a:cubicBezTo>
                    <a:pt x="395" y="547"/>
                    <a:pt x="395" y="547"/>
                    <a:pt x="395" y="547"/>
                  </a:cubicBezTo>
                  <a:cubicBezTo>
                    <a:pt x="395" y="544"/>
                    <a:pt x="395" y="541"/>
                    <a:pt x="395" y="537"/>
                  </a:cubicBezTo>
                  <a:cubicBezTo>
                    <a:pt x="405" y="544"/>
                    <a:pt x="416" y="551"/>
                    <a:pt x="426" y="557"/>
                  </a:cubicBezTo>
                  <a:cubicBezTo>
                    <a:pt x="427" y="557"/>
                    <a:pt x="428" y="556"/>
                    <a:pt x="427" y="555"/>
                  </a:cubicBezTo>
                  <a:cubicBezTo>
                    <a:pt x="417" y="548"/>
                    <a:pt x="406" y="542"/>
                    <a:pt x="395" y="535"/>
                  </a:cubicBezTo>
                  <a:cubicBezTo>
                    <a:pt x="395" y="532"/>
                    <a:pt x="395" y="528"/>
                    <a:pt x="395" y="525"/>
                  </a:cubicBezTo>
                  <a:cubicBezTo>
                    <a:pt x="406" y="533"/>
                    <a:pt x="418" y="542"/>
                    <a:pt x="429" y="549"/>
                  </a:cubicBezTo>
                  <a:cubicBezTo>
                    <a:pt x="430" y="550"/>
                    <a:pt x="432" y="548"/>
                    <a:pt x="431" y="548"/>
                  </a:cubicBezTo>
                  <a:cubicBezTo>
                    <a:pt x="420" y="539"/>
                    <a:pt x="407" y="531"/>
                    <a:pt x="396" y="523"/>
                  </a:cubicBezTo>
                  <a:cubicBezTo>
                    <a:pt x="396" y="523"/>
                    <a:pt x="395" y="523"/>
                    <a:pt x="395" y="523"/>
                  </a:cubicBezTo>
                  <a:cubicBezTo>
                    <a:pt x="395" y="520"/>
                    <a:pt x="395" y="517"/>
                    <a:pt x="395" y="514"/>
                  </a:cubicBezTo>
                  <a:cubicBezTo>
                    <a:pt x="407" y="522"/>
                    <a:pt x="420" y="530"/>
                    <a:pt x="432" y="538"/>
                  </a:cubicBezTo>
                  <a:cubicBezTo>
                    <a:pt x="434" y="539"/>
                    <a:pt x="435" y="537"/>
                    <a:pt x="433" y="536"/>
                  </a:cubicBezTo>
                  <a:cubicBezTo>
                    <a:pt x="421" y="527"/>
                    <a:pt x="408" y="520"/>
                    <a:pt x="395" y="512"/>
                  </a:cubicBezTo>
                  <a:cubicBezTo>
                    <a:pt x="395" y="509"/>
                    <a:pt x="395" y="505"/>
                    <a:pt x="395" y="502"/>
                  </a:cubicBezTo>
                  <a:cubicBezTo>
                    <a:pt x="408" y="511"/>
                    <a:pt x="421" y="520"/>
                    <a:pt x="434" y="528"/>
                  </a:cubicBezTo>
                  <a:cubicBezTo>
                    <a:pt x="435" y="528"/>
                    <a:pt x="436" y="527"/>
                    <a:pt x="436" y="526"/>
                  </a:cubicBezTo>
                  <a:cubicBezTo>
                    <a:pt x="423" y="516"/>
                    <a:pt x="409" y="507"/>
                    <a:pt x="395" y="500"/>
                  </a:cubicBezTo>
                  <a:cubicBezTo>
                    <a:pt x="395" y="494"/>
                    <a:pt x="395" y="488"/>
                    <a:pt x="395" y="482"/>
                  </a:cubicBezTo>
                  <a:cubicBezTo>
                    <a:pt x="408" y="491"/>
                    <a:pt x="422" y="501"/>
                    <a:pt x="436" y="509"/>
                  </a:cubicBezTo>
                  <a:cubicBezTo>
                    <a:pt x="437" y="510"/>
                    <a:pt x="438" y="508"/>
                    <a:pt x="437" y="507"/>
                  </a:cubicBezTo>
                  <a:cubicBezTo>
                    <a:pt x="424" y="497"/>
                    <a:pt x="409" y="488"/>
                    <a:pt x="395" y="479"/>
                  </a:cubicBezTo>
                  <a:cubicBezTo>
                    <a:pt x="395" y="475"/>
                    <a:pt x="395" y="471"/>
                    <a:pt x="394" y="467"/>
                  </a:cubicBezTo>
                  <a:cubicBezTo>
                    <a:pt x="409" y="479"/>
                    <a:pt x="425" y="490"/>
                    <a:pt x="442" y="498"/>
                  </a:cubicBezTo>
                  <a:cubicBezTo>
                    <a:pt x="443" y="499"/>
                    <a:pt x="444" y="497"/>
                    <a:pt x="443" y="496"/>
                  </a:cubicBezTo>
                  <a:cubicBezTo>
                    <a:pt x="426" y="486"/>
                    <a:pt x="410" y="476"/>
                    <a:pt x="395" y="464"/>
                  </a:cubicBezTo>
                  <a:cubicBezTo>
                    <a:pt x="395" y="464"/>
                    <a:pt x="395" y="464"/>
                    <a:pt x="394" y="464"/>
                  </a:cubicBezTo>
                  <a:cubicBezTo>
                    <a:pt x="394" y="460"/>
                    <a:pt x="394" y="456"/>
                    <a:pt x="394" y="453"/>
                  </a:cubicBezTo>
                  <a:cubicBezTo>
                    <a:pt x="408" y="464"/>
                    <a:pt x="423" y="476"/>
                    <a:pt x="440" y="485"/>
                  </a:cubicBezTo>
                  <a:cubicBezTo>
                    <a:pt x="441" y="485"/>
                    <a:pt x="442" y="484"/>
                    <a:pt x="441" y="483"/>
                  </a:cubicBezTo>
                  <a:cubicBezTo>
                    <a:pt x="426" y="471"/>
                    <a:pt x="410" y="461"/>
                    <a:pt x="395" y="450"/>
                  </a:cubicBezTo>
                  <a:cubicBezTo>
                    <a:pt x="395" y="450"/>
                    <a:pt x="395" y="450"/>
                    <a:pt x="394" y="450"/>
                  </a:cubicBezTo>
                  <a:cubicBezTo>
                    <a:pt x="394" y="449"/>
                    <a:pt x="394" y="448"/>
                    <a:pt x="394" y="448"/>
                  </a:cubicBezTo>
                  <a:cubicBezTo>
                    <a:pt x="394" y="446"/>
                    <a:pt x="394" y="444"/>
                    <a:pt x="394" y="443"/>
                  </a:cubicBezTo>
                  <a:cubicBezTo>
                    <a:pt x="411" y="455"/>
                    <a:pt x="428" y="468"/>
                    <a:pt x="446" y="479"/>
                  </a:cubicBezTo>
                  <a:cubicBezTo>
                    <a:pt x="447" y="480"/>
                    <a:pt x="449" y="478"/>
                    <a:pt x="447" y="477"/>
                  </a:cubicBezTo>
                  <a:cubicBezTo>
                    <a:pt x="430" y="463"/>
                    <a:pt x="412" y="452"/>
                    <a:pt x="394" y="440"/>
                  </a:cubicBezTo>
                  <a:cubicBezTo>
                    <a:pt x="394" y="437"/>
                    <a:pt x="394" y="434"/>
                    <a:pt x="394" y="432"/>
                  </a:cubicBezTo>
                  <a:cubicBezTo>
                    <a:pt x="411" y="443"/>
                    <a:pt x="428" y="455"/>
                    <a:pt x="446" y="466"/>
                  </a:cubicBezTo>
                  <a:cubicBezTo>
                    <a:pt x="448" y="467"/>
                    <a:pt x="449" y="465"/>
                    <a:pt x="448" y="464"/>
                  </a:cubicBezTo>
                  <a:cubicBezTo>
                    <a:pt x="447" y="463"/>
                    <a:pt x="446" y="461"/>
                    <a:pt x="445" y="460"/>
                  </a:cubicBezTo>
                  <a:cubicBezTo>
                    <a:pt x="444" y="459"/>
                    <a:pt x="443" y="460"/>
                    <a:pt x="443" y="460"/>
                  </a:cubicBezTo>
                  <a:cubicBezTo>
                    <a:pt x="427" y="449"/>
                    <a:pt x="411" y="438"/>
                    <a:pt x="394" y="428"/>
                  </a:cubicBezTo>
                  <a:cubicBezTo>
                    <a:pt x="394" y="417"/>
                    <a:pt x="394" y="406"/>
                    <a:pt x="394" y="395"/>
                  </a:cubicBezTo>
                  <a:cubicBezTo>
                    <a:pt x="410" y="409"/>
                    <a:pt x="428" y="423"/>
                    <a:pt x="446" y="434"/>
                  </a:cubicBezTo>
                  <a:cubicBezTo>
                    <a:pt x="448" y="434"/>
                    <a:pt x="449" y="433"/>
                    <a:pt x="448" y="432"/>
                  </a:cubicBezTo>
                  <a:cubicBezTo>
                    <a:pt x="431" y="417"/>
                    <a:pt x="412" y="404"/>
                    <a:pt x="394" y="391"/>
                  </a:cubicBezTo>
                  <a:cubicBezTo>
                    <a:pt x="394" y="388"/>
                    <a:pt x="394" y="384"/>
                    <a:pt x="394" y="381"/>
                  </a:cubicBezTo>
                  <a:cubicBezTo>
                    <a:pt x="403" y="388"/>
                    <a:pt x="412" y="396"/>
                    <a:pt x="421" y="403"/>
                  </a:cubicBezTo>
                  <a:cubicBezTo>
                    <a:pt x="426" y="406"/>
                    <a:pt x="431" y="410"/>
                    <a:pt x="436" y="413"/>
                  </a:cubicBezTo>
                  <a:cubicBezTo>
                    <a:pt x="439" y="416"/>
                    <a:pt x="442" y="419"/>
                    <a:pt x="446" y="420"/>
                  </a:cubicBezTo>
                  <a:cubicBezTo>
                    <a:pt x="447" y="420"/>
                    <a:pt x="447" y="419"/>
                    <a:pt x="448" y="419"/>
                  </a:cubicBezTo>
                  <a:cubicBezTo>
                    <a:pt x="448" y="418"/>
                    <a:pt x="448" y="418"/>
                    <a:pt x="448" y="418"/>
                  </a:cubicBezTo>
                  <a:cubicBezTo>
                    <a:pt x="448" y="416"/>
                    <a:pt x="446" y="416"/>
                    <a:pt x="445" y="417"/>
                  </a:cubicBezTo>
                  <a:cubicBezTo>
                    <a:pt x="446" y="416"/>
                    <a:pt x="397" y="380"/>
                    <a:pt x="394" y="378"/>
                  </a:cubicBezTo>
                  <a:cubicBezTo>
                    <a:pt x="394" y="377"/>
                    <a:pt x="394" y="377"/>
                    <a:pt x="394" y="377"/>
                  </a:cubicBezTo>
                  <a:cubicBezTo>
                    <a:pt x="394" y="374"/>
                    <a:pt x="393" y="371"/>
                    <a:pt x="393" y="367"/>
                  </a:cubicBezTo>
                  <a:cubicBezTo>
                    <a:pt x="404" y="377"/>
                    <a:pt x="416" y="386"/>
                    <a:pt x="428" y="395"/>
                  </a:cubicBezTo>
                  <a:cubicBezTo>
                    <a:pt x="431" y="398"/>
                    <a:pt x="441" y="409"/>
                    <a:pt x="447" y="408"/>
                  </a:cubicBezTo>
                  <a:cubicBezTo>
                    <a:pt x="447" y="408"/>
                    <a:pt x="447" y="407"/>
                    <a:pt x="448" y="407"/>
                  </a:cubicBezTo>
                  <a:cubicBezTo>
                    <a:pt x="459" y="413"/>
                    <a:pt x="470" y="421"/>
                    <a:pt x="481" y="427"/>
                  </a:cubicBezTo>
                  <a:cubicBezTo>
                    <a:pt x="484" y="429"/>
                    <a:pt x="494" y="437"/>
                    <a:pt x="499" y="436"/>
                  </a:cubicBezTo>
                  <a:cubicBezTo>
                    <a:pt x="499" y="439"/>
                    <a:pt x="499" y="442"/>
                    <a:pt x="499" y="444"/>
                  </a:cubicBezTo>
                  <a:cubicBezTo>
                    <a:pt x="484" y="436"/>
                    <a:pt x="469" y="428"/>
                    <a:pt x="454" y="420"/>
                  </a:cubicBezTo>
                  <a:cubicBezTo>
                    <a:pt x="452" y="419"/>
                    <a:pt x="451" y="421"/>
                    <a:pt x="452" y="422"/>
                  </a:cubicBezTo>
                  <a:cubicBezTo>
                    <a:pt x="467" y="431"/>
                    <a:pt x="483" y="441"/>
                    <a:pt x="499" y="447"/>
                  </a:cubicBezTo>
                  <a:cubicBezTo>
                    <a:pt x="499" y="450"/>
                    <a:pt x="500" y="454"/>
                    <a:pt x="500" y="457"/>
                  </a:cubicBezTo>
                  <a:cubicBezTo>
                    <a:pt x="485" y="449"/>
                    <a:pt x="469" y="441"/>
                    <a:pt x="455" y="433"/>
                  </a:cubicBezTo>
                  <a:cubicBezTo>
                    <a:pt x="453" y="432"/>
                    <a:pt x="452" y="434"/>
                    <a:pt x="453" y="435"/>
                  </a:cubicBezTo>
                  <a:cubicBezTo>
                    <a:pt x="468" y="444"/>
                    <a:pt x="484" y="453"/>
                    <a:pt x="500" y="460"/>
                  </a:cubicBezTo>
                  <a:cubicBezTo>
                    <a:pt x="500" y="464"/>
                    <a:pt x="500" y="468"/>
                    <a:pt x="500" y="471"/>
                  </a:cubicBezTo>
                  <a:cubicBezTo>
                    <a:pt x="484" y="462"/>
                    <a:pt x="468" y="454"/>
                    <a:pt x="453" y="444"/>
                  </a:cubicBezTo>
                  <a:cubicBezTo>
                    <a:pt x="451" y="443"/>
                    <a:pt x="450" y="446"/>
                    <a:pt x="451" y="447"/>
                  </a:cubicBezTo>
                  <a:cubicBezTo>
                    <a:pt x="466" y="457"/>
                    <a:pt x="483" y="468"/>
                    <a:pt x="500" y="474"/>
                  </a:cubicBezTo>
                  <a:cubicBezTo>
                    <a:pt x="500" y="478"/>
                    <a:pt x="500" y="482"/>
                    <a:pt x="500" y="486"/>
                  </a:cubicBezTo>
                  <a:cubicBezTo>
                    <a:pt x="484" y="478"/>
                    <a:pt x="468" y="470"/>
                    <a:pt x="452" y="461"/>
                  </a:cubicBezTo>
                  <a:cubicBezTo>
                    <a:pt x="451" y="460"/>
                    <a:pt x="450" y="462"/>
                    <a:pt x="451" y="462"/>
                  </a:cubicBezTo>
                  <a:cubicBezTo>
                    <a:pt x="466" y="473"/>
                    <a:pt x="483" y="482"/>
                    <a:pt x="500" y="488"/>
                  </a:cubicBezTo>
                  <a:cubicBezTo>
                    <a:pt x="500" y="502"/>
                    <a:pt x="501" y="515"/>
                    <a:pt x="501" y="529"/>
                  </a:cubicBezTo>
                  <a:cubicBezTo>
                    <a:pt x="483" y="519"/>
                    <a:pt x="465" y="511"/>
                    <a:pt x="446" y="502"/>
                  </a:cubicBezTo>
                  <a:cubicBezTo>
                    <a:pt x="445" y="502"/>
                    <a:pt x="444" y="503"/>
                    <a:pt x="445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-1252538" y="3159126"/>
              <a:ext cx="196850" cy="106363"/>
            </a:xfrm>
            <a:custGeom>
              <a:avLst/>
              <a:gdLst>
                <a:gd name="T0" fmla="*/ 44 w 46"/>
                <a:gd name="T1" fmla="*/ 22 h 25"/>
                <a:gd name="T2" fmla="*/ 8 w 46"/>
                <a:gd name="T3" fmla="*/ 1 h 25"/>
                <a:gd name="T4" fmla="*/ 7 w 46"/>
                <a:gd name="T5" fmla="*/ 4 h 25"/>
                <a:gd name="T6" fmla="*/ 12 w 46"/>
                <a:gd name="T7" fmla="*/ 7 h 25"/>
                <a:gd name="T8" fmla="*/ 4 w 46"/>
                <a:gd name="T9" fmla="*/ 3 h 25"/>
                <a:gd name="T10" fmla="*/ 2 w 46"/>
                <a:gd name="T11" fmla="*/ 6 h 25"/>
                <a:gd name="T12" fmla="*/ 16 w 46"/>
                <a:gd name="T13" fmla="*/ 12 h 25"/>
                <a:gd name="T14" fmla="*/ 17 w 46"/>
                <a:gd name="T15" fmla="*/ 11 h 25"/>
                <a:gd name="T16" fmla="*/ 43 w 46"/>
                <a:gd name="T17" fmla="*/ 25 h 25"/>
                <a:gd name="T18" fmla="*/ 44 w 46"/>
                <a:gd name="T19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5">
                  <a:moveTo>
                    <a:pt x="44" y="22"/>
                  </a:moveTo>
                  <a:cubicBezTo>
                    <a:pt x="32" y="15"/>
                    <a:pt x="20" y="9"/>
                    <a:pt x="8" y="1"/>
                  </a:cubicBezTo>
                  <a:cubicBezTo>
                    <a:pt x="7" y="0"/>
                    <a:pt x="5" y="3"/>
                    <a:pt x="7" y="4"/>
                  </a:cubicBezTo>
                  <a:cubicBezTo>
                    <a:pt x="8" y="5"/>
                    <a:pt x="10" y="6"/>
                    <a:pt x="12" y="7"/>
                  </a:cubicBezTo>
                  <a:cubicBezTo>
                    <a:pt x="9" y="6"/>
                    <a:pt x="6" y="4"/>
                    <a:pt x="4" y="3"/>
                  </a:cubicBezTo>
                  <a:cubicBezTo>
                    <a:pt x="2" y="1"/>
                    <a:pt x="0" y="5"/>
                    <a:pt x="2" y="6"/>
                  </a:cubicBezTo>
                  <a:cubicBezTo>
                    <a:pt x="6" y="9"/>
                    <a:pt x="11" y="12"/>
                    <a:pt x="16" y="12"/>
                  </a:cubicBezTo>
                  <a:cubicBezTo>
                    <a:pt x="17" y="13"/>
                    <a:pt x="17" y="12"/>
                    <a:pt x="17" y="11"/>
                  </a:cubicBezTo>
                  <a:cubicBezTo>
                    <a:pt x="25" y="16"/>
                    <a:pt x="34" y="21"/>
                    <a:pt x="43" y="25"/>
                  </a:cubicBezTo>
                  <a:cubicBezTo>
                    <a:pt x="45" y="25"/>
                    <a:pt x="46" y="23"/>
                    <a:pt x="4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306388" y="3792538"/>
              <a:ext cx="255588" cy="131763"/>
            </a:xfrm>
            <a:custGeom>
              <a:avLst/>
              <a:gdLst>
                <a:gd name="T0" fmla="*/ 59 w 60"/>
                <a:gd name="T1" fmla="*/ 28 h 31"/>
                <a:gd name="T2" fmla="*/ 52 w 60"/>
                <a:gd name="T3" fmla="*/ 23 h 31"/>
                <a:gd name="T4" fmla="*/ 50 w 60"/>
                <a:gd name="T5" fmla="*/ 24 h 31"/>
                <a:gd name="T6" fmla="*/ 1 w 60"/>
                <a:gd name="T7" fmla="*/ 1 h 31"/>
                <a:gd name="T8" fmla="*/ 0 w 60"/>
                <a:gd name="T9" fmla="*/ 2 h 31"/>
                <a:gd name="T10" fmla="*/ 58 w 60"/>
                <a:gd name="T11" fmla="*/ 30 h 31"/>
                <a:gd name="T12" fmla="*/ 59 w 60"/>
                <a:gd name="T13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1">
                  <a:moveTo>
                    <a:pt x="59" y="28"/>
                  </a:moveTo>
                  <a:cubicBezTo>
                    <a:pt x="57" y="26"/>
                    <a:pt x="55" y="24"/>
                    <a:pt x="52" y="23"/>
                  </a:cubicBezTo>
                  <a:cubicBezTo>
                    <a:pt x="51" y="22"/>
                    <a:pt x="50" y="23"/>
                    <a:pt x="50" y="24"/>
                  </a:cubicBezTo>
                  <a:cubicBezTo>
                    <a:pt x="34" y="17"/>
                    <a:pt x="17" y="9"/>
                    <a:pt x="1" y="1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19" y="12"/>
                    <a:pt x="38" y="22"/>
                    <a:pt x="58" y="30"/>
                  </a:cubicBezTo>
                  <a:cubicBezTo>
                    <a:pt x="59" y="31"/>
                    <a:pt x="60" y="29"/>
                    <a:pt x="5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314325" y="3711576"/>
              <a:ext cx="247650" cy="115888"/>
            </a:xfrm>
            <a:custGeom>
              <a:avLst/>
              <a:gdLst>
                <a:gd name="T0" fmla="*/ 58 w 58"/>
                <a:gd name="T1" fmla="*/ 25 h 27"/>
                <a:gd name="T2" fmla="*/ 2 w 58"/>
                <a:gd name="T3" fmla="*/ 0 h 27"/>
                <a:gd name="T4" fmla="*/ 1 w 58"/>
                <a:gd name="T5" fmla="*/ 2 h 27"/>
                <a:gd name="T6" fmla="*/ 5 w 58"/>
                <a:gd name="T7" fmla="*/ 4 h 27"/>
                <a:gd name="T8" fmla="*/ 5 w 58"/>
                <a:gd name="T9" fmla="*/ 3 h 27"/>
                <a:gd name="T10" fmla="*/ 57 w 58"/>
                <a:gd name="T11" fmla="*/ 27 h 27"/>
                <a:gd name="T12" fmla="*/ 58 w 58"/>
                <a:gd name="T13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7">
                  <a:moveTo>
                    <a:pt x="58" y="25"/>
                  </a:moveTo>
                  <a:cubicBezTo>
                    <a:pt x="39" y="17"/>
                    <a:pt x="20" y="9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5" y="5"/>
                    <a:pt x="6" y="4"/>
                    <a:pt x="5" y="3"/>
                  </a:cubicBezTo>
                  <a:cubicBezTo>
                    <a:pt x="17" y="13"/>
                    <a:pt x="40" y="22"/>
                    <a:pt x="57" y="27"/>
                  </a:cubicBezTo>
                  <a:cubicBezTo>
                    <a:pt x="58" y="27"/>
                    <a:pt x="58" y="26"/>
                    <a:pt x="5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327025" y="3605213"/>
              <a:ext cx="247650" cy="128588"/>
            </a:xfrm>
            <a:custGeom>
              <a:avLst/>
              <a:gdLst>
                <a:gd name="T0" fmla="*/ 56 w 58"/>
                <a:gd name="T1" fmla="*/ 27 h 30"/>
                <a:gd name="T2" fmla="*/ 20 w 58"/>
                <a:gd name="T3" fmla="*/ 10 h 30"/>
                <a:gd name="T4" fmla="*/ 1 w 58"/>
                <a:gd name="T5" fmla="*/ 2 h 30"/>
                <a:gd name="T6" fmla="*/ 0 w 58"/>
                <a:gd name="T7" fmla="*/ 2 h 30"/>
                <a:gd name="T8" fmla="*/ 0 w 58"/>
                <a:gd name="T9" fmla="*/ 3 h 30"/>
                <a:gd name="T10" fmla="*/ 1 w 58"/>
                <a:gd name="T11" fmla="*/ 4 h 30"/>
                <a:gd name="T12" fmla="*/ 2 w 58"/>
                <a:gd name="T13" fmla="*/ 4 h 30"/>
                <a:gd name="T14" fmla="*/ 2 w 58"/>
                <a:gd name="T15" fmla="*/ 3 h 30"/>
                <a:gd name="T16" fmla="*/ 10 w 58"/>
                <a:gd name="T17" fmla="*/ 7 h 30"/>
                <a:gd name="T18" fmla="*/ 17 w 58"/>
                <a:gd name="T19" fmla="*/ 11 h 30"/>
                <a:gd name="T20" fmla="*/ 29 w 58"/>
                <a:gd name="T21" fmla="*/ 17 h 30"/>
                <a:gd name="T22" fmla="*/ 55 w 58"/>
                <a:gd name="T23" fmla="*/ 29 h 30"/>
                <a:gd name="T24" fmla="*/ 56 w 58"/>
                <a:gd name="T2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30">
                  <a:moveTo>
                    <a:pt x="56" y="27"/>
                  </a:moveTo>
                  <a:cubicBezTo>
                    <a:pt x="45" y="21"/>
                    <a:pt x="33" y="15"/>
                    <a:pt x="20" y="10"/>
                  </a:cubicBezTo>
                  <a:cubicBezTo>
                    <a:pt x="16" y="7"/>
                    <a:pt x="6" y="0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3"/>
                    <a:pt x="2" y="3"/>
                  </a:cubicBezTo>
                  <a:cubicBezTo>
                    <a:pt x="5" y="5"/>
                    <a:pt x="7" y="6"/>
                    <a:pt x="10" y="7"/>
                  </a:cubicBezTo>
                  <a:cubicBezTo>
                    <a:pt x="12" y="8"/>
                    <a:pt x="15" y="10"/>
                    <a:pt x="17" y="11"/>
                  </a:cubicBezTo>
                  <a:cubicBezTo>
                    <a:pt x="21" y="13"/>
                    <a:pt x="25" y="15"/>
                    <a:pt x="29" y="17"/>
                  </a:cubicBezTo>
                  <a:cubicBezTo>
                    <a:pt x="38" y="21"/>
                    <a:pt x="46" y="25"/>
                    <a:pt x="55" y="29"/>
                  </a:cubicBezTo>
                  <a:cubicBezTo>
                    <a:pt x="57" y="30"/>
                    <a:pt x="58" y="28"/>
                    <a:pt x="5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344488" y="3554413"/>
              <a:ext cx="230188" cy="123825"/>
            </a:xfrm>
            <a:custGeom>
              <a:avLst/>
              <a:gdLst>
                <a:gd name="T0" fmla="*/ 52 w 54"/>
                <a:gd name="T1" fmla="*/ 26 h 29"/>
                <a:gd name="T2" fmla="*/ 3 w 54"/>
                <a:gd name="T3" fmla="*/ 1 h 29"/>
                <a:gd name="T4" fmla="*/ 2 w 54"/>
                <a:gd name="T5" fmla="*/ 3 h 29"/>
                <a:gd name="T6" fmla="*/ 52 w 54"/>
                <a:gd name="T7" fmla="*/ 29 h 29"/>
                <a:gd name="T8" fmla="*/ 52 w 54"/>
                <a:gd name="T9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52" y="26"/>
                  </a:moveTo>
                  <a:cubicBezTo>
                    <a:pt x="35" y="19"/>
                    <a:pt x="18" y="12"/>
                    <a:pt x="3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7" y="14"/>
                    <a:pt x="34" y="24"/>
                    <a:pt x="52" y="29"/>
                  </a:cubicBezTo>
                  <a:cubicBezTo>
                    <a:pt x="53" y="29"/>
                    <a:pt x="54" y="27"/>
                    <a:pt x="5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136525" y="3614738"/>
              <a:ext cx="173038" cy="127000"/>
            </a:xfrm>
            <a:custGeom>
              <a:avLst/>
              <a:gdLst>
                <a:gd name="T0" fmla="*/ 39 w 41"/>
                <a:gd name="T1" fmla="*/ 27 h 30"/>
                <a:gd name="T2" fmla="*/ 22 w 41"/>
                <a:gd name="T3" fmla="*/ 15 h 30"/>
                <a:gd name="T4" fmla="*/ 2 w 41"/>
                <a:gd name="T5" fmla="*/ 1 h 30"/>
                <a:gd name="T6" fmla="*/ 1 w 41"/>
                <a:gd name="T7" fmla="*/ 3 h 30"/>
                <a:gd name="T8" fmla="*/ 22 w 41"/>
                <a:gd name="T9" fmla="*/ 19 h 30"/>
                <a:gd name="T10" fmla="*/ 38 w 41"/>
                <a:gd name="T11" fmla="*/ 29 h 30"/>
                <a:gd name="T12" fmla="*/ 39 w 41"/>
                <a:gd name="T13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0">
                  <a:moveTo>
                    <a:pt x="39" y="27"/>
                  </a:moveTo>
                  <a:cubicBezTo>
                    <a:pt x="33" y="24"/>
                    <a:pt x="27" y="19"/>
                    <a:pt x="22" y="15"/>
                  </a:cubicBezTo>
                  <a:cubicBezTo>
                    <a:pt x="15" y="11"/>
                    <a:pt x="9" y="6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8" y="8"/>
                    <a:pt x="15" y="13"/>
                    <a:pt x="22" y="19"/>
                  </a:cubicBezTo>
                  <a:cubicBezTo>
                    <a:pt x="27" y="22"/>
                    <a:pt x="32" y="28"/>
                    <a:pt x="38" y="29"/>
                  </a:cubicBezTo>
                  <a:cubicBezTo>
                    <a:pt x="40" y="30"/>
                    <a:pt x="41" y="28"/>
                    <a:pt x="3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127000" y="3278188"/>
              <a:ext cx="247650" cy="174625"/>
            </a:xfrm>
            <a:custGeom>
              <a:avLst/>
              <a:gdLst>
                <a:gd name="T0" fmla="*/ 57 w 58"/>
                <a:gd name="T1" fmla="*/ 39 h 41"/>
                <a:gd name="T2" fmla="*/ 30 w 58"/>
                <a:gd name="T3" fmla="*/ 21 h 41"/>
                <a:gd name="T4" fmla="*/ 3 w 58"/>
                <a:gd name="T5" fmla="*/ 1 h 41"/>
                <a:gd name="T6" fmla="*/ 0 w 58"/>
                <a:gd name="T7" fmla="*/ 2 h 41"/>
                <a:gd name="T8" fmla="*/ 20 w 58"/>
                <a:gd name="T9" fmla="*/ 19 h 41"/>
                <a:gd name="T10" fmla="*/ 56 w 58"/>
                <a:gd name="T11" fmla="*/ 41 h 41"/>
                <a:gd name="T12" fmla="*/ 57 w 58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1">
                  <a:moveTo>
                    <a:pt x="57" y="39"/>
                  </a:moveTo>
                  <a:cubicBezTo>
                    <a:pt x="48" y="33"/>
                    <a:pt x="39" y="27"/>
                    <a:pt x="30" y="21"/>
                  </a:cubicBezTo>
                  <a:cubicBezTo>
                    <a:pt x="22" y="17"/>
                    <a:pt x="6" y="10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3" y="10"/>
                    <a:pt x="14" y="14"/>
                    <a:pt x="20" y="19"/>
                  </a:cubicBezTo>
                  <a:cubicBezTo>
                    <a:pt x="31" y="27"/>
                    <a:pt x="43" y="35"/>
                    <a:pt x="56" y="41"/>
                  </a:cubicBezTo>
                  <a:cubicBezTo>
                    <a:pt x="57" y="41"/>
                    <a:pt x="58" y="40"/>
                    <a:pt x="5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-442913" y="1722438"/>
              <a:ext cx="258763" cy="144463"/>
            </a:xfrm>
            <a:custGeom>
              <a:avLst/>
              <a:gdLst>
                <a:gd name="T0" fmla="*/ 61 w 61"/>
                <a:gd name="T1" fmla="*/ 32 h 34"/>
                <a:gd name="T2" fmla="*/ 59 w 61"/>
                <a:gd name="T3" fmla="*/ 30 h 34"/>
                <a:gd name="T4" fmla="*/ 57 w 61"/>
                <a:gd name="T5" fmla="*/ 30 h 34"/>
                <a:gd name="T6" fmla="*/ 3 w 61"/>
                <a:gd name="T7" fmla="*/ 1 h 34"/>
                <a:gd name="T8" fmla="*/ 2 w 61"/>
                <a:gd name="T9" fmla="*/ 3 h 34"/>
                <a:gd name="T10" fmla="*/ 59 w 61"/>
                <a:gd name="T11" fmla="*/ 34 h 34"/>
                <a:gd name="T12" fmla="*/ 61 w 61"/>
                <a:gd name="T1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4">
                  <a:moveTo>
                    <a:pt x="61" y="32"/>
                  </a:moveTo>
                  <a:cubicBezTo>
                    <a:pt x="60" y="31"/>
                    <a:pt x="60" y="31"/>
                    <a:pt x="59" y="30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0" y="19"/>
                    <a:pt x="21" y="10"/>
                    <a:pt x="3" y="1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1" y="13"/>
                    <a:pt x="40" y="24"/>
                    <a:pt x="59" y="34"/>
                  </a:cubicBezTo>
                  <a:cubicBezTo>
                    <a:pt x="60" y="34"/>
                    <a:pt x="61" y="33"/>
                    <a:pt x="6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-427038" y="1687513"/>
              <a:ext cx="234950" cy="153988"/>
            </a:xfrm>
            <a:custGeom>
              <a:avLst/>
              <a:gdLst>
                <a:gd name="T0" fmla="*/ 54 w 55"/>
                <a:gd name="T1" fmla="*/ 33 h 36"/>
                <a:gd name="T2" fmla="*/ 2 w 55"/>
                <a:gd name="T3" fmla="*/ 0 h 36"/>
                <a:gd name="T4" fmla="*/ 1 w 55"/>
                <a:gd name="T5" fmla="*/ 2 h 36"/>
                <a:gd name="T6" fmla="*/ 53 w 55"/>
                <a:gd name="T7" fmla="*/ 35 h 36"/>
                <a:gd name="T8" fmla="*/ 54 w 55"/>
                <a:gd name="T9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6">
                  <a:moveTo>
                    <a:pt x="54" y="33"/>
                  </a:moveTo>
                  <a:cubicBezTo>
                    <a:pt x="38" y="21"/>
                    <a:pt x="20" y="1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9" y="12"/>
                    <a:pt x="35" y="24"/>
                    <a:pt x="53" y="35"/>
                  </a:cubicBezTo>
                  <a:cubicBezTo>
                    <a:pt x="54" y="36"/>
                    <a:pt x="55" y="34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8264">
            <a:off x="6550159" y="1681462"/>
            <a:ext cx="514632" cy="517143"/>
          </a:xfrm>
          <a:prstGeom prst="rect">
            <a:avLst/>
          </a:prstGeom>
        </p:spPr>
      </p:pic>
      <p:sp>
        <p:nvSpPr>
          <p:cNvPr id="4" name="文本框 6"/>
          <p:cNvSpPr txBox="1"/>
          <p:nvPr/>
        </p:nvSpPr>
        <p:spPr>
          <a:xfrm>
            <a:off x="761228" y="1478369"/>
            <a:ext cx="7621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Scratch</a:t>
            </a:r>
            <a:r>
              <a:rPr lang="zh-CN" altLang="en-US" sz="5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之猫和老鼠（下）</a:t>
            </a:r>
            <a:endParaRPr lang="zh-CN" altLang="en-US" sz="5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212" y="3356618"/>
            <a:ext cx="3055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主讲人：张慧楠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指导教师：王素坤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138">
            <a:off x="6753541" y="3511090"/>
            <a:ext cx="2006349" cy="115555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8" y="2783725"/>
            <a:ext cx="2172739" cy="6518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4335">
            <a:off x="7190939" y="359677"/>
            <a:ext cx="2172739" cy="65182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94" y="1035803"/>
            <a:ext cx="609806" cy="58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MH_Other_1"/>
          <p:cNvCxnSpPr/>
          <p:nvPr>
            <p:custDataLst>
              <p:tags r:id="rId1"/>
            </p:custDataLst>
          </p:nvPr>
        </p:nvCxnSpPr>
        <p:spPr>
          <a:xfrm flipH="1">
            <a:off x="1756461" y="2521378"/>
            <a:ext cx="850244" cy="50944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H_Other_2"/>
          <p:cNvCxnSpPr/>
          <p:nvPr>
            <p:custDataLst>
              <p:tags r:id="rId2"/>
            </p:custDataLst>
          </p:nvPr>
        </p:nvCxnSpPr>
        <p:spPr>
          <a:xfrm flipH="1" flipV="1">
            <a:off x="2957364" y="2496744"/>
            <a:ext cx="1173062" cy="44707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MH_Other_3"/>
          <p:cNvCxnSpPr>
            <a:stCxn id="24" idx="3"/>
            <a:endCxn id="20" idx="7"/>
          </p:cNvCxnSpPr>
          <p:nvPr>
            <p:custDataLst>
              <p:tags r:id="rId3"/>
            </p:custDataLst>
          </p:nvPr>
        </p:nvCxnSpPr>
        <p:spPr>
          <a:xfrm flipH="1">
            <a:off x="4392712" y="2248936"/>
            <a:ext cx="812390" cy="58057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H_Other_4"/>
          <p:cNvCxnSpPr>
            <a:endCxn id="24" idx="6"/>
          </p:cNvCxnSpPr>
          <p:nvPr>
            <p:custDataLst>
              <p:tags r:id="rId4"/>
            </p:custDataLst>
          </p:nvPr>
        </p:nvCxnSpPr>
        <p:spPr>
          <a:xfrm flipH="1">
            <a:off x="5508626" y="1853510"/>
            <a:ext cx="1357314" cy="275035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456566" y="2964363"/>
            <a:ext cx="372235" cy="559594"/>
            <a:chOff x="1376364" y="2713511"/>
            <a:chExt cx="452437" cy="559594"/>
          </a:xfrm>
        </p:grpSpPr>
        <p:sp>
          <p:nvSpPr>
            <p:cNvPr id="10" name="MH_Other_6"/>
            <p:cNvSpPr/>
            <p:nvPr>
              <p:custDataLst>
                <p:tags r:id="rId5"/>
              </p:custDataLst>
            </p:nvPr>
          </p:nvSpPr>
          <p:spPr bwMode="auto">
            <a:xfrm>
              <a:off x="1376364" y="2713511"/>
              <a:ext cx="452437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MH_Other_7"/>
            <p:cNvSpPr/>
            <p:nvPr>
              <p:custDataLst>
                <p:tags r:id="rId6"/>
              </p:custDataLst>
            </p:nvPr>
          </p:nvSpPr>
          <p:spPr bwMode="auto">
            <a:xfrm>
              <a:off x="1533526" y="2749230"/>
              <a:ext cx="138113" cy="239316"/>
            </a:xfrm>
            <a:custGeom>
              <a:avLst/>
              <a:gdLst>
                <a:gd name="T0" fmla="*/ 484604 w 1488"/>
                <a:gd name="T1" fmla="*/ 425334 h 3386"/>
                <a:gd name="T2" fmla="*/ 461555 w 1488"/>
                <a:gd name="T3" fmla="*/ 402267 h 3386"/>
                <a:gd name="T4" fmla="*/ 283342 w 1488"/>
                <a:gd name="T5" fmla="*/ 400016 h 3386"/>
                <a:gd name="T6" fmla="*/ 255795 w 1488"/>
                <a:gd name="T7" fmla="*/ 418582 h 3386"/>
                <a:gd name="T8" fmla="*/ 215879 w 1488"/>
                <a:gd name="T9" fmla="*/ 473718 h 3386"/>
                <a:gd name="T10" fmla="*/ 206885 w 1488"/>
                <a:gd name="T11" fmla="*/ 24192 h 3386"/>
                <a:gd name="T12" fmla="*/ 171467 w 1488"/>
                <a:gd name="T13" fmla="*/ 563 h 3386"/>
                <a:gd name="T14" fmla="*/ 133238 w 1488"/>
                <a:gd name="T15" fmla="*/ 6751 h 3386"/>
                <a:gd name="T16" fmla="*/ 106253 w 1488"/>
                <a:gd name="T17" fmla="*/ 39383 h 3386"/>
                <a:gd name="T18" fmla="*/ 51159 w 1488"/>
                <a:gd name="T19" fmla="*/ 475406 h 3386"/>
                <a:gd name="T20" fmla="*/ 10682 w 1488"/>
                <a:gd name="T21" fmla="*/ 501849 h 3386"/>
                <a:gd name="T22" fmla="*/ 0 w 1488"/>
                <a:gd name="T23" fmla="*/ 1840300 h 3386"/>
                <a:gd name="T24" fmla="*/ 18552 w 1488"/>
                <a:gd name="T25" fmla="*/ 1885871 h 3386"/>
                <a:gd name="T26" fmla="*/ 64089 w 1488"/>
                <a:gd name="T27" fmla="*/ 1905000 h 3386"/>
                <a:gd name="T28" fmla="*/ 807862 w 1488"/>
                <a:gd name="T29" fmla="*/ 1893748 h 3386"/>
                <a:gd name="T30" fmla="*/ 834846 w 1488"/>
                <a:gd name="T31" fmla="*/ 1853240 h 3386"/>
                <a:gd name="T32" fmla="*/ 830911 w 1488"/>
                <a:gd name="T33" fmla="*/ 513101 h 3386"/>
                <a:gd name="T34" fmla="*/ 796618 w 1488"/>
                <a:gd name="T35" fmla="*/ 478782 h 3386"/>
                <a:gd name="T36" fmla="*/ 263665 w 1488"/>
                <a:gd name="T37" fmla="*/ 1577561 h 3386"/>
                <a:gd name="T38" fmla="*/ 178213 w 1488"/>
                <a:gd name="T39" fmla="*/ 1549430 h 3386"/>
                <a:gd name="T40" fmla="*/ 148417 w 1488"/>
                <a:gd name="T41" fmla="*/ 1499920 h 3386"/>
                <a:gd name="T42" fmla="*/ 186646 w 1488"/>
                <a:gd name="T43" fmla="*/ 1445347 h 3386"/>
                <a:gd name="T44" fmla="*/ 277158 w 1488"/>
                <a:gd name="T45" fmla="*/ 1422280 h 3386"/>
                <a:gd name="T46" fmla="*/ 313138 w 1488"/>
                <a:gd name="T47" fmla="*/ 1441409 h 3386"/>
                <a:gd name="T48" fmla="*/ 330003 w 1488"/>
                <a:gd name="T49" fmla="*/ 1493169 h 3386"/>
                <a:gd name="T50" fmla="*/ 319884 w 1488"/>
                <a:gd name="T51" fmla="*/ 1547742 h 3386"/>
                <a:gd name="T52" fmla="*/ 283342 w 1488"/>
                <a:gd name="T53" fmla="*/ 1577561 h 3386"/>
                <a:gd name="T54" fmla="*/ 385098 w 1488"/>
                <a:gd name="T55" fmla="*/ 1749719 h 3386"/>
                <a:gd name="T56" fmla="*/ 344058 w 1488"/>
                <a:gd name="T57" fmla="*/ 1681644 h 3386"/>
                <a:gd name="T58" fmla="*/ 341809 w 1488"/>
                <a:gd name="T59" fmla="*/ 1613568 h 3386"/>
                <a:gd name="T60" fmla="*/ 380600 w 1488"/>
                <a:gd name="T61" fmla="*/ 1583749 h 3386"/>
                <a:gd name="T62" fmla="*/ 436819 w 1488"/>
                <a:gd name="T63" fmla="*/ 1580374 h 3386"/>
                <a:gd name="T64" fmla="*/ 482918 w 1488"/>
                <a:gd name="T65" fmla="*/ 1603441 h 3386"/>
                <a:gd name="T66" fmla="*/ 491351 w 1488"/>
                <a:gd name="T67" fmla="*/ 1657451 h 3386"/>
                <a:gd name="T68" fmla="*/ 458744 w 1488"/>
                <a:gd name="T69" fmla="*/ 1737905 h 3386"/>
                <a:gd name="T70" fmla="*/ 337874 w 1488"/>
                <a:gd name="T71" fmla="*/ 1368832 h 3386"/>
                <a:gd name="T72" fmla="*/ 355302 w 1488"/>
                <a:gd name="T73" fmla="*/ 1287253 h 3386"/>
                <a:gd name="T74" fmla="*/ 407585 w 1488"/>
                <a:gd name="T75" fmla="*/ 1241119 h 3386"/>
                <a:gd name="T76" fmla="*/ 458744 w 1488"/>
                <a:gd name="T77" fmla="*/ 1261936 h 3386"/>
                <a:gd name="T78" fmla="*/ 491351 w 1488"/>
                <a:gd name="T79" fmla="*/ 1342952 h 3386"/>
                <a:gd name="T80" fmla="*/ 482918 w 1488"/>
                <a:gd name="T81" fmla="*/ 1396962 h 3386"/>
                <a:gd name="T82" fmla="*/ 436819 w 1488"/>
                <a:gd name="T83" fmla="*/ 1420030 h 3386"/>
                <a:gd name="T84" fmla="*/ 380600 w 1488"/>
                <a:gd name="T85" fmla="*/ 1417216 h 3386"/>
                <a:gd name="T86" fmla="*/ 341809 w 1488"/>
                <a:gd name="T87" fmla="*/ 1386835 h 3386"/>
                <a:gd name="T88" fmla="*/ 546445 w 1488"/>
                <a:gd name="T89" fmla="*/ 1575873 h 3386"/>
                <a:gd name="T90" fmla="*/ 513276 w 1488"/>
                <a:gd name="T91" fmla="*/ 1541553 h 3386"/>
                <a:gd name="T92" fmla="*/ 506530 w 1488"/>
                <a:gd name="T93" fmla="*/ 1485855 h 3386"/>
                <a:gd name="T94" fmla="*/ 526768 w 1488"/>
                <a:gd name="T95" fmla="*/ 1436908 h 3386"/>
                <a:gd name="T96" fmla="*/ 572306 w 1488"/>
                <a:gd name="T97" fmla="*/ 1422843 h 3386"/>
                <a:gd name="T98" fmla="*/ 657758 w 1488"/>
                <a:gd name="T99" fmla="*/ 1450973 h 3386"/>
                <a:gd name="T100" fmla="*/ 687554 w 1488"/>
                <a:gd name="T101" fmla="*/ 1499920 h 3386"/>
                <a:gd name="T102" fmla="*/ 650449 w 1488"/>
                <a:gd name="T103" fmla="*/ 1554494 h 3386"/>
                <a:gd name="T104" fmla="*/ 558813 w 1488"/>
                <a:gd name="T105" fmla="*/ 1578123 h 3386"/>
                <a:gd name="T106" fmla="*/ 736464 w 1488"/>
                <a:gd name="T107" fmla="*/ 1104405 h 3386"/>
                <a:gd name="T108" fmla="*/ 698797 w 1488"/>
                <a:gd name="T109" fmla="*/ 1135348 h 3386"/>
                <a:gd name="T110" fmla="*/ 148979 w 1488"/>
                <a:gd name="T111" fmla="*/ 1135348 h 3386"/>
                <a:gd name="T112" fmla="*/ 111875 w 1488"/>
                <a:gd name="T113" fmla="*/ 1104405 h 3386"/>
                <a:gd name="T114" fmla="*/ 104004 w 1488"/>
                <a:gd name="T115" fmla="*/ 656004 h 3386"/>
                <a:gd name="T116" fmla="*/ 127054 w 1488"/>
                <a:gd name="T117" fmla="*/ 612683 h 3386"/>
                <a:gd name="T118" fmla="*/ 679683 w 1488"/>
                <a:gd name="T119" fmla="*/ 597493 h 3386"/>
                <a:gd name="T120" fmla="*/ 720723 w 1488"/>
                <a:gd name="T121" fmla="*/ 612683 h 3386"/>
                <a:gd name="T122" fmla="*/ 743772 w 1488"/>
                <a:gd name="T123" fmla="*/ 656004 h 338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88" h="3386">
                  <a:moveTo>
                    <a:pt x="1373" y="842"/>
                  </a:moveTo>
                  <a:lnTo>
                    <a:pt x="869" y="842"/>
                  </a:lnTo>
                  <a:lnTo>
                    <a:pt x="869" y="787"/>
                  </a:lnTo>
                  <a:lnTo>
                    <a:pt x="869" y="780"/>
                  </a:lnTo>
                  <a:lnTo>
                    <a:pt x="867" y="771"/>
                  </a:lnTo>
                  <a:lnTo>
                    <a:pt x="865" y="764"/>
                  </a:lnTo>
                  <a:lnTo>
                    <a:pt x="862" y="756"/>
                  </a:lnTo>
                  <a:lnTo>
                    <a:pt x="859" y="750"/>
                  </a:lnTo>
                  <a:lnTo>
                    <a:pt x="855" y="744"/>
                  </a:lnTo>
                  <a:lnTo>
                    <a:pt x="851" y="737"/>
                  </a:lnTo>
                  <a:lnTo>
                    <a:pt x="845" y="732"/>
                  </a:lnTo>
                  <a:lnTo>
                    <a:pt x="840" y="727"/>
                  </a:lnTo>
                  <a:lnTo>
                    <a:pt x="834" y="723"/>
                  </a:lnTo>
                  <a:lnTo>
                    <a:pt x="827" y="718"/>
                  </a:lnTo>
                  <a:lnTo>
                    <a:pt x="821" y="715"/>
                  </a:lnTo>
                  <a:lnTo>
                    <a:pt x="814" y="713"/>
                  </a:lnTo>
                  <a:lnTo>
                    <a:pt x="806" y="711"/>
                  </a:lnTo>
                  <a:lnTo>
                    <a:pt x="799" y="710"/>
                  </a:lnTo>
                  <a:lnTo>
                    <a:pt x="791" y="709"/>
                  </a:lnTo>
                  <a:lnTo>
                    <a:pt x="519" y="709"/>
                  </a:lnTo>
                  <a:lnTo>
                    <a:pt x="511" y="710"/>
                  </a:lnTo>
                  <a:lnTo>
                    <a:pt x="504" y="711"/>
                  </a:lnTo>
                  <a:lnTo>
                    <a:pt x="496" y="713"/>
                  </a:lnTo>
                  <a:lnTo>
                    <a:pt x="489" y="715"/>
                  </a:lnTo>
                  <a:lnTo>
                    <a:pt x="483" y="718"/>
                  </a:lnTo>
                  <a:lnTo>
                    <a:pt x="476" y="723"/>
                  </a:lnTo>
                  <a:lnTo>
                    <a:pt x="470" y="727"/>
                  </a:lnTo>
                  <a:lnTo>
                    <a:pt x="465" y="732"/>
                  </a:lnTo>
                  <a:lnTo>
                    <a:pt x="459" y="737"/>
                  </a:lnTo>
                  <a:lnTo>
                    <a:pt x="455" y="744"/>
                  </a:lnTo>
                  <a:lnTo>
                    <a:pt x="451" y="750"/>
                  </a:lnTo>
                  <a:lnTo>
                    <a:pt x="448" y="756"/>
                  </a:lnTo>
                  <a:lnTo>
                    <a:pt x="445" y="764"/>
                  </a:lnTo>
                  <a:lnTo>
                    <a:pt x="444" y="771"/>
                  </a:lnTo>
                  <a:lnTo>
                    <a:pt x="442" y="780"/>
                  </a:lnTo>
                  <a:lnTo>
                    <a:pt x="441" y="787"/>
                  </a:lnTo>
                  <a:lnTo>
                    <a:pt x="441" y="842"/>
                  </a:lnTo>
                  <a:lnTo>
                    <a:pt x="384" y="842"/>
                  </a:lnTo>
                  <a:lnTo>
                    <a:pt x="384" y="99"/>
                  </a:lnTo>
                  <a:lnTo>
                    <a:pt x="384" y="90"/>
                  </a:lnTo>
                  <a:lnTo>
                    <a:pt x="382" y="79"/>
                  </a:lnTo>
                  <a:lnTo>
                    <a:pt x="380" y="70"/>
                  </a:lnTo>
                  <a:lnTo>
                    <a:pt x="377" y="60"/>
                  </a:lnTo>
                  <a:lnTo>
                    <a:pt x="373" y="52"/>
                  </a:lnTo>
                  <a:lnTo>
                    <a:pt x="368" y="43"/>
                  </a:lnTo>
                  <a:lnTo>
                    <a:pt x="362" y="36"/>
                  </a:lnTo>
                  <a:lnTo>
                    <a:pt x="356" y="29"/>
                  </a:lnTo>
                  <a:lnTo>
                    <a:pt x="349" y="22"/>
                  </a:lnTo>
                  <a:lnTo>
                    <a:pt x="341" y="17"/>
                  </a:lnTo>
                  <a:lnTo>
                    <a:pt x="333" y="12"/>
                  </a:lnTo>
                  <a:lnTo>
                    <a:pt x="323" y="7"/>
                  </a:lnTo>
                  <a:lnTo>
                    <a:pt x="315" y="4"/>
                  </a:lnTo>
                  <a:lnTo>
                    <a:pt x="305" y="1"/>
                  </a:lnTo>
                  <a:lnTo>
                    <a:pt x="295" y="0"/>
                  </a:lnTo>
                  <a:lnTo>
                    <a:pt x="285" y="0"/>
                  </a:lnTo>
                  <a:lnTo>
                    <a:pt x="275" y="0"/>
                  </a:lnTo>
                  <a:lnTo>
                    <a:pt x="264" y="1"/>
                  </a:lnTo>
                  <a:lnTo>
                    <a:pt x="255" y="4"/>
                  </a:lnTo>
                  <a:lnTo>
                    <a:pt x="246" y="7"/>
                  </a:lnTo>
                  <a:lnTo>
                    <a:pt x="237" y="12"/>
                  </a:lnTo>
                  <a:lnTo>
                    <a:pt x="229" y="17"/>
                  </a:lnTo>
                  <a:lnTo>
                    <a:pt x="221" y="22"/>
                  </a:lnTo>
                  <a:lnTo>
                    <a:pt x="215" y="29"/>
                  </a:lnTo>
                  <a:lnTo>
                    <a:pt x="207" y="36"/>
                  </a:lnTo>
                  <a:lnTo>
                    <a:pt x="202" y="43"/>
                  </a:lnTo>
                  <a:lnTo>
                    <a:pt x="197" y="52"/>
                  </a:lnTo>
                  <a:lnTo>
                    <a:pt x="192" y="60"/>
                  </a:lnTo>
                  <a:lnTo>
                    <a:pt x="189" y="70"/>
                  </a:lnTo>
                  <a:lnTo>
                    <a:pt x="187" y="79"/>
                  </a:lnTo>
                  <a:lnTo>
                    <a:pt x="185" y="90"/>
                  </a:lnTo>
                  <a:lnTo>
                    <a:pt x="185" y="99"/>
                  </a:lnTo>
                  <a:lnTo>
                    <a:pt x="185" y="842"/>
                  </a:lnTo>
                  <a:lnTo>
                    <a:pt x="114" y="842"/>
                  </a:lnTo>
                  <a:lnTo>
                    <a:pt x="103" y="843"/>
                  </a:lnTo>
                  <a:lnTo>
                    <a:pt x="91" y="845"/>
                  </a:lnTo>
                  <a:lnTo>
                    <a:pt x="81" y="847"/>
                  </a:lnTo>
                  <a:lnTo>
                    <a:pt x="70" y="851"/>
                  </a:lnTo>
                  <a:lnTo>
                    <a:pt x="60" y="855"/>
                  </a:lnTo>
                  <a:lnTo>
                    <a:pt x="50" y="862"/>
                  </a:lnTo>
                  <a:lnTo>
                    <a:pt x="42" y="868"/>
                  </a:lnTo>
                  <a:lnTo>
                    <a:pt x="33" y="875"/>
                  </a:lnTo>
                  <a:lnTo>
                    <a:pt x="26" y="884"/>
                  </a:lnTo>
                  <a:lnTo>
                    <a:pt x="19" y="892"/>
                  </a:lnTo>
                  <a:lnTo>
                    <a:pt x="14" y="902"/>
                  </a:lnTo>
                  <a:lnTo>
                    <a:pt x="9" y="912"/>
                  </a:lnTo>
                  <a:lnTo>
                    <a:pt x="5" y="922"/>
                  </a:lnTo>
                  <a:lnTo>
                    <a:pt x="3" y="933"/>
                  </a:lnTo>
                  <a:lnTo>
                    <a:pt x="0" y="945"/>
                  </a:lnTo>
                  <a:lnTo>
                    <a:pt x="0" y="957"/>
                  </a:lnTo>
                  <a:lnTo>
                    <a:pt x="0" y="3271"/>
                  </a:lnTo>
                  <a:lnTo>
                    <a:pt x="0" y="3282"/>
                  </a:lnTo>
                  <a:lnTo>
                    <a:pt x="3" y="3294"/>
                  </a:lnTo>
                  <a:lnTo>
                    <a:pt x="5" y="3306"/>
                  </a:lnTo>
                  <a:lnTo>
                    <a:pt x="9" y="3316"/>
                  </a:lnTo>
                  <a:lnTo>
                    <a:pt x="14" y="3326"/>
                  </a:lnTo>
                  <a:lnTo>
                    <a:pt x="19" y="3335"/>
                  </a:lnTo>
                  <a:lnTo>
                    <a:pt x="26" y="3344"/>
                  </a:lnTo>
                  <a:lnTo>
                    <a:pt x="33" y="3352"/>
                  </a:lnTo>
                  <a:lnTo>
                    <a:pt x="42" y="3359"/>
                  </a:lnTo>
                  <a:lnTo>
                    <a:pt x="50" y="3366"/>
                  </a:lnTo>
                  <a:lnTo>
                    <a:pt x="60" y="3372"/>
                  </a:lnTo>
                  <a:lnTo>
                    <a:pt x="70" y="3376"/>
                  </a:lnTo>
                  <a:lnTo>
                    <a:pt x="81" y="3380"/>
                  </a:lnTo>
                  <a:lnTo>
                    <a:pt x="91" y="3383"/>
                  </a:lnTo>
                  <a:lnTo>
                    <a:pt x="103" y="3385"/>
                  </a:lnTo>
                  <a:lnTo>
                    <a:pt x="114" y="3386"/>
                  </a:lnTo>
                  <a:lnTo>
                    <a:pt x="1373" y="3386"/>
                  </a:lnTo>
                  <a:lnTo>
                    <a:pt x="1384" y="3385"/>
                  </a:lnTo>
                  <a:lnTo>
                    <a:pt x="1396" y="3383"/>
                  </a:lnTo>
                  <a:lnTo>
                    <a:pt x="1407" y="3380"/>
                  </a:lnTo>
                  <a:lnTo>
                    <a:pt x="1417" y="3376"/>
                  </a:lnTo>
                  <a:lnTo>
                    <a:pt x="1428" y="3372"/>
                  </a:lnTo>
                  <a:lnTo>
                    <a:pt x="1437" y="3366"/>
                  </a:lnTo>
                  <a:lnTo>
                    <a:pt x="1446" y="3359"/>
                  </a:lnTo>
                  <a:lnTo>
                    <a:pt x="1454" y="3352"/>
                  </a:lnTo>
                  <a:lnTo>
                    <a:pt x="1461" y="3344"/>
                  </a:lnTo>
                  <a:lnTo>
                    <a:pt x="1468" y="3335"/>
                  </a:lnTo>
                  <a:lnTo>
                    <a:pt x="1473" y="3326"/>
                  </a:lnTo>
                  <a:lnTo>
                    <a:pt x="1478" y="3316"/>
                  </a:lnTo>
                  <a:lnTo>
                    <a:pt x="1483" y="3306"/>
                  </a:lnTo>
                  <a:lnTo>
                    <a:pt x="1485" y="3294"/>
                  </a:lnTo>
                  <a:lnTo>
                    <a:pt x="1487" y="3282"/>
                  </a:lnTo>
                  <a:lnTo>
                    <a:pt x="1488" y="3271"/>
                  </a:lnTo>
                  <a:lnTo>
                    <a:pt x="1488" y="957"/>
                  </a:lnTo>
                  <a:lnTo>
                    <a:pt x="1487" y="945"/>
                  </a:lnTo>
                  <a:lnTo>
                    <a:pt x="1485" y="933"/>
                  </a:lnTo>
                  <a:lnTo>
                    <a:pt x="1483" y="922"/>
                  </a:lnTo>
                  <a:lnTo>
                    <a:pt x="1478" y="912"/>
                  </a:lnTo>
                  <a:lnTo>
                    <a:pt x="1473" y="902"/>
                  </a:lnTo>
                  <a:lnTo>
                    <a:pt x="1468" y="892"/>
                  </a:lnTo>
                  <a:lnTo>
                    <a:pt x="1461" y="884"/>
                  </a:lnTo>
                  <a:lnTo>
                    <a:pt x="1454" y="875"/>
                  </a:lnTo>
                  <a:lnTo>
                    <a:pt x="1446" y="868"/>
                  </a:lnTo>
                  <a:lnTo>
                    <a:pt x="1437" y="862"/>
                  </a:lnTo>
                  <a:lnTo>
                    <a:pt x="1428" y="855"/>
                  </a:lnTo>
                  <a:lnTo>
                    <a:pt x="1417" y="851"/>
                  </a:lnTo>
                  <a:lnTo>
                    <a:pt x="1407" y="847"/>
                  </a:lnTo>
                  <a:lnTo>
                    <a:pt x="1396" y="845"/>
                  </a:lnTo>
                  <a:lnTo>
                    <a:pt x="1384" y="843"/>
                  </a:lnTo>
                  <a:lnTo>
                    <a:pt x="1373" y="842"/>
                  </a:lnTo>
                  <a:close/>
                  <a:moveTo>
                    <a:pt x="493" y="2805"/>
                  </a:moveTo>
                  <a:lnTo>
                    <a:pt x="493" y="2805"/>
                  </a:lnTo>
                  <a:lnTo>
                    <a:pt x="469" y="2804"/>
                  </a:lnTo>
                  <a:lnTo>
                    <a:pt x="447" y="2801"/>
                  </a:lnTo>
                  <a:lnTo>
                    <a:pt x="425" y="2798"/>
                  </a:lnTo>
                  <a:lnTo>
                    <a:pt x="403" y="2793"/>
                  </a:lnTo>
                  <a:lnTo>
                    <a:pt x="383" y="2788"/>
                  </a:lnTo>
                  <a:lnTo>
                    <a:pt x="365" y="2780"/>
                  </a:lnTo>
                  <a:lnTo>
                    <a:pt x="348" y="2773"/>
                  </a:lnTo>
                  <a:lnTo>
                    <a:pt x="332" y="2763"/>
                  </a:lnTo>
                  <a:lnTo>
                    <a:pt x="317" y="2754"/>
                  </a:lnTo>
                  <a:lnTo>
                    <a:pt x="303" y="2743"/>
                  </a:lnTo>
                  <a:lnTo>
                    <a:pt x="292" y="2732"/>
                  </a:lnTo>
                  <a:lnTo>
                    <a:pt x="282" y="2720"/>
                  </a:lnTo>
                  <a:lnTo>
                    <a:pt x="275" y="2708"/>
                  </a:lnTo>
                  <a:lnTo>
                    <a:pt x="269" y="2694"/>
                  </a:lnTo>
                  <a:lnTo>
                    <a:pt x="265" y="2680"/>
                  </a:lnTo>
                  <a:lnTo>
                    <a:pt x="264" y="2666"/>
                  </a:lnTo>
                  <a:lnTo>
                    <a:pt x="265" y="2653"/>
                  </a:lnTo>
                  <a:lnTo>
                    <a:pt x="269" y="2639"/>
                  </a:lnTo>
                  <a:lnTo>
                    <a:pt x="275" y="2625"/>
                  </a:lnTo>
                  <a:lnTo>
                    <a:pt x="282" y="2613"/>
                  </a:lnTo>
                  <a:lnTo>
                    <a:pt x="292" y="2601"/>
                  </a:lnTo>
                  <a:lnTo>
                    <a:pt x="303" y="2589"/>
                  </a:lnTo>
                  <a:lnTo>
                    <a:pt x="317" y="2579"/>
                  </a:lnTo>
                  <a:lnTo>
                    <a:pt x="332" y="2569"/>
                  </a:lnTo>
                  <a:lnTo>
                    <a:pt x="348" y="2560"/>
                  </a:lnTo>
                  <a:lnTo>
                    <a:pt x="365" y="2553"/>
                  </a:lnTo>
                  <a:lnTo>
                    <a:pt x="383" y="2545"/>
                  </a:lnTo>
                  <a:lnTo>
                    <a:pt x="403" y="2540"/>
                  </a:lnTo>
                  <a:lnTo>
                    <a:pt x="425" y="2535"/>
                  </a:lnTo>
                  <a:lnTo>
                    <a:pt x="447" y="2531"/>
                  </a:lnTo>
                  <a:lnTo>
                    <a:pt x="469" y="2529"/>
                  </a:lnTo>
                  <a:lnTo>
                    <a:pt x="493" y="2528"/>
                  </a:lnTo>
                  <a:lnTo>
                    <a:pt x="504" y="2529"/>
                  </a:lnTo>
                  <a:lnTo>
                    <a:pt x="515" y="2531"/>
                  </a:lnTo>
                  <a:lnTo>
                    <a:pt x="525" y="2536"/>
                  </a:lnTo>
                  <a:lnTo>
                    <a:pt x="534" y="2541"/>
                  </a:lnTo>
                  <a:lnTo>
                    <a:pt x="543" y="2546"/>
                  </a:lnTo>
                  <a:lnTo>
                    <a:pt x="550" y="2554"/>
                  </a:lnTo>
                  <a:lnTo>
                    <a:pt x="557" y="2562"/>
                  </a:lnTo>
                  <a:lnTo>
                    <a:pt x="564" y="2572"/>
                  </a:lnTo>
                  <a:lnTo>
                    <a:pt x="569" y="2582"/>
                  </a:lnTo>
                  <a:lnTo>
                    <a:pt x="574" y="2593"/>
                  </a:lnTo>
                  <a:lnTo>
                    <a:pt x="579" y="2604"/>
                  </a:lnTo>
                  <a:lnTo>
                    <a:pt x="582" y="2616"/>
                  </a:lnTo>
                  <a:lnTo>
                    <a:pt x="584" y="2628"/>
                  </a:lnTo>
                  <a:lnTo>
                    <a:pt x="586" y="2641"/>
                  </a:lnTo>
                  <a:lnTo>
                    <a:pt x="587" y="2654"/>
                  </a:lnTo>
                  <a:lnTo>
                    <a:pt x="587" y="2666"/>
                  </a:lnTo>
                  <a:lnTo>
                    <a:pt x="587" y="2679"/>
                  </a:lnTo>
                  <a:lnTo>
                    <a:pt x="586" y="2692"/>
                  </a:lnTo>
                  <a:lnTo>
                    <a:pt x="584" y="2704"/>
                  </a:lnTo>
                  <a:lnTo>
                    <a:pt x="582" y="2717"/>
                  </a:lnTo>
                  <a:lnTo>
                    <a:pt x="579" y="2729"/>
                  </a:lnTo>
                  <a:lnTo>
                    <a:pt x="574" y="2740"/>
                  </a:lnTo>
                  <a:lnTo>
                    <a:pt x="569" y="2751"/>
                  </a:lnTo>
                  <a:lnTo>
                    <a:pt x="564" y="2761"/>
                  </a:lnTo>
                  <a:lnTo>
                    <a:pt x="557" y="2771"/>
                  </a:lnTo>
                  <a:lnTo>
                    <a:pt x="550" y="2778"/>
                  </a:lnTo>
                  <a:lnTo>
                    <a:pt x="543" y="2786"/>
                  </a:lnTo>
                  <a:lnTo>
                    <a:pt x="534" y="2792"/>
                  </a:lnTo>
                  <a:lnTo>
                    <a:pt x="525" y="2797"/>
                  </a:lnTo>
                  <a:lnTo>
                    <a:pt x="515" y="2801"/>
                  </a:lnTo>
                  <a:lnTo>
                    <a:pt x="504" y="2804"/>
                  </a:lnTo>
                  <a:lnTo>
                    <a:pt x="493" y="2805"/>
                  </a:lnTo>
                  <a:close/>
                  <a:moveTo>
                    <a:pt x="739" y="3128"/>
                  </a:moveTo>
                  <a:lnTo>
                    <a:pt x="739" y="3128"/>
                  </a:lnTo>
                  <a:lnTo>
                    <a:pt x="725" y="3127"/>
                  </a:lnTo>
                  <a:lnTo>
                    <a:pt x="711" y="3124"/>
                  </a:lnTo>
                  <a:lnTo>
                    <a:pt x="698" y="3118"/>
                  </a:lnTo>
                  <a:lnTo>
                    <a:pt x="685" y="3110"/>
                  </a:lnTo>
                  <a:lnTo>
                    <a:pt x="673" y="3101"/>
                  </a:lnTo>
                  <a:lnTo>
                    <a:pt x="662" y="3089"/>
                  </a:lnTo>
                  <a:lnTo>
                    <a:pt x="651" y="3077"/>
                  </a:lnTo>
                  <a:lnTo>
                    <a:pt x="642" y="3062"/>
                  </a:lnTo>
                  <a:lnTo>
                    <a:pt x="632" y="3045"/>
                  </a:lnTo>
                  <a:lnTo>
                    <a:pt x="625" y="3028"/>
                  </a:lnTo>
                  <a:lnTo>
                    <a:pt x="618" y="3009"/>
                  </a:lnTo>
                  <a:lnTo>
                    <a:pt x="612" y="2989"/>
                  </a:lnTo>
                  <a:lnTo>
                    <a:pt x="607" y="2968"/>
                  </a:lnTo>
                  <a:lnTo>
                    <a:pt x="604" y="2946"/>
                  </a:lnTo>
                  <a:lnTo>
                    <a:pt x="602" y="2924"/>
                  </a:lnTo>
                  <a:lnTo>
                    <a:pt x="601" y="2901"/>
                  </a:lnTo>
                  <a:lnTo>
                    <a:pt x="602" y="2889"/>
                  </a:lnTo>
                  <a:lnTo>
                    <a:pt x="604" y="2878"/>
                  </a:lnTo>
                  <a:lnTo>
                    <a:pt x="608" y="2868"/>
                  </a:lnTo>
                  <a:lnTo>
                    <a:pt x="613" y="2858"/>
                  </a:lnTo>
                  <a:lnTo>
                    <a:pt x="620" y="2850"/>
                  </a:lnTo>
                  <a:lnTo>
                    <a:pt x="627" y="2843"/>
                  </a:lnTo>
                  <a:lnTo>
                    <a:pt x="634" y="2835"/>
                  </a:lnTo>
                  <a:lnTo>
                    <a:pt x="644" y="2829"/>
                  </a:lnTo>
                  <a:lnTo>
                    <a:pt x="654" y="2824"/>
                  </a:lnTo>
                  <a:lnTo>
                    <a:pt x="665" y="2819"/>
                  </a:lnTo>
                  <a:lnTo>
                    <a:pt x="677" y="2815"/>
                  </a:lnTo>
                  <a:lnTo>
                    <a:pt x="688" y="2812"/>
                  </a:lnTo>
                  <a:lnTo>
                    <a:pt x="701" y="2809"/>
                  </a:lnTo>
                  <a:lnTo>
                    <a:pt x="714" y="2807"/>
                  </a:lnTo>
                  <a:lnTo>
                    <a:pt x="726" y="2806"/>
                  </a:lnTo>
                  <a:lnTo>
                    <a:pt x="739" y="2806"/>
                  </a:lnTo>
                  <a:lnTo>
                    <a:pt x="752" y="2806"/>
                  </a:lnTo>
                  <a:lnTo>
                    <a:pt x="764" y="2807"/>
                  </a:lnTo>
                  <a:lnTo>
                    <a:pt x="777" y="2809"/>
                  </a:lnTo>
                  <a:lnTo>
                    <a:pt x="790" y="2812"/>
                  </a:lnTo>
                  <a:lnTo>
                    <a:pt x="801" y="2815"/>
                  </a:lnTo>
                  <a:lnTo>
                    <a:pt x="813" y="2819"/>
                  </a:lnTo>
                  <a:lnTo>
                    <a:pt x="823" y="2824"/>
                  </a:lnTo>
                  <a:lnTo>
                    <a:pt x="834" y="2829"/>
                  </a:lnTo>
                  <a:lnTo>
                    <a:pt x="843" y="2835"/>
                  </a:lnTo>
                  <a:lnTo>
                    <a:pt x="852" y="2843"/>
                  </a:lnTo>
                  <a:lnTo>
                    <a:pt x="859" y="2850"/>
                  </a:lnTo>
                  <a:lnTo>
                    <a:pt x="864" y="2858"/>
                  </a:lnTo>
                  <a:lnTo>
                    <a:pt x="870" y="2868"/>
                  </a:lnTo>
                  <a:lnTo>
                    <a:pt x="874" y="2878"/>
                  </a:lnTo>
                  <a:lnTo>
                    <a:pt x="876" y="2889"/>
                  </a:lnTo>
                  <a:lnTo>
                    <a:pt x="877" y="2901"/>
                  </a:lnTo>
                  <a:lnTo>
                    <a:pt x="876" y="2924"/>
                  </a:lnTo>
                  <a:lnTo>
                    <a:pt x="874" y="2946"/>
                  </a:lnTo>
                  <a:lnTo>
                    <a:pt x="871" y="2968"/>
                  </a:lnTo>
                  <a:lnTo>
                    <a:pt x="865" y="2989"/>
                  </a:lnTo>
                  <a:lnTo>
                    <a:pt x="860" y="3009"/>
                  </a:lnTo>
                  <a:lnTo>
                    <a:pt x="853" y="3028"/>
                  </a:lnTo>
                  <a:lnTo>
                    <a:pt x="845" y="3045"/>
                  </a:lnTo>
                  <a:lnTo>
                    <a:pt x="836" y="3062"/>
                  </a:lnTo>
                  <a:lnTo>
                    <a:pt x="826" y="3077"/>
                  </a:lnTo>
                  <a:lnTo>
                    <a:pt x="816" y="3089"/>
                  </a:lnTo>
                  <a:lnTo>
                    <a:pt x="804" y="3101"/>
                  </a:lnTo>
                  <a:lnTo>
                    <a:pt x="793" y="3110"/>
                  </a:lnTo>
                  <a:lnTo>
                    <a:pt x="780" y="3118"/>
                  </a:lnTo>
                  <a:lnTo>
                    <a:pt x="766" y="3124"/>
                  </a:lnTo>
                  <a:lnTo>
                    <a:pt x="753" y="3127"/>
                  </a:lnTo>
                  <a:lnTo>
                    <a:pt x="739" y="3128"/>
                  </a:lnTo>
                  <a:close/>
                  <a:moveTo>
                    <a:pt x="601" y="2433"/>
                  </a:moveTo>
                  <a:lnTo>
                    <a:pt x="601" y="2433"/>
                  </a:lnTo>
                  <a:lnTo>
                    <a:pt x="602" y="2410"/>
                  </a:lnTo>
                  <a:lnTo>
                    <a:pt x="604" y="2387"/>
                  </a:lnTo>
                  <a:lnTo>
                    <a:pt x="607" y="2365"/>
                  </a:lnTo>
                  <a:lnTo>
                    <a:pt x="612" y="2344"/>
                  </a:lnTo>
                  <a:lnTo>
                    <a:pt x="618" y="2325"/>
                  </a:lnTo>
                  <a:lnTo>
                    <a:pt x="625" y="2306"/>
                  </a:lnTo>
                  <a:lnTo>
                    <a:pt x="632" y="2288"/>
                  </a:lnTo>
                  <a:lnTo>
                    <a:pt x="642" y="2272"/>
                  </a:lnTo>
                  <a:lnTo>
                    <a:pt x="651" y="2257"/>
                  </a:lnTo>
                  <a:lnTo>
                    <a:pt x="662" y="2243"/>
                  </a:lnTo>
                  <a:lnTo>
                    <a:pt x="673" y="2232"/>
                  </a:lnTo>
                  <a:lnTo>
                    <a:pt x="685" y="2222"/>
                  </a:lnTo>
                  <a:lnTo>
                    <a:pt x="698" y="2215"/>
                  </a:lnTo>
                  <a:lnTo>
                    <a:pt x="711" y="2210"/>
                  </a:lnTo>
                  <a:lnTo>
                    <a:pt x="725" y="2206"/>
                  </a:lnTo>
                  <a:lnTo>
                    <a:pt x="739" y="2204"/>
                  </a:lnTo>
                  <a:lnTo>
                    <a:pt x="753" y="2206"/>
                  </a:lnTo>
                  <a:lnTo>
                    <a:pt x="766" y="2210"/>
                  </a:lnTo>
                  <a:lnTo>
                    <a:pt x="780" y="2215"/>
                  </a:lnTo>
                  <a:lnTo>
                    <a:pt x="793" y="2222"/>
                  </a:lnTo>
                  <a:lnTo>
                    <a:pt x="804" y="2232"/>
                  </a:lnTo>
                  <a:lnTo>
                    <a:pt x="816" y="2243"/>
                  </a:lnTo>
                  <a:lnTo>
                    <a:pt x="826" y="2257"/>
                  </a:lnTo>
                  <a:lnTo>
                    <a:pt x="836" y="2272"/>
                  </a:lnTo>
                  <a:lnTo>
                    <a:pt x="845" y="2288"/>
                  </a:lnTo>
                  <a:lnTo>
                    <a:pt x="853" y="2306"/>
                  </a:lnTo>
                  <a:lnTo>
                    <a:pt x="860" y="2325"/>
                  </a:lnTo>
                  <a:lnTo>
                    <a:pt x="865" y="2344"/>
                  </a:lnTo>
                  <a:lnTo>
                    <a:pt x="871" y="2365"/>
                  </a:lnTo>
                  <a:lnTo>
                    <a:pt x="874" y="2387"/>
                  </a:lnTo>
                  <a:lnTo>
                    <a:pt x="876" y="2410"/>
                  </a:lnTo>
                  <a:lnTo>
                    <a:pt x="877" y="2433"/>
                  </a:lnTo>
                  <a:lnTo>
                    <a:pt x="876" y="2445"/>
                  </a:lnTo>
                  <a:lnTo>
                    <a:pt x="874" y="2455"/>
                  </a:lnTo>
                  <a:lnTo>
                    <a:pt x="870" y="2465"/>
                  </a:lnTo>
                  <a:lnTo>
                    <a:pt x="864" y="2474"/>
                  </a:lnTo>
                  <a:lnTo>
                    <a:pt x="859" y="2483"/>
                  </a:lnTo>
                  <a:lnTo>
                    <a:pt x="852" y="2490"/>
                  </a:lnTo>
                  <a:lnTo>
                    <a:pt x="843" y="2498"/>
                  </a:lnTo>
                  <a:lnTo>
                    <a:pt x="834" y="2504"/>
                  </a:lnTo>
                  <a:lnTo>
                    <a:pt x="823" y="2509"/>
                  </a:lnTo>
                  <a:lnTo>
                    <a:pt x="813" y="2515"/>
                  </a:lnTo>
                  <a:lnTo>
                    <a:pt x="801" y="2519"/>
                  </a:lnTo>
                  <a:lnTo>
                    <a:pt x="790" y="2522"/>
                  </a:lnTo>
                  <a:lnTo>
                    <a:pt x="777" y="2524"/>
                  </a:lnTo>
                  <a:lnTo>
                    <a:pt x="764" y="2526"/>
                  </a:lnTo>
                  <a:lnTo>
                    <a:pt x="752" y="2527"/>
                  </a:lnTo>
                  <a:lnTo>
                    <a:pt x="739" y="2527"/>
                  </a:lnTo>
                  <a:lnTo>
                    <a:pt x="726" y="2527"/>
                  </a:lnTo>
                  <a:lnTo>
                    <a:pt x="714" y="2526"/>
                  </a:lnTo>
                  <a:lnTo>
                    <a:pt x="701" y="2524"/>
                  </a:lnTo>
                  <a:lnTo>
                    <a:pt x="688" y="2522"/>
                  </a:lnTo>
                  <a:lnTo>
                    <a:pt x="677" y="2519"/>
                  </a:lnTo>
                  <a:lnTo>
                    <a:pt x="665" y="2515"/>
                  </a:lnTo>
                  <a:lnTo>
                    <a:pt x="654" y="2509"/>
                  </a:lnTo>
                  <a:lnTo>
                    <a:pt x="644" y="2504"/>
                  </a:lnTo>
                  <a:lnTo>
                    <a:pt x="634" y="2498"/>
                  </a:lnTo>
                  <a:lnTo>
                    <a:pt x="627" y="2490"/>
                  </a:lnTo>
                  <a:lnTo>
                    <a:pt x="620" y="2483"/>
                  </a:lnTo>
                  <a:lnTo>
                    <a:pt x="613" y="2474"/>
                  </a:lnTo>
                  <a:lnTo>
                    <a:pt x="608" y="2465"/>
                  </a:lnTo>
                  <a:lnTo>
                    <a:pt x="604" y="2455"/>
                  </a:lnTo>
                  <a:lnTo>
                    <a:pt x="602" y="2445"/>
                  </a:lnTo>
                  <a:lnTo>
                    <a:pt x="601" y="2433"/>
                  </a:lnTo>
                  <a:close/>
                  <a:moveTo>
                    <a:pt x="994" y="2805"/>
                  </a:moveTo>
                  <a:lnTo>
                    <a:pt x="994" y="2805"/>
                  </a:lnTo>
                  <a:lnTo>
                    <a:pt x="984" y="2804"/>
                  </a:lnTo>
                  <a:lnTo>
                    <a:pt x="972" y="2801"/>
                  </a:lnTo>
                  <a:lnTo>
                    <a:pt x="963" y="2797"/>
                  </a:lnTo>
                  <a:lnTo>
                    <a:pt x="953" y="2792"/>
                  </a:lnTo>
                  <a:lnTo>
                    <a:pt x="945" y="2786"/>
                  </a:lnTo>
                  <a:lnTo>
                    <a:pt x="937" y="2778"/>
                  </a:lnTo>
                  <a:lnTo>
                    <a:pt x="930" y="2771"/>
                  </a:lnTo>
                  <a:lnTo>
                    <a:pt x="923" y="2761"/>
                  </a:lnTo>
                  <a:lnTo>
                    <a:pt x="918" y="2751"/>
                  </a:lnTo>
                  <a:lnTo>
                    <a:pt x="913" y="2740"/>
                  </a:lnTo>
                  <a:lnTo>
                    <a:pt x="910" y="2729"/>
                  </a:lnTo>
                  <a:lnTo>
                    <a:pt x="906" y="2717"/>
                  </a:lnTo>
                  <a:lnTo>
                    <a:pt x="903" y="2704"/>
                  </a:lnTo>
                  <a:lnTo>
                    <a:pt x="901" y="2692"/>
                  </a:lnTo>
                  <a:lnTo>
                    <a:pt x="900" y="2679"/>
                  </a:lnTo>
                  <a:lnTo>
                    <a:pt x="900" y="2666"/>
                  </a:lnTo>
                  <a:lnTo>
                    <a:pt x="900" y="2654"/>
                  </a:lnTo>
                  <a:lnTo>
                    <a:pt x="901" y="2641"/>
                  </a:lnTo>
                  <a:lnTo>
                    <a:pt x="903" y="2628"/>
                  </a:lnTo>
                  <a:lnTo>
                    <a:pt x="906" y="2616"/>
                  </a:lnTo>
                  <a:lnTo>
                    <a:pt x="910" y="2604"/>
                  </a:lnTo>
                  <a:lnTo>
                    <a:pt x="913" y="2593"/>
                  </a:lnTo>
                  <a:lnTo>
                    <a:pt x="918" y="2582"/>
                  </a:lnTo>
                  <a:lnTo>
                    <a:pt x="923" y="2572"/>
                  </a:lnTo>
                  <a:lnTo>
                    <a:pt x="930" y="2562"/>
                  </a:lnTo>
                  <a:lnTo>
                    <a:pt x="937" y="2554"/>
                  </a:lnTo>
                  <a:lnTo>
                    <a:pt x="945" y="2546"/>
                  </a:lnTo>
                  <a:lnTo>
                    <a:pt x="953" y="2541"/>
                  </a:lnTo>
                  <a:lnTo>
                    <a:pt x="963" y="2536"/>
                  </a:lnTo>
                  <a:lnTo>
                    <a:pt x="972" y="2531"/>
                  </a:lnTo>
                  <a:lnTo>
                    <a:pt x="984" y="2529"/>
                  </a:lnTo>
                  <a:lnTo>
                    <a:pt x="994" y="2528"/>
                  </a:lnTo>
                  <a:lnTo>
                    <a:pt x="1018" y="2529"/>
                  </a:lnTo>
                  <a:lnTo>
                    <a:pt x="1041" y="2531"/>
                  </a:lnTo>
                  <a:lnTo>
                    <a:pt x="1063" y="2535"/>
                  </a:lnTo>
                  <a:lnTo>
                    <a:pt x="1084" y="2540"/>
                  </a:lnTo>
                  <a:lnTo>
                    <a:pt x="1104" y="2545"/>
                  </a:lnTo>
                  <a:lnTo>
                    <a:pt x="1122" y="2553"/>
                  </a:lnTo>
                  <a:lnTo>
                    <a:pt x="1140" y="2560"/>
                  </a:lnTo>
                  <a:lnTo>
                    <a:pt x="1157" y="2569"/>
                  </a:lnTo>
                  <a:lnTo>
                    <a:pt x="1170" y="2579"/>
                  </a:lnTo>
                  <a:lnTo>
                    <a:pt x="1184" y="2589"/>
                  </a:lnTo>
                  <a:lnTo>
                    <a:pt x="1196" y="2601"/>
                  </a:lnTo>
                  <a:lnTo>
                    <a:pt x="1205" y="2613"/>
                  </a:lnTo>
                  <a:lnTo>
                    <a:pt x="1213" y="2625"/>
                  </a:lnTo>
                  <a:lnTo>
                    <a:pt x="1219" y="2639"/>
                  </a:lnTo>
                  <a:lnTo>
                    <a:pt x="1222" y="2653"/>
                  </a:lnTo>
                  <a:lnTo>
                    <a:pt x="1223" y="2666"/>
                  </a:lnTo>
                  <a:lnTo>
                    <a:pt x="1222" y="2680"/>
                  </a:lnTo>
                  <a:lnTo>
                    <a:pt x="1219" y="2694"/>
                  </a:lnTo>
                  <a:lnTo>
                    <a:pt x="1213" y="2708"/>
                  </a:lnTo>
                  <a:lnTo>
                    <a:pt x="1205" y="2720"/>
                  </a:lnTo>
                  <a:lnTo>
                    <a:pt x="1196" y="2732"/>
                  </a:lnTo>
                  <a:lnTo>
                    <a:pt x="1184" y="2743"/>
                  </a:lnTo>
                  <a:lnTo>
                    <a:pt x="1170" y="2754"/>
                  </a:lnTo>
                  <a:lnTo>
                    <a:pt x="1157" y="2763"/>
                  </a:lnTo>
                  <a:lnTo>
                    <a:pt x="1140" y="2773"/>
                  </a:lnTo>
                  <a:lnTo>
                    <a:pt x="1122" y="2780"/>
                  </a:lnTo>
                  <a:lnTo>
                    <a:pt x="1104" y="2788"/>
                  </a:lnTo>
                  <a:lnTo>
                    <a:pt x="1084" y="2793"/>
                  </a:lnTo>
                  <a:lnTo>
                    <a:pt x="1063" y="2798"/>
                  </a:lnTo>
                  <a:lnTo>
                    <a:pt x="1041" y="2801"/>
                  </a:lnTo>
                  <a:lnTo>
                    <a:pt x="1018" y="2804"/>
                  </a:lnTo>
                  <a:lnTo>
                    <a:pt x="994" y="2805"/>
                  </a:lnTo>
                  <a:close/>
                  <a:moveTo>
                    <a:pt x="1323" y="1909"/>
                  </a:moveTo>
                  <a:lnTo>
                    <a:pt x="1323" y="1909"/>
                  </a:lnTo>
                  <a:lnTo>
                    <a:pt x="1323" y="1921"/>
                  </a:lnTo>
                  <a:lnTo>
                    <a:pt x="1321" y="1932"/>
                  </a:lnTo>
                  <a:lnTo>
                    <a:pt x="1318" y="1943"/>
                  </a:lnTo>
                  <a:lnTo>
                    <a:pt x="1315" y="1953"/>
                  </a:lnTo>
                  <a:lnTo>
                    <a:pt x="1310" y="1963"/>
                  </a:lnTo>
                  <a:lnTo>
                    <a:pt x="1304" y="1972"/>
                  </a:lnTo>
                  <a:lnTo>
                    <a:pt x="1298" y="1982"/>
                  </a:lnTo>
                  <a:lnTo>
                    <a:pt x="1291" y="1989"/>
                  </a:lnTo>
                  <a:lnTo>
                    <a:pt x="1282" y="1997"/>
                  </a:lnTo>
                  <a:lnTo>
                    <a:pt x="1274" y="2004"/>
                  </a:lnTo>
                  <a:lnTo>
                    <a:pt x="1264" y="2009"/>
                  </a:lnTo>
                  <a:lnTo>
                    <a:pt x="1254" y="2015"/>
                  </a:lnTo>
                  <a:lnTo>
                    <a:pt x="1243" y="2018"/>
                  </a:lnTo>
                  <a:lnTo>
                    <a:pt x="1233" y="2021"/>
                  </a:lnTo>
                  <a:lnTo>
                    <a:pt x="1221" y="2023"/>
                  </a:lnTo>
                  <a:lnTo>
                    <a:pt x="1209" y="2023"/>
                  </a:lnTo>
                  <a:lnTo>
                    <a:pt x="299" y="2023"/>
                  </a:lnTo>
                  <a:lnTo>
                    <a:pt x="287" y="2023"/>
                  </a:lnTo>
                  <a:lnTo>
                    <a:pt x="276" y="2021"/>
                  </a:lnTo>
                  <a:lnTo>
                    <a:pt x="265" y="2018"/>
                  </a:lnTo>
                  <a:lnTo>
                    <a:pt x="255" y="2015"/>
                  </a:lnTo>
                  <a:lnTo>
                    <a:pt x="244" y="2009"/>
                  </a:lnTo>
                  <a:lnTo>
                    <a:pt x="236" y="2004"/>
                  </a:lnTo>
                  <a:lnTo>
                    <a:pt x="226" y="1997"/>
                  </a:lnTo>
                  <a:lnTo>
                    <a:pt x="218" y="1989"/>
                  </a:lnTo>
                  <a:lnTo>
                    <a:pt x="210" y="1982"/>
                  </a:lnTo>
                  <a:lnTo>
                    <a:pt x="204" y="1972"/>
                  </a:lnTo>
                  <a:lnTo>
                    <a:pt x="199" y="1963"/>
                  </a:lnTo>
                  <a:lnTo>
                    <a:pt x="194" y="1953"/>
                  </a:lnTo>
                  <a:lnTo>
                    <a:pt x="190" y="1943"/>
                  </a:lnTo>
                  <a:lnTo>
                    <a:pt x="187" y="1932"/>
                  </a:lnTo>
                  <a:lnTo>
                    <a:pt x="185" y="1921"/>
                  </a:lnTo>
                  <a:lnTo>
                    <a:pt x="185" y="1909"/>
                  </a:lnTo>
                  <a:lnTo>
                    <a:pt x="185" y="1177"/>
                  </a:lnTo>
                  <a:lnTo>
                    <a:pt x="185" y="1166"/>
                  </a:lnTo>
                  <a:lnTo>
                    <a:pt x="187" y="1154"/>
                  </a:lnTo>
                  <a:lnTo>
                    <a:pt x="190" y="1142"/>
                  </a:lnTo>
                  <a:lnTo>
                    <a:pt x="194" y="1132"/>
                  </a:lnTo>
                  <a:lnTo>
                    <a:pt x="199" y="1122"/>
                  </a:lnTo>
                  <a:lnTo>
                    <a:pt x="204" y="1113"/>
                  </a:lnTo>
                  <a:lnTo>
                    <a:pt x="210" y="1104"/>
                  </a:lnTo>
                  <a:lnTo>
                    <a:pt x="218" y="1096"/>
                  </a:lnTo>
                  <a:lnTo>
                    <a:pt x="226" y="1089"/>
                  </a:lnTo>
                  <a:lnTo>
                    <a:pt x="236" y="1082"/>
                  </a:lnTo>
                  <a:lnTo>
                    <a:pt x="244" y="1076"/>
                  </a:lnTo>
                  <a:lnTo>
                    <a:pt x="255" y="1072"/>
                  </a:lnTo>
                  <a:lnTo>
                    <a:pt x="265" y="1067"/>
                  </a:lnTo>
                  <a:lnTo>
                    <a:pt x="276" y="1065"/>
                  </a:lnTo>
                  <a:lnTo>
                    <a:pt x="287" y="1063"/>
                  </a:lnTo>
                  <a:lnTo>
                    <a:pt x="299" y="1062"/>
                  </a:lnTo>
                  <a:lnTo>
                    <a:pt x="1209" y="1062"/>
                  </a:lnTo>
                  <a:lnTo>
                    <a:pt x="1221" y="1063"/>
                  </a:lnTo>
                  <a:lnTo>
                    <a:pt x="1233" y="1065"/>
                  </a:lnTo>
                  <a:lnTo>
                    <a:pt x="1243" y="1067"/>
                  </a:lnTo>
                  <a:lnTo>
                    <a:pt x="1254" y="1072"/>
                  </a:lnTo>
                  <a:lnTo>
                    <a:pt x="1264" y="1076"/>
                  </a:lnTo>
                  <a:lnTo>
                    <a:pt x="1274" y="1082"/>
                  </a:lnTo>
                  <a:lnTo>
                    <a:pt x="1282" y="1089"/>
                  </a:lnTo>
                  <a:lnTo>
                    <a:pt x="1291" y="1096"/>
                  </a:lnTo>
                  <a:lnTo>
                    <a:pt x="1298" y="1104"/>
                  </a:lnTo>
                  <a:lnTo>
                    <a:pt x="1304" y="1113"/>
                  </a:lnTo>
                  <a:lnTo>
                    <a:pt x="1310" y="1122"/>
                  </a:lnTo>
                  <a:lnTo>
                    <a:pt x="1315" y="1132"/>
                  </a:lnTo>
                  <a:lnTo>
                    <a:pt x="1318" y="1142"/>
                  </a:lnTo>
                  <a:lnTo>
                    <a:pt x="1321" y="1154"/>
                  </a:lnTo>
                  <a:lnTo>
                    <a:pt x="1323" y="1166"/>
                  </a:lnTo>
                  <a:lnTo>
                    <a:pt x="1323" y="1177"/>
                  </a:lnTo>
                  <a:lnTo>
                    <a:pt x="1323" y="1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49" name="MH_Other_8"/>
            <p:cNvCxnSpPr>
              <a:stCxn id="10" idx="4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1601791" y="3052840"/>
              <a:ext cx="792" cy="220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4106976" y="2779816"/>
            <a:ext cx="334760" cy="559595"/>
            <a:chOff x="3997325" y="2482529"/>
            <a:chExt cx="452438" cy="559595"/>
          </a:xfrm>
        </p:grpSpPr>
        <p:sp>
          <p:nvSpPr>
            <p:cNvPr id="20" name="MH_Other_9"/>
            <p:cNvSpPr/>
            <p:nvPr>
              <p:custDataLst>
                <p:tags r:id="rId8"/>
              </p:custDataLst>
            </p:nvPr>
          </p:nvSpPr>
          <p:spPr bwMode="auto">
            <a:xfrm>
              <a:off x="3997325" y="2482529"/>
              <a:ext cx="452438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MH_Other_10"/>
            <p:cNvSpPr/>
            <p:nvPr>
              <p:custDataLst>
                <p:tags r:id="rId9"/>
              </p:custDataLst>
            </p:nvPr>
          </p:nvSpPr>
          <p:spPr bwMode="auto">
            <a:xfrm>
              <a:off x="4140200" y="2575398"/>
              <a:ext cx="160338" cy="163116"/>
            </a:xfrm>
            <a:custGeom>
              <a:avLst/>
              <a:gdLst>
                <a:gd name="T0" fmla="*/ 924118 w 4423"/>
                <a:gd name="T1" fmla="*/ 36732 h 6016"/>
                <a:gd name="T2" fmla="*/ 1145021 w 4423"/>
                <a:gd name="T3" fmla="*/ 159911 h 6016"/>
                <a:gd name="T4" fmla="*/ 1298196 w 4423"/>
                <a:gd name="T5" fmla="*/ 337238 h 6016"/>
                <a:gd name="T6" fmla="*/ 1388709 w 4423"/>
                <a:gd name="T7" fmla="*/ 576313 h 6016"/>
                <a:gd name="T8" fmla="*/ 1388709 w 4423"/>
                <a:gd name="T9" fmla="*/ 824571 h 6016"/>
                <a:gd name="T10" fmla="*/ 1298196 w 4423"/>
                <a:gd name="T11" fmla="*/ 1063646 h 6016"/>
                <a:gd name="T12" fmla="*/ 1145021 w 4423"/>
                <a:gd name="T13" fmla="*/ 1240973 h 6016"/>
                <a:gd name="T14" fmla="*/ 924118 w 4423"/>
                <a:gd name="T15" fmla="*/ 1364152 h 6016"/>
                <a:gd name="T16" fmla="*/ 681695 w 4423"/>
                <a:gd name="T17" fmla="*/ 1400568 h 6016"/>
                <a:gd name="T18" fmla="*/ 427246 w 4423"/>
                <a:gd name="T19" fmla="*/ 1345786 h 6016"/>
                <a:gd name="T20" fmla="*/ 216788 w 4423"/>
                <a:gd name="T21" fmla="*/ 1207408 h 6016"/>
                <a:gd name="T22" fmla="*/ 76271 w 4423"/>
                <a:gd name="T23" fmla="*/ 1019314 h 6016"/>
                <a:gd name="T24" fmla="*/ 3165 w 4423"/>
                <a:gd name="T25" fmla="*/ 772006 h 6016"/>
                <a:gd name="T26" fmla="*/ 21837 w 4423"/>
                <a:gd name="T27" fmla="*/ 525648 h 6016"/>
                <a:gd name="T28" fmla="*/ 128807 w 4423"/>
                <a:gd name="T29" fmla="*/ 295123 h 6016"/>
                <a:gd name="T30" fmla="*/ 294642 w 4423"/>
                <a:gd name="T31" fmla="*/ 129195 h 6016"/>
                <a:gd name="T32" fmla="*/ 524722 w 4423"/>
                <a:gd name="T33" fmla="*/ 22166 h 6016"/>
                <a:gd name="T34" fmla="*/ 562066 w 4423"/>
                <a:gd name="T35" fmla="*/ 756490 h 6016"/>
                <a:gd name="T36" fmla="*/ 647199 w 4423"/>
                <a:gd name="T37" fmla="*/ 616528 h 6016"/>
                <a:gd name="T38" fmla="*/ 744675 w 4423"/>
                <a:gd name="T39" fmla="*/ 527232 h 6016"/>
                <a:gd name="T40" fmla="*/ 654795 w 4423"/>
                <a:gd name="T41" fmla="*/ 535781 h 6016"/>
                <a:gd name="T42" fmla="*/ 563016 w 4423"/>
                <a:gd name="T43" fmla="*/ 609245 h 6016"/>
                <a:gd name="T44" fmla="*/ 531052 w 4423"/>
                <a:gd name="T45" fmla="*/ 702025 h 6016"/>
                <a:gd name="T46" fmla="*/ 825693 w 4423"/>
                <a:gd name="T47" fmla="*/ 1480682 h 6016"/>
                <a:gd name="T48" fmla="*/ 683594 w 4423"/>
                <a:gd name="T49" fmla="*/ 1494614 h 6016"/>
                <a:gd name="T50" fmla="*/ 683278 w 4423"/>
                <a:gd name="T51" fmla="*/ 380620 h 6016"/>
                <a:gd name="T52" fmla="*/ 495922 w 4423"/>
                <a:gd name="T53" fmla="*/ 453451 h 6016"/>
                <a:gd name="T54" fmla="*/ 386104 w 4423"/>
                <a:gd name="T55" fmla="*/ 636161 h 6016"/>
                <a:gd name="T56" fmla="*/ 386104 w 4423"/>
                <a:gd name="T57" fmla="*/ 764723 h 6016"/>
                <a:gd name="T58" fmla="*/ 495922 w 4423"/>
                <a:gd name="T59" fmla="*/ 947434 h 6016"/>
                <a:gd name="T60" fmla="*/ 683278 w 4423"/>
                <a:gd name="T61" fmla="*/ 1020264 h 6016"/>
                <a:gd name="T62" fmla="*/ 838669 w 4423"/>
                <a:gd name="T63" fmla="*/ 988915 h 6016"/>
                <a:gd name="T64" fmla="*/ 988047 w 4423"/>
                <a:gd name="T65" fmla="*/ 839454 h 6016"/>
                <a:gd name="T66" fmla="*/ 1019378 w 4423"/>
                <a:gd name="T67" fmla="*/ 683976 h 6016"/>
                <a:gd name="T68" fmla="*/ 946588 w 4423"/>
                <a:gd name="T69" fmla="*/ 496833 h 6016"/>
                <a:gd name="T70" fmla="*/ 764296 w 4423"/>
                <a:gd name="T71" fmla="*/ 386636 h 6016"/>
                <a:gd name="T72" fmla="*/ 814617 w 4423"/>
                <a:gd name="T73" fmla="*/ 511082 h 6016"/>
                <a:gd name="T74" fmla="*/ 666188 w 4423"/>
                <a:gd name="T75" fmla="*/ 481316 h 6016"/>
                <a:gd name="T76" fmla="*/ 535799 w 4423"/>
                <a:gd name="T77" fmla="*/ 551614 h 6016"/>
                <a:gd name="T78" fmla="*/ 478200 w 4423"/>
                <a:gd name="T79" fmla="*/ 700442 h 6016"/>
                <a:gd name="T80" fmla="*/ 528836 w 4423"/>
                <a:gd name="T81" fmla="*/ 841354 h 6016"/>
                <a:gd name="T82" fmla="*/ 655111 w 4423"/>
                <a:gd name="T83" fmla="*/ 917351 h 6016"/>
                <a:gd name="T84" fmla="*/ 805122 w 4423"/>
                <a:gd name="T85" fmla="*/ 895185 h 6016"/>
                <a:gd name="T86" fmla="*/ 903864 w 4423"/>
                <a:gd name="T87" fmla="*/ 786889 h 6016"/>
                <a:gd name="T88" fmla="*/ 911459 w 4423"/>
                <a:gd name="T89" fmla="*/ 634261 h 6016"/>
                <a:gd name="T90" fmla="*/ 993427 w 4423"/>
                <a:gd name="T91" fmla="*/ 376503 h 6016"/>
                <a:gd name="T92" fmla="*/ 860190 w 4423"/>
                <a:gd name="T93" fmla="*/ 293223 h 6016"/>
                <a:gd name="T94" fmla="*/ 699735 w 4423"/>
                <a:gd name="T95" fmla="*/ 263141 h 6016"/>
                <a:gd name="T96" fmla="*/ 549724 w 4423"/>
                <a:gd name="T97" fmla="*/ 289740 h 6016"/>
                <a:gd name="T98" fmla="*/ 413638 w 4423"/>
                <a:gd name="T99" fmla="*/ 369854 h 6016"/>
                <a:gd name="T100" fmla="*/ 320593 w 4423"/>
                <a:gd name="T101" fmla="*/ 482583 h 6016"/>
                <a:gd name="T102" fmla="*/ 267741 w 4423"/>
                <a:gd name="T103" fmla="*/ 633628 h 6016"/>
                <a:gd name="T104" fmla="*/ 271855 w 4423"/>
                <a:gd name="T105" fmla="*/ 788789 h 6016"/>
                <a:gd name="T106" fmla="*/ 331670 w 4423"/>
                <a:gd name="T107" fmla="*/ 936034 h 6016"/>
                <a:gd name="T108" fmla="*/ 430095 w 4423"/>
                <a:gd name="T109" fmla="*/ 1044647 h 6016"/>
                <a:gd name="T110" fmla="*/ 569662 w 4423"/>
                <a:gd name="T111" fmla="*/ 1118111 h 6016"/>
                <a:gd name="T112" fmla="*/ 722521 w 4423"/>
                <a:gd name="T113" fmla="*/ 1137110 h 6016"/>
                <a:gd name="T114" fmla="*/ 879811 w 4423"/>
                <a:gd name="T115" fmla="*/ 1099112 h 6016"/>
                <a:gd name="T116" fmla="*/ 1008618 w 4423"/>
                <a:gd name="T117" fmla="*/ 1009815 h 6016"/>
                <a:gd name="T118" fmla="*/ 1093434 w 4423"/>
                <a:gd name="T119" fmla="*/ 890119 h 6016"/>
                <a:gd name="T120" fmla="*/ 1135526 w 4423"/>
                <a:gd name="T121" fmla="*/ 734008 h 6016"/>
                <a:gd name="T122" fmla="*/ 1120019 w 4423"/>
                <a:gd name="T123" fmla="*/ 580746 h 6016"/>
                <a:gd name="T124" fmla="*/ 1050077 w 4423"/>
                <a:gd name="T125" fmla="*/ 438885 h 60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423" h="6016">
                  <a:moveTo>
                    <a:pt x="2211" y="0"/>
                  </a:moveTo>
                  <a:lnTo>
                    <a:pt x="2211" y="0"/>
                  </a:lnTo>
                  <a:lnTo>
                    <a:pt x="2268" y="1"/>
                  </a:lnTo>
                  <a:lnTo>
                    <a:pt x="2325" y="4"/>
                  </a:lnTo>
                  <a:lnTo>
                    <a:pt x="2382" y="7"/>
                  </a:lnTo>
                  <a:lnTo>
                    <a:pt x="2437" y="12"/>
                  </a:lnTo>
                  <a:lnTo>
                    <a:pt x="2492" y="18"/>
                  </a:lnTo>
                  <a:lnTo>
                    <a:pt x="2548" y="26"/>
                  </a:lnTo>
                  <a:lnTo>
                    <a:pt x="2603" y="34"/>
                  </a:lnTo>
                  <a:lnTo>
                    <a:pt x="2657" y="45"/>
                  </a:lnTo>
                  <a:lnTo>
                    <a:pt x="2710" y="57"/>
                  </a:lnTo>
                  <a:lnTo>
                    <a:pt x="2764" y="70"/>
                  </a:lnTo>
                  <a:lnTo>
                    <a:pt x="2817" y="84"/>
                  </a:lnTo>
                  <a:lnTo>
                    <a:pt x="2869" y="99"/>
                  </a:lnTo>
                  <a:lnTo>
                    <a:pt x="2920" y="116"/>
                  </a:lnTo>
                  <a:lnTo>
                    <a:pt x="2971" y="134"/>
                  </a:lnTo>
                  <a:lnTo>
                    <a:pt x="3022" y="154"/>
                  </a:lnTo>
                  <a:lnTo>
                    <a:pt x="3072" y="174"/>
                  </a:lnTo>
                  <a:lnTo>
                    <a:pt x="3121" y="195"/>
                  </a:lnTo>
                  <a:lnTo>
                    <a:pt x="3170" y="219"/>
                  </a:lnTo>
                  <a:lnTo>
                    <a:pt x="3218" y="242"/>
                  </a:lnTo>
                  <a:lnTo>
                    <a:pt x="3265" y="267"/>
                  </a:lnTo>
                  <a:lnTo>
                    <a:pt x="3312" y="293"/>
                  </a:lnTo>
                  <a:lnTo>
                    <a:pt x="3357" y="321"/>
                  </a:lnTo>
                  <a:lnTo>
                    <a:pt x="3403" y="348"/>
                  </a:lnTo>
                  <a:lnTo>
                    <a:pt x="3448" y="378"/>
                  </a:lnTo>
                  <a:lnTo>
                    <a:pt x="3492" y="408"/>
                  </a:lnTo>
                  <a:lnTo>
                    <a:pt x="3534" y="440"/>
                  </a:lnTo>
                  <a:lnTo>
                    <a:pt x="3577" y="472"/>
                  </a:lnTo>
                  <a:lnTo>
                    <a:pt x="3618" y="505"/>
                  </a:lnTo>
                  <a:lnTo>
                    <a:pt x="3659" y="540"/>
                  </a:lnTo>
                  <a:lnTo>
                    <a:pt x="3698" y="575"/>
                  </a:lnTo>
                  <a:lnTo>
                    <a:pt x="3736" y="611"/>
                  </a:lnTo>
                  <a:lnTo>
                    <a:pt x="3775" y="649"/>
                  </a:lnTo>
                  <a:lnTo>
                    <a:pt x="3812" y="686"/>
                  </a:lnTo>
                  <a:lnTo>
                    <a:pt x="3848" y="725"/>
                  </a:lnTo>
                  <a:lnTo>
                    <a:pt x="3883" y="765"/>
                  </a:lnTo>
                  <a:lnTo>
                    <a:pt x="3917" y="805"/>
                  </a:lnTo>
                  <a:lnTo>
                    <a:pt x="3951" y="846"/>
                  </a:lnTo>
                  <a:lnTo>
                    <a:pt x="3983" y="889"/>
                  </a:lnTo>
                  <a:lnTo>
                    <a:pt x="4014" y="932"/>
                  </a:lnTo>
                  <a:lnTo>
                    <a:pt x="4045" y="975"/>
                  </a:lnTo>
                  <a:lnTo>
                    <a:pt x="4074" y="1020"/>
                  </a:lnTo>
                  <a:lnTo>
                    <a:pt x="4102" y="1065"/>
                  </a:lnTo>
                  <a:lnTo>
                    <a:pt x="4130" y="1111"/>
                  </a:lnTo>
                  <a:lnTo>
                    <a:pt x="4156" y="1157"/>
                  </a:lnTo>
                  <a:lnTo>
                    <a:pt x="4181" y="1205"/>
                  </a:lnTo>
                  <a:lnTo>
                    <a:pt x="4205" y="1253"/>
                  </a:lnTo>
                  <a:lnTo>
                    <a:pt x="4227" y="1302"/>
                  </a:lnTo>
                  <a:lnTo>
                    <a:pt x="4249" y="1351"/>
                  </a:lnTo>
                  <a:lnTo>
                    <a:pt x="4270" y="1401"/>
                  </a:lnTo>
                  <a:lnTo>
                    <a:pt x="4289" y="1451"/>
                  </a:lnTo>
                  <a:lnTo>
                    <a:pt x="4307" y="1502"/>
                  </a:lnTo>
                  <a:lnTo>
                    <a:pt x="4323" y="1554"/>
                  </a:lnTo>
                  <a:lnTo>
                    <a:pt x="4339" y="1606"/>
                  </a:lnTo>
                  <a:lnTo>
                    <a:pt x="4353" y="1660"/>
                  </a:lnTo>
                  <a:lnTo>
                    <a:pt x="4366" y="1713"/>
                  </a:lnTo>
                  <a:lnTo>
                    <a:pt x="4378" y="1766"/>
                  </a:lnTo>
                  <a:lnTo>
                    <a:pt x="4388" y="1820"/>
                  </a:lnTo>
                  <a:lnTo>
                    <a:pt x="4397" y="1875"/>
                  </a:lnTo>
                  <a:lnTo>
                    <a:pt x="4405" y="1930"/>
                  </a:lnTo>
                  <a:lnTo>
                    <a:pt x="4411" y="1985"/>
                  </a:lnTo>
                  <a:lnTo>
                    <a:pt x="4416" y="2042"/>
                  </a:lnTo>
                  <a:lnTo>
                    <a:pt x="4420" y="2098"/>
                  </a:lnTo>
                  <a:lnTo>
                    <a:pt x="4422" y="2155"/>
                  </a:lnTo>
                  <a:lnTo>
                    <a:pt x="4423" y="2212"/>
                  </a:lnTo>
                  <a:lnTo>
                    <a:pt x="4422" y="2270"/>
                  </a:lnTo>
                  <a:lnTo>
                    <a:pt x="4420" y="2326"/>
                  </a:lnTo>
                  <a:lnTo>
                    <a:pt x="4416" y="2382"/>
                  </a:lnTo>
                  <a:lnTo>
                    <a:pt x="4411" y="2438"/>
                  </a:lnTo>
                  <a:lnTo>
                    <a:pt x="4405" y="2494"/>
                  </a:lnTo>
                  <a:lnTo>
                    <a:pt x="4397" y="2548"/>
                  </a:lnTo>
                  <a:lnTo>
                    <a:pt x="4388" y="2604"/>
                  </a:lnTo>
                  <a:lnTo>
                    <a:pt x="4378" y="2658"/>
                  </a:lnTo>
                  <a:lnTo>
                    <a:pt x="4366" y="2711"/>
                  </a:lnTo>
                  <a:lnTo>
                    <a:pt x="4353" y="2764"/>
                  </a:lnTo>
                  <a:lnTo>
                    <a:pt x="4339" y="2818"/>
                  </a:lnTo>
                  <a:lnTo>
                    <a:pt x="4323" y="2870"/>
                  </a:lnTo>
                  <a:lnTo>
                    <a:pt x="4307" y="2921"/>
                  </a:lnTo>
                  <a:lnTo>
                    <a:pt x="4289" y="2972"/>
                  </a:lnTo>
                  <a:lnTo>
                    <a:pt x="4270" y="3023"/>
                  </a:lnTo>
                  <a:lnTo>
                    <a:pt x="4249" y="3073"/>
                  </a:lnTo>
                  <a:lnTo>
                    <a:pt x="4227" y="3122"/>
                  </a:lnTo>
                  <a:lnTo>
                    <a:pt x="4205" y="3171"/>
                  </a:lnTo>
                  <a:lnTo>
                    <a:pt x="4181" y="3219"/>
                  </a:lnTo>
                  <a:lnTo>
                    <a:pt x="4156" y="3267"/>
                  </a:lnTo>
                  <a:lnTo>
                    <a:pt x="4130" y="3313"/>
                  </a:lnTo>
                  <a:lnTo>
                    <a:pt x="4102" y="3359"/>
                  </a:lnTo>
                  <a:lnTo>
                    <a:pt x="4074" y="3404"/>
                  </a:lnTo>
                  <a:lnTo>
                    <a:pt x="4045" y="3449"/>
                  </a:lnTo>
                  <a:lnTo>
                    <a:pt x="4014" y="3492"/>
                  </a:lnTo>
                  <a:lnTo>
                    <a:pt x="3983" y="3535"/>
                  </a:lnTo>
                  <a:lnTo>
                    <a:pt x="3951" y="3578"/>
                  </a:lnTo>
                  <a:lnTo>
                    <a:pt x="3917" y="3619"/>
                  </a:lnTo>
                  <a:lnTo>
                    <a:pt x="3883" y="3660"/>
                  </a:lnTo>
                  <a:lnTo>
                    <a:pt x="3848" y="3699"/>
                  </a:lnTo>
                  <a:lnTo>
                    <a:pt x="3812" y="3738"/>
                  </a:lnTo>
                  <a:lnTo>
                    <a:pt x="3775" y="3776"/>
                  </a:lnTo>
                  <a:lnTo>
                    <a:pt x="3736" y="3813"/>
                  </a:lnTo>
                  <a:lnTo>
                    <a:pt x="3698" y="3849"/>
                  </a:lnTo>
                  <a:lnTo>
                    <a:pt x="3659" y="3884"/>
                  </a:lnTo>
                  <a:lnTo>
                    <a:pt x="3618" y="3919"/>
                  </a:lnTo>
                  <a:lnTo>
                    <a:pt x="3577" y="3952"/>
                  </a:lnTo>
                  <a:lnTo>
                    <a:pt x="3534" y="3984"/>
                  </a:lnTo>
                  <a:lnTo>
                    <a:pt x="3492" y="4016"/>
                  </a:lnTo>
                  <a:lnTo>
                    <a:pt x="3448" y="4046"/>
                  </a:lnTo>
                  <a:lnTo>
                    <a:pt x="3403" y="4076"/>
                  </a:lnTo>
                  <a:lnTo>
                    <a:pt x="3357" y="4103"/>
                  </a:lnTo>
                  <a:lnTo>
                    <a:pt x="3312" y="4131"/>
                  </a:lnTo>
                  <a:lnTo>
                    <a:pt x="3265" y="4157"/>
                  </a:lnTo>
                  <a:lnTo>
                    <a:pt x="3218" y="4182"/>
                  </a:lnTo>
                  <a:lnTo>
                    <a:pt x="3170" y="4206"/>
                  </a:lnTo>
                  <a:lnTo>
                    <a:pt x="3121" y="4229"/>
                  </a:lnTo>
                  <a:lnTo>
                    <a:pt x="3072" y="4250"/>
                  </a:lnTo>
                  <a:lnTo>
                    <a:pt x="3022" y="4270"/>
                  </a:lnTo>
                  <a:lnTo>
                    <a:pt x="2971" y="4290"/>
                  </a:lnTo>
                  <a:lnTo>
                    <a:pt x="2920" y="4308"/>
                  </a:lnTo>
                  <a:lnTo>
                    <a:pt x="2869" y="4325"/>
                  </a:lnTo>
                  <a:lnTo>
                    <a:pt x="2817" y="4340"/>
                  </a:lnTo>
                  <a:lnTo>
                    <a:pt x="2764" y="4355"/>
                  </a:lnTo>
                  <a:lnTo>
                    <a:pt x="2710" y="4367"/>
                  </a:lnTo>
                  <a:lnTo>
                    <a:pt x="2657" y="4379"/>
                  </a:lnTo>
                  <a:lnTo>
                    <a:pt x="2603" y="4390"/>
                  </a:lnTo>
                  <a:lnTo>
                    <a:pt x="2548" y="4398"/>
                  </a:lnTo>
                  <a:lnTo>
                    <a:pt x="2492" y="4406"/>
                  </a:lnTo>
                  <a:lnTo>
                    <a:pt x="2437" y="4412"/>
                  </a:lnTo>
                  <a:lnTo>
                    <a:pt x="2382" y="4417"/>
                  </a:lnTo>
                  <a:lnTo>
                    <a:pt x="2325" y="4421"/>
                  </a:lnTo>
                  <a:lnTo>
                    <a:pt x="2268" y="4423"/>
                  </a:lnTo>
                  <a:lnTo>
                    <a:pt x="2211" y="4424"/>
                  </a:lnTo>
                  <a:lnTo>
                    <a:pt x="2154" y="4423"/>
                  </a:lnTo>
                  <a:lnTo>
                    <a:pt x="2097" y="4421"/>
                  </a:lnTo>
                  <a:lnTo>
                    <a:pt x="2041" y="4417"/>
                  </a:lnTo>
                  <a:lnTo>
                    <a:pt x="1985" y="4412"/>
                  </a:lnTo>
                  <a:lnTo>
                    <a:pt x="1929" y="4406"/>
                  </a:lnTo>
                  <a:lnTo>
                    <a:pt x="1874" y="4398"/>
                  </a:lnTo>
                  <a:lnTo>
                    <a:pt x="1820" y="4390"/>
                  </a:lnTo>
                  <a:lnTo>
                    <a:pt x="1765" y="4379"/>
                  </a:lnTo>
                  <a:lnTo>
                    <a:pt x="1711" y="4367"/>
                  </a:lnTo>
                  <a:lnTo>
                    <a:pt x="1658" y="4355"/>
                  </a:lnTo>
                  <a:lnTo>
                    <a:pt x="1606" y="4340"/>
                  </a:lnTo>
                  <a:lnTo>
                    <a:pt x="1554" y="4325"/>
                  </a:lnTo>
                  <a:lnTo>
                    <a:pt x="1501" y="4308"/>
                  </a:lnTo>
                  <a:lnTo>
                    <a:pt x="1450" y="4290"/>
                  </a:lnTo>
                  <a:lnTo>
                    <a:pt x="1400" y="4270"/>
                  </a:lnTo>
                  <a:lnTo>
                    <a:pt x="1350" y="4250"/>
                  </a:lnTo>
                  <a:lnTo>
                    <a:pt x="1301" y="4229"/>
                  </a:lnTo>
                  <a:lnTo>
                    <a:pt x="1252" y="4206"/>
                  </a:lnTo>
                  <a:lnTo>
                    <a:pt x="1204" y="4182"/>
                  </a:lnTo>
                  <a:lnTo>
                    <a:pt x="1157" y="4157"/>
                  </a:lnTo>
                  <a:lnTo>
                    <a:pt x="1110" y="4131"/>
                  </a:lnTo>
                  <a:lnTo>
                    <a:pt x="1064" y="4103"/>
                  </a:lnTo>
                  <a:lnTo>
                    <a:pt x="1019" y="4076"/>
                  </a:lnTo>
                  <a:lnTo>
                    <a:pt x="975" y="4046"/>
                  </a:lnTo>
                  <a:lnTo>
                    <a:pt x="931" y="4016"/>
                  </a:lnTo>
                  <a:lnTo>
                    <a:pt x="887" y="3984"/>
                  </a:lnTo>
                  <a:lnTo>
                    <a:pt x="846" y="3952"/>
                  </a:lnTo>
                  <a:lnTo>
                    <a:pt x="804" y="3919"/>
                  </a:lnTo>
                  <a:lnTo>
                    <a:pt x="764" y="3884"/>
                  </a:lnTo>
                  <a:lnTo>
                    <a:pt x="725" y="3849"/>
                  </a:lnTo>
                  <a:lnTo>
                    <a:pt x="685" y="3813"/>
                  </a:lnTo>
                  <a:lnTo>
                    <a:pt x="647" y="3776"/>
                  </a:lnTo>
                  <a:lnTo>
                    <a:pt x="611" y="3738"/>
                  </a:lnTo>
                  <a:lnTo>
                    <a:pt x="574" y="3699"/>
                  </a:lnTo>
                  <a:lnTo>
                    <a:pt x="538" y="3660"/>
                  </a:lnTo>
                  <a:lnTo>
                    <a:pt x="504" y="3619"/>
                  </a:lnTo>
                  <a:lnTo>
                    <a:pt x="471" y="3578"/>
                  </a:lnTo>
                  <a:lnTo>
                    <a:pt x="439" y="3535"/>
                  </a:lnTo>
                  <a:lnTo>
                    <a:pt x="407" y="3492"/>
                  </a:lnTo>
                  <a:lnTo>
                    <a:pt x="378" y="3449"/>
                  </a:lnTo>
                  <a:lnTo>
                    <a:pt x="348" y="3404"/>
                  </a:lnTo>
                  <a:lnTo>
                    <a:pt x="320" y="3359"/>
                  </a:lnTo>
                  <a:lnTo>
                    <a:pt x="292" y="3313"/>
                  </a:lnTo>
                  <a:lnTo>
                    <a:pt x="267" y="3267"/>
                  </a:lnTo>
                  <a:lnTo>
                    <a:pt x="241" y="3219"/>
                  </a:lnTo>
                  <a:lnTo>
                    <a:pt x="218" y="3171"/>
                  </a:lnTo>
                  <a:lnTo>
                    <a:pt x="195" y="3122"/>
                  </a:lnTo>
                  <a:lnTo>
                    <a:pt x="173" y="3073"/>
                  </a:lnTo>
                  <a:lnTo>
                    <a:pt x="153" y="3023"/>
                  </a:lnTo>
                  <a:lnTo>
                    <a:pt x="134" y="2972"/>
                  </a:lnTo>
                  <a:lnTo>
                    <a:pt x="116" y="2921"/>
                  </a:lnTo>
                  <a:lnTo>
                    <a:pt x="99" y="2870"/>
                  </a:lnTo>
                  <a:lnTo>
                    <a:pt x="84" y="2818"/>
                  </a:lnTo>
                  <a:lnTo>
                    <a:pt x="69" y="2764"/>
                  </a:lnTo>
                  <a:lnTo>
                    <a:pt x="56" y="2711"/>
                  </a:lnTo>
                  <a:lnTo>
                    <a:pt x="44" y="2658"/>
                  </a:lnTo>
                  <a:lnTo>
                    <a:pt x="34" y="2604"/>
                  </a:lnTo>
                  <a:lnTo>
                    <a:pt x="25" y="2548"/>
                  </a:lnTo>
                  <a:lnTo>
                    <a:pt x="17" y="2494"/>
                  </a:lnTo>
                  <a:lnTo>
                    <a:pt x="10" y="2438"/>
                  </a:lnTo>
                  <a:lnTo>
                    <a:pt x="6" y="2382"/>
                  </a:lnTo>
                  <a:lnTo>
                    <a:pt x="2" y="2326"/>
                  </a:lnTo>
                  <a:lnTo>
                    <a:pt x="0" y="2270"/>
                  </a:lnTo>
                  <a:lnTo>
                    <a:pt x="0" y="2212"/>
                  </a:lnTo>
                  <a:lnTo>
                    <a:pt x="0" y="2155"/>
                  </a:lnTo>
                  <a:lnTo>
                    <a:pt x="2" y="2098"/>
                  </a:lnTo>
                  <a:lnTo>
                    <a:pt x="6" y="2042"/>
                  </a:lnTo>
                  <a:lnTo>
                    <a:pt x="10" y="1985"/>
                  </a:lnTo>
                  <a:lnTo>
                    <a:pt x="17" y="1930"/>
                  </a:lnTo>
                  <a:lnTo>
                    <a:pt x="25" y="1875"/>
                  </a:lnTo>
                  <a:lnTo>
                    <a:pt x="34" y="1820"/>
                  </a:lnTo>
                  <a:lnTo>
                    <a:pt x="44" y="1766"/>
                  </a:lnTo>
                  <a:lnTo>
                    <a:pt x="56" y="1713"/>
                  </a:lnTo>
                  <a:lnTo>
                    <a:pt x="69" y="1660"/>
                  </a:lnTo>
                  <a:lnTo>
                    <a:pt x="84" y="1606"/>
                  </a:lnTo>
                  <a:lnTo>
                    <a:pt x="99" y="1554"/>
                  </a:lnTo>
                  <a:lnTo>
                    <a:pt x="116" y="1502"/>
                  </a:lnTo>
                  <a:lnTo>
                    <a:pt x="134" y="1451"/>
                  </a:lnTo>
                  <a:lnTo>
                    <a:pt x="153" y="1401"/>
                  </a:lnTo>
                  <a:lnTo>
                    <a:pt x="173" y="1351"/>
                  </a:lnTo>
                  <a:lnTo>
                    <a:pt x="195" y="1302"/>
                  </a:lnTo>
                  <a:lnTo>
                    <a:pt x="218" y="1253"/>
                  </a:lnTo>
                  <a:lnTo>
                    <a:pt x="241" y="1205"/>
                  </a:lnTo>
                  <a:lnTo>
                    <a:pt x="267" y="1157"/>
                  </a:lnTo>
                  <a:lnTo>
                    <a:pt x="292" y="1111"/>
                  </a:lnTo>
                  <a:lnTo>
                    <a:pt x="320" y="1065"/>
                  </a:lnTo>
                  <a:lnTo>
                    <a:pt x="348" y="1020"/>
                  </a:lnTo>
                  <a:lnTo>
                    <a:pt x="378" y="975"/>
                  </a:lnTo>
                  <a:lnTo>
                    <a:pt x="407" y="932"/>
                  </a:lnTo>
                  <a:lnTo>
                    <a:pt x="439" y="889"/>
                  </a:lnTo>
                  <a:lnTo>
                    <a:pt x="471" y="846"/>
                  </a:lnTo>
                  <a:lnTo>
                    <a:pt x="504" y="805"/>
                  </a:lnTo>
                  <a:lnTo>
                    <a:pt x="538" y="765"/>
                  </a:lnTo>
                  <a:lnTo>
                    <a:pt x="574" y="725"/>
                  </a:lnTo>
                  <a:lnTo>
                    <a:pt x="611" y="686"/>
                  </a:lnTo>
                  <a:lnTo>
                    <a:pt x="647" y="649"/>
                  </a:lnTo>
                  <a:lnTo>
                    <a:pt x="685" y="611"/>
                  </a:lnTo>
                  <a:lnTo>
                    <a:pt x="725" y="575"/>
                  </a:lnTo>
                  <a:lnTo>
                    <a:pt x="764" y="540"/>
                  </a:lnTo>
                  <a:lnTo>
                    <a:pt x="804" y="505"/>
                  </a:lnTo>
                  <a:lnTo>
                    <a:pt x="846" y="472"/>
                  </a:lnTo>
                  <a:lnTo>
                    <a:pt x="887" y="440"/>
                  </a:lnTo>
                  <a:lnTo>
                    <a:pt x="931" y="408"/>
                  </a:lnTo>
                  <a:lnTo>
                    <a:pt x="975" y="378"/>
                  </a:lnTo>
                  <a:lnTo>
                    <a:pt x="1019" y="348"/>
                  </a:lnTo>
                  <a:lnTo>
                    <a:pt x="1064" y="321"/>
                  </a:lnTo>
                  <a:lnTo>
                    <a:pt x="1110" y="293"/>
                  </a:lnTo>
                  <a:lnTo>
                    <a:pt x="1157" y="267"/>
                  </a:lnTo>
                  <a:lnTo>
                    <a:pt x="1204" y="242"/>
                  </a:lnTo>
                  <a:lnTo>
                    <a:pt x="1252" y="219"/>
                  </a:lnTo>
                  <a:lnTo>
                    <a:pt x="1301" y="195"/>
                  </a:lnTo>
                  <a:lnTo>
                    <a:pt x="1350" y="174"/>
                  </a:lnTo>
                  <a:lnTo>
                    <a:pt x="1400" y="154"/>
                  </a:lnTo>
                  <a:lnTo>
                    <a:pt x="1450" y="134"/>
                  </a:lnTo>
                  <a:lnTo>
                    <a:pt x="1501" y="116"/>
                  </a:lnTo>
                  <a:lnTo>
                    <a:pt x="1554" y="99"/>
                  </a:lnTo>
                  <a:lnTo>
                    <a:pt x="1606" y="84"/>
                  </a:lnTo>
                  <a:lnTo>
                    <a:pt x="1658" y="70"/>
                  </a:lnTo>
                  <a:lnTo>
                    <a:pt x="1711" y="57"/>
                  </a:lnTo>
                  <a:lnTo>
                    <a:pt x="1765" y="45"/>
                  </a:lnTo>
                  <a:lnTo>
                    <a:pt x="1820" y="34"/>
                  </a:lnTo>
                  <a:lnTo>
                    <a:pt x="1874" y="26"/>
                  </a:lnTo>
                  <a:lnTo>
                    <a:pt x="1929" y="18"/>
                  </a:lnTo>
                  <a:lnTo>
                    <a:pt x="1985" y="12"/>
                  </a:lnTo>
                  <a:lnTo>
                    <a:pt x="2041" y="7"/>
                  </a:lnTo>
                  <a:lnTo>
                    <a:pt x="2097" y="4"/>
                  </a:lnTo>
                  <a:lnTo>
                    <a:pt x="2154" y="1"/>
                  </a:lnTo>
                  <a:lnTo>
                    <a:pt x="2211" y="0"/>
                  </a:lnTo>
                  <a:close/>
                  <a:moveTo>
                    <a:pt x="1730" y="2519"/>
                  </a:moveTo>
                  <a:lnTo>
                    <a:pt x="1730" y="2519"/>
                  </a:lnTo>
                  <a:lnTo>
                    <a:pt x="1753" y="2453"/>
                  </a:lnTo>
                  <a:lnTo>
                    <a:pt x="1776" y="2389"/>
                  </a:lnTo>
                  <a:lnTo>
                    <a:pt x="1802" y="2327"/>
                  </a:lnTo>
                  <a:lnTo>
                    <a:pt x="1814" y="2297"/>
                  </a:lnTo>
                  <a:lnTo>
                    <a:pt x="1828" y="2267"/>
                  </a:lnTo>
                  <a:lnTo>
                    <a:pt x="1843" y="2238"/>
                  </a:lnTo>
                  <a:lnTo>
                    <a:pt x="1858" y="2210"/>
                  </a:lnTo>
                  <a:lnTo>
                    <a:pt x="1874" y="2181"/>
                  </a:lnTo>
                  <a:lnTo>
                    <a:pt x="1890" y="2153"/>
                  </a:lnTo>
                  <a:lnTo>
                    <a:pt x="1907" y="2126"/>
                  </a:lnTo>
                  <a:lnTo>
                    <a:pt x="1924" y="2099"/>
                  </a:lnTo>
                  <a:lnTo>
                    <a:pt x="1942" y="2073"/>
                  </a:lnTo>
                  <a:lnTo>
                    <a:pt x="1961" y="2047"/>
                  </a:lnTo>
                  <a:lnTo>
                    <a:pt x="1981" y="2022"/>
                  </a:lnTo>
                  <a:lnTo>
                    <a:pt x="2002" y="1996"/>
                  </a:lnTo>
                  <a:lnTo>
                    <a:pt x="2023" y="1971"/>
                  </a:lnTo>
                  <a:lnTo>
                    <a:pt x="2045" y="1947"/>
                  </a:lnTo>
                  <a:lnTo>
                    <a:pt x="2069" y="1923"/>
                  </a:lnTo>
                  <a:lnTo>
                    <a:pt x="2093" y="1899"/>
                  </a:lnTo>
                  <a:lnTo>
                    <a:pt x="2118" y="1875"/>
                  </a:lnTo>
                  <a:lnTo>
                    <a:pt x="2144" y="1852"/>
                  </a:lnTo>
                  <a:lnTo>
                    <a:pt x="2171" y="1829"/>
                  </a:lnTo>
                  <a:lnTo>
                    <a:pt x="2198" y="1807"/>
                  </a:lnTo>
                  <a:lnTo>
                    <a:pt x="2228" y="1784"/>
                  </a:lnTo>
                  <a:lnTo>
                    <a:pt x="2258" y="1762"/>
                  </a:lnTo>
                  <a:lnTo>
                    <a:pt x="2290" y="1739"/>
                  </a:lnTo>
                  <a:lnTo>
                    <a:pt x="2322" y="1718"/>
                  </a:lnTo>
                  <a:lnTo>
                    <a:pt x="2356" y="1696"/>
                  </a:lnTo>
                  <a:lnTo>
                    <a:pt x="2391" y="1675"/>
                  </a:lnTo>
                  <a:lnTo>
                    <a:pt x="2372" y="1669"/>
                  </a:lnTo>
                  <a:lnTo>
                    <a:pt x="2353" y="1665"/>
                  </a:lnTo>
                  <a:lnTo>
                    <a:pt x="2334" y="1662"/>
                  </a:lnTo>
                  <a:lnTo>
                    <a:pt x="2314" y="1660"/>
                  </a:lnTo>
                  <a:lnTo>
                    <a:pt x="2295" y="1658"/>
                  </a:lnTo>
                  <a:lnTo>
                    <a:pt x="2276" y="1656"/>
                  </a:lnTo>
                  <a:lnTo>
                    <a:pt x="2256" y="1655"/>
                  </a:lnTo>
                  <a:lnTo>
                    <a:pt x="2237" y="1656"/>
                  </a:lnTo>
                  <a:lnTo>
                    <a:pt x="2218" y="1658"/>
                  </a:lnTo>
                  <a:lnTo>
                    <a:pt x="2198" y="1659"/>
                  </a:lnTo>
                  <a:lnTo>
                    <a:pt x="2180" y="1662"/>
                  </a:lnTo>
                  <a:lnTo>
                    <a:pt x="2161" y="1665"/>
                  </a:lnTo>
                  <a:lnTo>
                    <a:pt x="2142" y="1669"/>
                  </a:lnTo>
                  <a:lnTo>
                    <a:pt x="2124" y="1673"/>
                  </a:lnTo>
                  <a:lnTo>
                    <a:pt x="2105" y="1679"/>
                  </a:lnTo>
                  <a:lnTo>
                    <a:pt x="2087" y="1684"/>
                  </a:lnTo>
                  <a:lnTo>
                    <a:pt x="2069" y="1692"/>
                  </a:lnTo>
                  <a:lnTo>
                    <a:pt x="2051" y="1698"/>
                  </a:lnTo>
                  <a:lnTo>
                    <a:pt x="2032" y="1706"/>
                  </a:lnTo>
                  <a:lnTo>
                    <a:pt x="2015" y="1715"/>
                  </a:lnTo>
                  <a:lnTo>
                    <a:pt x="1997" y="1723"/>
                  </a:lnTo>
                  <a:lnTo>
                    <a:pt x="1980" y="1733"/>
                  </a:lnTo>
                  <a:lnTo>
                    <a:pt x="1947" y="1754"/>
                  </a:lnTo>
                  <a:lnTo>
                    <a:pt x="1915" y="1778"/>
                  </a:lnTo>
                  <a:lnTo>
                    <a:pt x="1885" y="1802"/>
                  </a:lnTo>
                  <a:lnTo>
                    <a:pt x="1856" y="1830"/>
                  </a:lnTo>
                  <a:lnTo>
                    <a:pt x="1842" y="1845"/>
                  </a:lnTo>
                  <a:lnTo>
                    <a:pt x="1828" y="1860"/>
                  </a:lnTo>
                  <a:lnTo>
                    <a:pt x="1815" y="1875"/>
                  </a:lnTo>
                  <a:lnTo>
                    <a:pt x="1803" y="1891"/>
                  </a:lnTo>
                  <a:lnTo>
                    <a:pt x="1791" y="1907"/>
                  </a:lnTo>
                  <a:lnTo>
                    <a:pt x="1779" y="1924"/>
                  </a:lnTo>
                  <a:lnTo>
                    <a:pt x="1769" y="1941"/>
                  </a:lnTo>
                  <a:lnTo>
                    <a:pt x="1758" y="1958"/>
                  </a:lnTo>
                  <a:lnTo>
                    <a:pt x="1748" y="1976"/>
                  </a:lnTo>
                  <a:lnTo>
                    <a:pt x="1739" y="1994"/>
                  </a:lnTo>
                  <a:lnTo>
                    <a:pt x="1730" y="2013"/>
                  </a:lnTo>
                  <a:lnTo>
                    <a:pt x="1722" y="2032"/>
                  </a:lnTo>
                  <a:lnTo>
                    <a:pt x="1714" y="2051"/>
                  </a:lnTo>
                  <a:lnTo>
                    <a:pt x="1708" y="2070"/>
                  </a:lnTo>
                  <a:lnTo>
                    <a:pt x="1701" y="2091"/>
                  </a:lnTo>
                  <a:lnTo>
                    <a:pt x="1695" y="2111"/>
                  </a:lnTo>
                  <a:lnTo>
                    <a:pt x="1691" y="2132"/>
                  </a:lnTo>
                  <a:lnTo>
                    <a:pt x="1687" y="2152"/>
                  </a:lnTo>
                  <a:lnTo>
                    <a:pt x="1683" y="2174"/>
                  </a:lnTo>
                  <a:lnTo>
                    <a:pt x="1680" y="2195"/>
                  </a:lnTo>
                  <a:lnTo>
                    <a:pt x="1678" y="2217"/>
                  </a:lnTo>
                  <a:lnTo>
                    <a:pt x="1677" y="2240"/>
                  </a:lnTo>
                  <a:lnTo>
                    <a:pt x="1677" y="2261"/>
                  </a:lnTo>
                  <a:lnTo>
                    <a:pt x="1677" y="2284"/>
                  </a:lnTo>
                  <a:lnTo>
                    <a:pt x="1679" y="2307"/>
                  </a:lnTo>
                  <a:lnTo>
                    <a:pt x="1680" y="2329"/>
                  </a:lnTo>
                  <a:lnTo>
                    <a:pt x="1683" y="2353"/>
                  </a:lnTo>
                  <a:lnTo>
                    <a:pt x="1688" y="2376"/>
                  </a:lnTo>
                  <a:lnTo>
                    <a:pt x="1692" y="2399"/>
                  </a:lnTo>
                  <a:lnTo>
                    <a:pt x="1698" y="2423"/>
                  </a:lnTo>
                  <a:lnTo>
                    <a:pt x="1705" y="2446"/>
                  </a:lnTo>
                  <a:lnTo>
                    <a:pt x="1712" y="2471"/>
                  </a:lnTo>
                  <a:lnTo>
                    <a:pt x="1721" y="2494"/>
                  </a:lnTo>
                  <a:lnTo>
                    <a:pt x="1730" y="2519"/>
                  </a:lnTo>
                  <a:close/>
                  <a:moveTo>
                    <a:pt x="2609" y="4676"/>
                  </a:moveTo>
                  <a:lnTo>
                    <a:pt x="2609" y="5036"/>
                  </a:lnTo>
                  <a:lnTo>
                    <a:pt x="3991" y="5281"/>
                  </a:lnTo>
                  <a:lnTo>
                    <a:pt x="3991" y="6016"/>
                  </a:lnTo>
                  <a:lnTo>
                    <a:pt x="501" y="6016"/>
                  </a:lnTo>
                  <a:lnTo>
                    <a:pt x="501" y="5281"/>
                  </a:lnTo>
                  <a:lnTo>
                    <a:pt x="1813" y="5036"/>
                  </a:lnTo>
                  <a:lnTo>
                    <a:pt x="1813" y="4676"/>
                  </a:lnTo>
                  <a:lnTo>
                    <a:pt x="1861" y="4686"/>
                  </a:lnTo>
                  <a:lnTo>
                    <a:pt x="1910" y="4695"/>
                  </a:lnTo>
                  <a:lnTo>
                    <a:pt x="1959" y="4703"/>
                  </a:lnTo>
                  <a:lnTo>
                    <a:pt x="2009" y="4709"/>
                  </a:lnTo>
                  <a:lnTo>
                    <a:pt x="2059" y="4713"/>
                  </a:lnTo>
                  <a:lnTo>
                    <a:pt x="2109" y="4717"/>
                  </a:lnTo>
                  <a:lnTo>
                    <a:pt x="2160" y="4720"/>
                  </a:lnTo>
                  <a:lnTo>
                    <a:pt x="2211" y="4720"/>
                  </a:lnTo>
                  <a:lnTo>
                    <a:pt x="2262" y="4720"/>
                  </a:lnTo>
                  <a:lnTo>
                    <a:pt x="2312" y="4717"/>
                  </a:lnTo>
                  <a:lnTo>
                    <a:pt x="2363" y="4713"/>
                  </a:lnTo>
                  <a:lnTo>
                    <a:pt x="2413" y="4709"/>
                  </a:lnTo>
                  <a:lnTo>
                    <a:pt x="2462" y="4703"/>
                  </a:lnTo>
                  <a:lnTo>
                    <a:pt x="2511" y="4695"/>
                  </a:lnTo>
                  <a:lnTo>
                    <a:pt x="2560" y="4686"/>
                  </a:lnTo>
                  <a:lnTo>
                    <a:pt x="2609" y="4676"/>
                  </a:lnTo>
                  <a:close/>
                  <a:moveTo>
                    <a:pt x="2211" y="1201"/>
                  </a:moveTo>
                  <a:lnTo>
                    <a:pt x="2211" y="1201"/>
                  </a:lnTo>
                  <a:lnTo>
                    <a:pt x="2185" y="1201"/>
                  </a:lnTo>
                  <a:lnTo>
                    <a:pt x="2159" y="1202"/>
                  </a:lnTo>
                  <a:lnTo>
                    <a:pt x="2134" y="1204"/>
                  </a:lnTo>
                  <a:lnTo>
                    <a:pt x="2108" y="1206"/>
                  </a:lnTo>
                  <a:lnTo>
                    <a:pt x="2082" y="1209"/>
                  </a:lnTo>
                  <a:lnTo>
                    <a:pt x="2057" y="1213"/>
                  </a:lnTo>
                  <a:lnTo>
                    <a:pt x="2007" y="1221"/>
                  </a:lnTo>
                  <a:lnTo>
                    <a:pt x="1958" y="1233"/>
                  </a:lnTo>
                  <a:lnTo>
                    <a:pt x="1910" y="1247"/>
                  </a:lnTo>
                  <a:lnTo>
                    <a:pt x="1863" y="1263"/>
                  </a:lnTo>
                  <a:lnTo>
                    <a:pt x="1817" y="1281"/>
                  </a:lnTo>
                  <a:lnTo>
                    <a:pt x="1773" y="1301"/>
                  </a:lnTo>
                  <a:lnTo>
                    <a:pt x="1729" y="1323"/>
                  </a:lnTo>
                  <a:lnTo>
                    <a:pt x="1687" y="1347"/>
                  </a:lnTo>
                  <a:lnTo>
                    <a:pt x="1646" y="1373"/>
                  </a:lnTo>
                  <a:lnTo>
                    <a:pt x="1606" y="1402"/>
                  </a:lnTo>
                  <a:lnTo>
                    <a:pt x="1567" y="1432"/>
                  </a:lnTo>
                  <a:lnTo>
                    <a:pt x="1531" y="1464"/>
                  </a:lnTo>
                  <a:lnTo>
                    <a:pt x="1496" y="1497"/>
                  </a:lnTo>
                  <a:lnTo>
                    <a:pt x="1463" y="1532"/>
                  </a:lnTo>
                  <a:lnTo>
                    <a:pt x="1431" y="1569"/>
                  </a:lnTo>
                  <a:lnTo>
                    <a:pt x="1400" y="1607"/>
                  </a:lnTo>
                  <a:lnTo>
                    <a:pt x="1373" y="1647"/>
                  </a:lnTo>
                  <a:lnTo>
                    <a:pt x="1346" y="1687"/>
                  </a:lnTo>
                  <a:lnTo>
                    <a:pt x="1322" y="1730"/>
                  </a:lnTo>
                  <a:lnTo>
                    <a:pt x="1299" y="1774"/>
                  </a:lnTo>
                  <a:lnTo>
                    <a:pt x="1279" y="1818"/>
                  </a:lnTo>
                  <a:lnTo>
                    <a:pt x="1261" y="1864"/>
                  </a:lnTo>
                  <a:lnTo>
                    <a:pt x="1245" y="1911"/>
                  </a:lnTo>
                  <a:lnTo>
                    <a:pt x="1232" y="1960"/>
                  </a:lnTo>
                  <a:lnTo>
                    <a:pt x="1220" y="2009"/>
                  </a:lnTo>
                  <a:lnTo>
                    <a:pt x="1212" y="2058"/>
                  </a:lnTo>
                  <a:lnTo>
                    <a:pt x="1208" y="2083"/>
                  </a:lnTo>
                  <a:lnTo>
                    <a:pt x="1206" y="2109"/>
                  </a:lnTo>
                  <a:lnTo>
                    <a:pt x="1202" y="2134"/>
                  </a:lnTo>
                  <a:lnTo>
                    <a:pt x="1201" y="2160"/>
                  </a:lnTo>
                  <a:lnTo>
                    <a:pt x="1200" y="2185"/>
                  </a:lnTo>
                  <a:lnTo>
                    <a:pt x="1200" y="2212"/>
                  </a:lnTo>
                  <a:lnTo>
                    <a:pt x="1200" y="2238"/>
                  </a:lnTo>
                  <a:lnTo>
                    <a:pt x="1201" y="2264"/>
                  </a:lnTo>
                  <a:lnTo>
                    <a:pt x="1202" y="2290"/>
                  </a:lnTo>
                  <a:lnTo>
                    <a:pt x="1206" y="2315"/>
                  </a:lnTo>
                  <a:lnTo>
                    <a:pt x="1208" y="2341"/>
                  </a:lnTo>
                  <a:lnTo>
                    <a:pt x="1212" y="2366"/>
                  </a:lnTo>
                  <a:lnTo>
                    <a:pt x="1220" y="2415"/>
                  </a:lnTo>
                  <a:lnTo>
                    <a:pt x="1232" y="2464"/>
                  </a:lnTo>
                  <a:lnTo>
                    <a:pt x="1245" y="2512"/>
                  </a:lnTo>
                  <a:lnTo>
                    <a:pt x="1261" y="2560"/>
                  </a:lnTo>
                  <a:lnTo>
                    <a:pt x="1279" y="2606"/>
                  </a:lnTo>
                  <a:lnTo>
                    <a:pt x="1299" y="2651"/>
                  </a:lnTo>
                  <a:lnTo>
                    <a:pt x="1322" y="2694"/>
                  </a:lnTo>
                  <a:lnTo>
                    <a:pt x="1346" y="2737"/>
                  </a:lnTo>
                  <a:lnTo>
                    <a:pt x="1373" y="2777"/>
                  </a:lnTo>
                  <a:lnTo>
                    <a:pt x="1400" y="2817"/>
                  </a:lnTo>
                  <a:lnTo>
                    <a:pt x="1431" y="2855"/>
                  </a:lnTo>
                  <a:lnTo>
                    <a:pt x="1463" y="2892"/>
                  </a:lnTo>
                  <a:lnTo>
                    <a:pt x="1496" y="2927"/>
                  </a:lnTo>
                  <a:lnTo>
                    <a:pt x="1531" y="2960"/>
                  </a:lnTo>
                  <a:lnTo>
                    <a:pt x="1567" y="2992"/>
                  </a:lnTo>
                  <a:lnTo>
                    <a:pt x="1606" y="3022"/>
                  </a:lnTo>
                  <a:lnTo>
                    <a:pt x="1646" y="3051"/>
                  </a:lnTo>
                  <a:lnTo>
                    <a:pt x="1687" y="3077"/>
                  </a:lnTo>
                  <a:lnTo>
                    <a:pt x="1729" y="3101"/>
                  </a:lnTo>
                  <a:lnTo>
                    <a:pt x="1773" y="3123"/>
                  </a:lnTo>
                  <a:lnTo>
                    <a:pt x="1817" y="3143"/>
                  </a:lnTo>
                  <a:lnTo>
                    <a:pt x="1863" y="3161"/>
                  </a:lnTo>
                  <a:lnTo>
                    <a:pt x="1910" y="3177"/>
                  </a:lnTo>
                  <a:lnTo>
                    <a:pt x="1958" y="3191"/>
                  </a:lnTo>
                  <a:lnTo>
                    <a:pt x="2007" y="3203"/>
                  </a:lnTo>
                  <a:lnTo>
                    <a:pt x="2057" y="3211"/>
                  </a:lnTo>
                  <a:lnTo>
                    <a:pt x="2082" y="3215"/>
                  </a:lnTo>
                  <a:lnTo>
                    <a:pt x="2108" y="3218"/>
                  </a:lnTo>
                  <a:lnTo>
                    <a:pt x="2134" y="3220"/>
                  </a:lnTo>
                  <a:lnTo>
                    <a:pt x="2159" y="3222"/>
                  </a:lnTo>
                  <a:lnTo>
                    <a:pt x="2185" y="3223"/>
                  </a:lnTo>
                  <a:lnTo>
                    <a:pt x="2211" y="3223"/>
                  </a:lnTo>
                  <a:lnTo>
                    <a:pt x="2237" y="3223"/>
                  </a:lnTo>
                  <a:lnTo>
                    <a:pt x="2263" y="3222"/>
                  </a:lnTo>
                  <a:lnTo>
                    <a:pt x="2289" y="3220"/>
                  </a:lnTo>
                  <a:lnTo>
                    <a:pt x="2314" y="3218"/>
                  </a:lnTo>
                  <a:lnTo>
                    <a:pt x="2340" y="3215"/>
                  </a:lnTo>
                  <a:lnTo>
                    <a:pt x="2365" y="3211"/>
                  </a:lnTo>
                  <a:lnTo>
                    <a:pt x="2415" y="3203"/>
                  </a:lnTo>
                  <a:lnTo>
                    <a:pt x="2463" y="3191"/>
                  </a:lnTo>
                  <a:lnTo>
                    <a:pt x="2511" y="3177"/>
                  </a:lnTo>
                  <a:lnTo>
                    <a:pt x="2558" y="3161"/>
                  </a:lnTo>
                  <a:lnTo>
                    <a:pt x="2605" y="3143"/>
                  </a:lnTo>
                  <a:lnTo>
                    <a:pt x="2650" y="3123"/>
                  </a:lnTo>
                  <a:lnTo>
                    <a:pt x="2693" y="3101"/>
                  </a:lnTo>
                  <a:lnTo>
                    <a:pt x="2735" y="3077"/>
                  </a:lnTo>
                  <a:lnTo>
                    <a:pt x="2776" y="3051"/>
                  </a:lnTo>
                  <a:lnTo>
                    <a:pt x="2816" y="3022"/>
                  </a:lnTo>
                  <a:lnTo>
                    <a:pt x="2854" y="2992"/>
                  </a:lnTo>
                  <a:lnTo>
                    <a:pt x="2891" y="2960"/>
                  </a:lnTo>
                  <a:lnTo>
                    <a:pt x="2926" y="2927"/>
                  </a:lnTo>
                  <a:lnTo>
                    <a:pt x="2959" y="2892"/>
                  </a:lnTo>
                  <a:lnTo>
                    <a:pt x="2991" y="2855"/>
                  </a:lnTo>
                  <a:lnTo>
                    <a:pt x="3021" y="2817"/>
                  </a:lnTo>
                  <a:lnTo>
                    <a:pt x="3050" y="2777"/>
                  </a:lnTo>
                  <a:lnTo>
                    <a:pt x="3075" y="2737"/>
                  </a:lnTo>
                  <a:lnTo>
                    <a:pt x="3100" y="2694"/>
                  </a:lnTo>
                  <a:lnTo>
                    <a:pt x="3122" y="2651"/>
                  </a:lnTo>
                  <a:lnTo>
                    <a:pt x="3142" y="2606"/>
                  </a:lnTo>
                  <a:lnTo>
                    <a:pt x="3161" y="2560"/>
                  </a:lnTo>
                  <a:lnTo>
                    <a:pt x="3177" y="2512"/>
                  </a:lnTo>
                  <a:lnTo>
                    <a:pt x="3190" y="2464"/>
                  </a:lnTo>
                  <a:lnTo>
                    <a:pt x="3202" y="2415"/>
                  </a:lnTo>
                  <a:lnTo>
                    <a:pt x="3211" y="2366"/>
                  </a:lnTo>
                  <a:lnTo>
                    <a:pt x="3214" y="2341"/>
                  </a:lnTo>
                  <a:lnTo>
                    <a:pt x="3217" y="2315"/>
                  </a:lnTo>
                  <a:lnTo>
                    <a:pt x="3219" y="2290"/>
                  </a:lnTo>
                  <a:lnTo>
                    <a:pt x="3221" y="2264"/>
                  </a:lnTo>
                  <a:lnTo>
                    <a:pt x="3221" y="2238"/>
                  </a:lnTo>
                  <a:lnTo>
                    <a:pt x="3222" y="2212"/>
                  </a:lnTo>
                  <a:lnTo>
                    <a:pt x="3221" y="2185"/>
                  </a:lnTo>
                  <a:lnTo>
                    <a:pt x="3221" y="2160"/>
                  </a:lnTo>
                  <a:lnTo>
                    <a:pt x="3219" y="2134"/>
                  </a:lnTo>
                  <a:lnTo>
                    <a:pt x="3217" y="2109"/>
                  </a:lnTo>
                  <a:lnTo>
                    <a:pt x="3214" y="2083"/>
                  </a:lnTo>
                  <a:lnTo>
                    <a:pt x="3211" y="2058"/>
                  </a:lnTo>
                  <a:lnTo>
                    <a:pt x="3202" y="2009"/>
                  </a:lnTo>
                  <a:lnTo>
                    <a:pt x="3190" y="1960"/>
                  </a:lnTo>
                  <a:lnTo>
                    <a:pt x="3177" y="1911"/>
                  </a:lnTo>
                  <a:lnTo>
                    <a:pt x="3161" y="1864"/>
                  </a:lnTo>
                  <a:lnTo>
                    <a:pt x="3142" y="1818"/>
                  </a:lnTo>
                  <a:lnTo>
                    <a:pt x="3122" y="1774"/>
                  </a:lnTo>
                  <a:lnTo>
                    <a:pt x="3100" y="1730"/>
                  </a:lnTo>
                  <a:lnTo>
                    <a:pt x="3075" y="1687"/>
                  </a:lnTo>
                  <a:lnTo>
                    <a:pt x="3050" y="1647"/>
                  </a:lnTo>
                  <a:lnTo>
                    <a:pt x="3021" y="1607"/>
                  </a:lnTo>
                  <a:lnTo>
                    <a:pt x="2991" y="1569"/>
                  </a:lnTo>
                  <a:lnTo>
                    <a:pt x="2959" y="1532"/>
                  </a:lnTo>
                  <a:lnTo>
                    <a:pt x="2926" y="1497"/>
                  </a:lnTo>
                  <a:lnTo>
                    <a:pt x="2891" y="1464"/>
                  </a:lnTo>
                  <a:lnTo>
                    <a:pt x="2854" y="1432"/>
                  </a:lnTo>
                  <a:lnTo>
                    <a:pt x="2816" y="1402"/>
                  </a:lnTo>
                  <a:lnTo>
                    <a:pt x="2776" y="1373"/>
                  </a:lnTo>
                  <a:lnTo>
                    <a:pt x="2735" y="1347"/>
                  </a:lnTo>
                  <a:lnTo>
                    <a:pt x="2693" y="1323"/>
                  </a:lnTo>
                  <a:lnTo>
                    <a:pt x="2650" y="1301"/>
                  </a:lnTo>
                  <a:lnTo>
                    <a:pt x="2605" y="1281"/>
                  </a:lnTo>
                  <a:lnTo>
                    <a:pt x="2558" y="1263"/>
                  </a:lnTo>
                  <a:lnTo>
                    <a:pt x="2511" y="1247"/>
                  </a:lnTo>
                  <a:lnTo>
                    <a:pt x="2463" y="1233"/>
                  </a:lnTo>
                  <a:lnTo>
                    <a:pt x="2415" y="1221"/>
                  </a:lnTo>
                  <a:lnTo>
                    <a:pt x="2365" y="1213"/>
                  </a:lnTo>
                  <a:lnTo>
                    <a:pt x="2340" y="1209"/>
                  </a:lnTo>
                  <a:lnTo>
                    <a:pt x="2314" y="1206"/>
                  </a:lnTo>
                  <a:lnTo>
                    <a:pt x="2289" y="1204"/>
                  </a:lnTo>
                  <a:lnTo>
                    <a:pt x="2263" y="1202"/>
                  </a:lnTo>
                  <a:lnTo>
                    <a:pt x="2237" y="1201"/>
                  </a:lnTo>
                  <a:lnTo>
                    <a:pt x="2211" y="1201"/>
                  </a:lnTo>
                  <a:close/>
                  <a:moveTo>
                    <a:pt x="2706" y="1717"/>
                  </a:moveTo>
                  <a:lnTo>
                    <a:pt x="2706" y="1717"/>
                  </a:lnTo>
                  <a:lnTo>
                    <a:pt x="2682" y="1694"/>
                  </a:lnTo>
                  <a:lnTo>
                    <a:pt x="2656" y="1672"/>
                  </a:lnTo>
                  <a:lnTo>
                    <a:pt x="2630" y="1651"/>
                  </a:lnTo>
                  <a:lnTo>
                    <a:pt x="2602" y="1632"/>
                  </a:lnTo>
                  <a:lnTo>
                    <a:pt x="2574" y="1614"/>
                  </a:lnTo>
                  <a:lnTo>
                    <a:pt x="2544" y="1597"/>
                  </a:lnTo>
                  <a:lnTo>
                    <a:pt x="2515" y="1581"/>
                  </a:lnTo>
                  <a:lnTo>
                    <a:pt x="2484" y="1567"/>
                  </a:lnTo>
                  <a:lnTo>
                    <a:pt x="2452" y="1554"/>
                  </a:lnTo>
                  <a:lnTo>
                    <a:pt x="2419" y="1544"/>
                  </a:lnTo>
                  <a:lnTo>
                    <a:pt x="2386" y="1534"/>
                  </a:lnTo>
                  <a:lnTo>
                    <a:pt x="2352" y="1527"/>
                  </a:lnTo>
                  <a:lnTo>
                    <a:pt x="2318" y="1520"/>
                  </a:lnTo>
                  <a:lnTo>
                    <a:pt x="2283" y="1516"/>
                  </a:lnTo>
                  <a:lnTo>
                    <a:pt x="2247" y="1513"/>
                  </a:lnTo>
                  <a:lnTo>
                    <a:pt x="2211" y="1513"/>
                  </a:lnTo>
                  <a:lnTo>
                    <a:pt x="2175" y="1513"/>
                  </a:lnTo>
                  <a:lnTo>
                    <a:pt x="2140" y="1516"/>
                  </a:lnTo>
                  <a:lnTo>
                    <a:pt x="2105" y="1520"/>
                  </a:lnTo>
                  <a:lnTo>
                    <a:pt x="2070" y="1527"/>
                  </a:lnTo>
                  <a:lnTo>
                    <a:pt x="2036" y="1534"/>
                  </a:lnTo>
                  <a:lnTo>
                    <a:pt x="2003" y="1544"/>
                  </a:lnTo>
                  <a:lnTo>
                    <a:pt x="1971" y="1554"/>
                  </a:lnTo>
                  <a:lnTo>
                    <a:pt x="1939" y="1567"/>
                  </a:lnTo>
                  <a:lnTo>
                    <a:pt x="1908" y="1581"/>
                  </a:lnTo>
                  <a:lnTo>
                    <a:pt x="1877" y="1597"/>
                  </a:lnTo>
                  <a:lnTo>
                    <a:pt x="1848" y="1614"/>
                  </a:lnTo>
                  <a:lnTo>
                    <a:pt x="1820" y="1632"/>
                  </a:lnTo>
                  <a:lnTo>
                    <a:pt x="1792" y="1651"/>
                  </a:lnTo>
                  <a:lnTo>
                    <a:pt x="1766" y="1672"/>
                  </a:lnTo>
                  <a:lnTo>
                    <a:pt x="1741" y="1694"/>
                  </a:lnTo>
                  <a:lnTo>
                    <a:pt x="1716" y="1717"/>
                  </a:lnTo>
                  <a:lnTo>
                    <a:pt x="1693" y="1742"/>
                  </a:lnTo>
                  <a:lnTo>
                    <a:pt x="1671" y="1767"/>
                  </a:lnTo>
                  <a:lnTo>
                    <a:pt x="1650" y="1794"/>
                  </a:lnTo>
                  <a:lnTo>
                    <a:pt x="1631" y="1820"/>
                  </a:lnTo>
                  <a:lnTo>
                    <a:pt x="1613" y="1849"/>
                  </a:lnTo>
                  <a:lnTo>
                    <a:pt x="1596" y="1879"/>
                  </a:lnTo>
                  <a:lnTo>
                    <a:pt x="1580" y="1909"/>
                  </a:lnTo>
                  <a:lnTo>
                    <a:pt x="1566" y="1940"/>
                  </a:lnTo>
                  <a:lnTo>
                    <a:pt x="1554" y="1971"/>
                  </a:lnTo>
                  <a:lnTo>
                    <a:pt x="1543" y="2003"/>
                  </a:lnTo>
                  <a:lnTo>
                    <a:pt x="1533" y="2037"/>
                  </a:lnTo>
                  <a:lnTo>
                    <a:pt x="1526" y="2070"/>
                  </a:lnTo>
                  <a:lnTo>
                    <a:pt x="1520" y="2106"/>
                  </a:lnTo>
                  <a:lnTo>
                    <a:pt x="1515" y="2141"/>
                  </a:lnTo>
                  <a:lnTo>
                    <a:pt x="1512" y="2176"/>
                  </a:lnTo>
                  <a:lnTo>
                    <a:pt x="1511" y="2212"/>
                  </a:lnTo>
                  <a:lnTo>
                    <a:pt x="1512" y="2248"/>
                  </a:lnTo>
                  <a:lnTo>
                    <a:pt x="1515" y="2283"/>
                  </a:lnTo>
                  <a:lnTo>
                    <a:pt x="1520" y="2318"/>
                  </a:lnTo>
                  <a:lnTo>
                    <a:pt x="1526" y="2353"/>
                  </a:lnTo>
                  <a:lnTo>
                    <a:pt x="1533" y="2387"/>
                  </a:lnTo>
                  <a:lnTo>
                    <a:pt x="1543" y="2420"/>
                  </a:lnTo>
                  <a:lnTo>
                    <a:pt x="1554" y="2453"/>
                  </a:lnTo>
                  <a:lnTo>
                    <a:pt x="1566" y="2485"/>
                  </a:lnTo>
                  <a:lnTo>
                    <a:pt x="1580" y="2515"/>
                  </a:lnTo>
                  <a:lnTo>
                    <a:pt x="1596" y="2545"/>
                  </a:lnTo>
                  <a:lnTo>
                    <a:pt x="1613" y="2575"/>
                  </a:lnTo>
                  <a:lnTo>
                    <a:pt x="1631" y="2604"/>
                  </a:lnTo>
                  <a:lnTo>
                    <a:pt x="1650" y="2630"/>
                  </a:lnTo>
                  <a:lnTo>
                    <a:pt x="1671" y="2657"/>
                  </a:lnTo>
                  <a:lnTo>
                    <a:pt x="1693" y="2682"/>
                  </a:lnTo>
                  <a:lnTo>
                    <a:pt x="1716" y="2707"/>
                  </a:lnTo>
                  <a:lnTo>
                    <a:pt x="1741" y="2730"/>
                  </a:lnTo>
                  <a:lnTo>
                    <a:pt x="1766" y="2752"/>
                  </a:lnTo>
                  <a:lnTo>
                    <a:pt x="1792" y="2773"/>
                  </a:lnTo>
                  <a:lnTo>
                    <a:pt x="1820" y="2792"/>
                  </a:lnTo>
                  <a:lnTo>
                    <a:pt x="1848" y="2810"/>
                  </a:lnTo>
                  <a:lnTo>
                    <a:pt x="1877" y="2827"/>
                  </a:lnTo>
                  <a:lnTo>
                    <a:pt x="1908" y="2843"/>
                  </a:lnTo>
                  <a:lnTo>
                    <a:pt x="1939" y="2857"/>
                  </a:lnTo>
                  <a:lnTo>
                    <a:pt x="1971" y="2870"/>
                  </a:lnTo>
                  <a:lnTo>
                    <a:pt x="2003" y="2880"/>
                  </a:lnTo>
                  <a:lnTo>
                    <a:pt x="2036" y="2890"/>
                  </a:lnTo>
                  <a:lnTo>
                    <a:pt x="2070" y="2897"/>
                  </a:lnTo>
                  <a:lnTo>
                    <a:pt x="2105" y="2904"/>
                  </a:lnTo>
                  <a:lnTo>
                    <a:pt x="2140" y="2908"/>
                  </a:lnTo>
                  <a:lnTo>
                    <a:pt x="2175" y="2911"/>
                  </a:lnTo>
                  <a:lnTo>
                    <a:pt x="2211" y="2911"/>
                  </a:lnTo>
                  <a:lnTo>
                    <a:pt x="2247" y="2911"/>
                  </a:lnTo>
                  <a:lnTo>
                    <a:pt x="2283" y="2908"/>
                  </a:lnTo>
                  <a:lnTo>
                    <a:pt x="2318" y="2904"/>
                  </a:lnTo>
                  <a:lnTo>
                    <a:pt x="2352" y="2897"/>
                  </a:lnTo>
                  <a:lnTo>
                    <a:pt x="2386" y="2890"/>
                  </a:lnTo>
                  <a:lnTo>
                    <a:pt x="2419" y="2880"/>
                  </a:lnTo>
                  <a:lnTo>
                    <a:pt x="2452" y="2870"/>
                  </a:lnTo>
                  <a:lnTo>
                    <a:pt x="2484" y="2857"/>
                  </a:lnTo>
                  <a:lnTo>
                    <a:pt x="2515" y="2843"/>
                  </a:lnTo>
                  <a:lnTo>
                    <a:pt x="2544" y="2827"/>
                  </a:lnTo>
                  <a:lnTo>
                    <a:pt x="2574" y="2810"/>
                  </a:lnTo>
                  <a:lnTo>
                    <a:pt x="2602" y="2792"/>
                  </a:lnTo>
                  <a:lnTo>
                    <a:pt x="2630" y="2773"/>
                  </a:lnTo>
                  <a:lnTo>
                    <a:pt x="2656" y="2752"/>
                  </a:lnTo>
                  <a:lnTo>
                    <a:pt x="2682" y="2730"/>
                  </a:lnTo>
                  <a:lnTo>
                    <a:pt x="2706" y="2707"/>
                  </a:lnTo>
                  <a:lnTo>
                    <a:pt x="2728" y="2682"/>
                  </a:lnTo>
                  <a:lnTo>
                    <a:pt x="2751" y="2657"/>
                  </a:lnTo>
                  <a:lnTo>
                    <a:pt x="2772" y="2630"/>
                  </a:lnTo>
                  <a:lnTo>
                    <a:pt x="2791" y="2604"/>
                  </a:lnTo>
                  <a:lnTo>
                    <a:pt x="2809" y="2575"/>
                  </a:lnTo>
                  <a:lnTo>
                    <a:pt x="2826" y="2545"/>
                  </a:lnTo>
                  <a:lnTo>
                    <a:pt x="2841" y="2515"/>
                  </a:lnTo>
                  <a:lnTo>
                    <a:pt x="2856" y="2485"/>
                  </a:lnTo>
                  <a:lnTo>
                    <a:pt x="2868" y="2453"/>
                  </a:lnTo>
                  <a:lnTo>
                    <a:pt x="2880" y="2420"/>
                  </a:lnTo>
                  <a:lnTo>
                    <a:pt x="2888" y="2387"/>
                  </a:lnTo>
                  <a:lnTo>
                    <a:pt x="2897" y="2353"/>
                  </a:lnTo>
                  <a:lnTo>
                    <a:pt x="2903" y="2318"/>
                  </a:lnTo>
                  <a:lnTo>
                    <a:pt x="2907" y="2283"/>
                  </a:lnTo>
                  <a:lnTo>
                    <a:pt x="2909" y="2248"/>
                  </a:lnTo>
                  <a:lnTo>
                    <a:pt x="2910" y="2212"/>
                  </a:lnTo>
                  <a:lnTo>
                    <a:pt x="2909" y="2176"/>
                  </a:lnTo>
                  <a:lnTo>
                    <a:pt x="2907" y="2141"/>
                  </a:lnTo>
                  <a:lnTo>
                    <a:pt x="2903" y="2106"/>
                  </a:lnTo>
                  <a:lnTo>
                    <a:pt x="2897" y="2070"/>
                  </a:lnTo>
                  <a:lnTo>
                    <a:pt x="2888" y="2037"/>
                  </a:lnTo>
                  <a:lnTo>
                    <a:pt x="2880" y="2003"/>
                  </a:lnTo>
                  <a:lnTo>
                    <a:pt x="2868" y="1971"/>
                  </a:lnTo>
                  <a:lnTo>
                    <a:pt x="2856" y="1940"/>
                  </a:lnTo>
                  <a:lnTo>
                    <a:pt x="2841" y="1909"/>
                  </a:lnTo>
                  <a:lnTo>
                    <a:pt x="2826" y="1879"/>
                  </a:lnTo>
                  <a:lnTo>
                    <a:pt x="2809" y="1849"/>
                  </a:lnTo>
                  <a:lnTo>
                    <a:pt x="2791" y="1820"/>
                  </a:lnTo>
                  <a:lnTo>
                    <a:pt x="2772" y="1794"/>
                  </a:lnTo>
                  <a:lnTo>
                    <a:pt x="2751" y="1767"/>
                  </a:lnTo>
                  <a:lnTo>
                    <a:pt x="2728" y="1742"/>
                  </a:lnTo>
                  <a:lnTo>
                    <a:pt x="2706" y="1717"/>
                  </a:lnTo>
                  <a:close/>
                  <a:moveTo>
                    <a:pt x="3187" y="1235"/>
                  </a:moveTo>
                  <a:lnTo>
                    <a:pt x="3187" y="1235"/>
                  </a:lnTo>
                  <a:lnTo>
                    <a:pt x="3164" y="1213"/>
                  </a:lnTo>
                  <a:lnTo>
                    <a:pt x="3139" y="1189"/>
                  </a:lnTo>
                  <a:lnTo>
                    <a:pt x="3115" y="1168"/>
                  </a:lnTo>
                  <a:lnTo>
                    <a:pt x="3089" y="1147"/>
                  </a:lnTo>
                  <a:lnTo>
                    <a:pt x="3064" y="1125"/>
                  </a:lnTo>
                  <a:lnTo>
                    <a:pt x="3037" y="1105"/>
                  </a:lnTo>
                  <a:lnTo>
                    <a:pt x="3011" y="1086"/>
                  </a:lnTo>
                  <a:lnTo>
                    <a:pt x="2983" y="1067"/>
                  </a:lnTo>
                  <a:lnTo>
                    <a:pt x="2955" y="1049"/>
                  </a:lnTo>
                  <a:lnTo>
                    <a:pt x="2927" y="1031"/>
                  </a:lnTo>
                  <a:lnTo>
                    <a:pt x="2899" y="1014"/>
                  </a:lnTo>
                  <a:lnTo>
                    <a:pt x="2869" y="998"/>
                  </a:lnTo>
                  <a:lnTo>
                    <a:pt x="2840" y="982"/>
                  </a:lnTo>
                  <a:lnTo>
                    <a:pt x="2809" y="967"/>
                  </a:lnTo>
                  <a:lnTo>
                    <a:pt x="2780" y="953"/>
                  </a:lnTo>
                  <a:lnTo>
                    <a:pt x="2749" y="939"/>
                  </a:lnTo>
                  <a:lnTo>
                    <a:pt x="2718" y="926"/>
                  </a:lnTo>
                  <a:lnTo>
                    <a:pt x="2686" y="915"/>
                  </a:lnTo>
                  <a:lnTo>
                    <a:pt x="2654" y="904"/>
                  </a:lnTo>
                  <a:lnTo>
                    <a:pt x="2622" y="893"/>
                  </a:lnTo>
                  <a:lnTo>
                    <a:pt x="2589" y="884"/>
                  </a:lnTo>
                  <a:lnTo>
                    <a:pt x="2556" y="874"/>
                  </a:lnTo>
                  <a:lnTo>
                    <a:pt x="2523" y="867"/>
                  </a:lnTo>
                  <a:lnTo>
                    <a:pt x="2489" y="859"/>
                  </a:lnTo>
                  <a:lnTo>
                    <a:pt x="2455" y="853"/>
                  </a:lnTo>
                  <a:lnTo>
                    <a:pt x="2421" y="846"/>
                  </a:lnTo>
                  <a:lnTo>
                    <a:pt x="2387" y="842"/>
                  </a:lnTo>
                  <a:lnTo>
                    <a:pt x="2352" y="838"/>
                  </a:lnTo>
                  <a:lnTo>
                    <a:pt x="2318" y="835"/>
                  </a:lnTo>
                  <a:lnTo>
                    <a:pt x="2283" y="833"/>
                  </a:lnTo>
                  <a:lnTo>
                    <a:pt x="2246" y="832"/>
                  </a:lnTo>
                  <a:lnTo>
                    <a:pt x="2211" y="831"/>
                  </a:lnTo>
                  <a:lnTo>
                    <a:pt x="2175" y="832"/>
                  </a:lnTo>
                  <a:lnTo>
                    <a:pt x="2140" y="833"/>
                  </a:lnTo>
                  <a:lnTo>
                    <a:pt x="2105" y="835"/>
                  </a:lnTo>
                  <a:lnTo>
                    <a:pt x="2070" y="838"/>
                  </a:lnTo>
                  <a:lnTo>
                    <a:pt x="2035" y="842"/>
                  </a:lnTo>
                  <a:lnTo>
                    <a:pt x="2001" y="846"/>
                  </a:lnTo>
                  <a:lnTo>
                    <a:pt x="1966" y="853"/>
                  </a:lnTo>
                  <a:lnTo>
                    <a:pt x="1932" y="859"/>
                  </a:lnTo>
                  <a:lnTo>
                    <a:pt x="1899" y="867"/>
                  </a:lnTo>
                  <a:lnTo>
                    <a:pt x="1865" y="874"/>
                  </a:lnTo>
                  <a:lnTo>
                    <a:pt x="1832" y="884"/>
                  </a:lnTo>
                  <a:lnTo>
                    <a:pt x="1800" y="893"/>
                  </a:lnTo>
                  <a:lnTo>
                    <a:pt x="1769" y="904"/>
                  </a:lnTo>
                  <a:lnTo>
                    <a:pt x="1737" y="915"/>
                  </a:lnTo>
                  <a:lnTo>
                    <a:pt x="1705" y="926"/>
                  </a:lnTo>
                  <a:lnTo>
                    <a:pt x="1674" y="939"/>
                  </a:lnTo>
                  <a:lnTo>
                    <a:pt x="1643" y="953"/>
                  </a:lnTo>
                  <a:lnTo>
                    <a:pt x="1612" y="967"/>
                  </a:lnTo>
                  <a:lnTo>
                    <a:pt x="1582" y="982"/>
                  </a:lnTo>
                  <a:lnTo>
                    <a:pt x="1552" y="998"/>
                  </a:lnTo>
                  <a:lnTo>
                    <a:pt x="1524" y="1014"/>
                  </a:lnTo>
                  <a:lnTo>
                    <a:pt x="1495" y="1031"/>
                  </a:lnTo>
                  <a:lnTo>
                    <a:pt x="1466" y="1049"/>
                  </a:lnTo>
                  <a:lnTo>
                    <a:pt x="1439" y="1067"/>
                  </a:lnTo>
                  <a:lnTo>
                    <a:pt x="1411" y="1086"/>
                  </a:lnTo>
                  <a:lnTo>
                    <a:pt x="1384" y="1105"/>
                  </a:lnTo>
                  <a:lnTo>
                    <a:pt x="1359" y="1125"/>
                  </a:lnTo>
                  <a:lnTo>
                    <a:pt x="1332" y="1147"/>
                  </a:lnTo>
                  <a:lnTo>
                    <a:pt x="1307" y="1168"/>
                  </a:lnTo>
                  <a:lnTo>
                    <a:pt x="1282" y="1189"/>
                  </a:lnTo>
                  <a:lnTo>
                    <a:pt x="1258" y="1213"/>
                  </a:lnTo>
                  <a:lnTo>
                    <a:pt x="1234" y="1235"/>
                  </a:lnTo>
                  <a:lnTo>
                    <a:pt x="1211" y="1259"/>
                  </a:lnTo>
                  <a:lnTo>
                    <a:pt x="1189" y="1283"/>
                  </a:lnTo>
                  <a:lnTo>
                    <a:pt x="1167" y="1308"/>
                  </a:lnTo>
                  <a:lnTo>
                    <a:pt x="1145" y="1334"/>
                  </a:lnTo>
                  <a:lnTo>
                    <a:pt x="1125" y="1359"/>
                  </a:lnTo>
                  <a:lnTo>
                    <a:pt x="1104" y="1386"/>
                  </a:lnTo>
                  <a:lnTo>
                    <a:pt x="1084" y="1413"/>
                  </a:lnTo>
                  <a:lnTo>
                    <a:pt x="1066" y="1439"/>
                  </a:lnTo>
                  <a:lnTo>
                    <a:pt x="1048" y="1468"/>
                  </a:lnTo>
                  <a:lnTo>
                    <a:pt x="1030" y="1496"/>
                  </a:lnTo>
                  <a:lnTo>
                    <a:pt x="1013" y="1524"/>
                  </a:lnTo>
                  <a:lnTo>
                    <a:pt x="997" y="1553"/>
                  </a:lnTo>
                  <a:lnTo>
                    <a:pt x="981" y="1583"/>
                  </a:lnTo>
                  <a:lnTo>
                    <a:pt x="966" y="1613"/>
                  </a:lnTo>
                  <a:lnTo>
                    <a:pt x="952" y="1644"/>
                  </a:lnTo>
                  <a:lnTo>
                    <a:pt x="938" y="1675"/>
                  </a:lnTo>
                  <a:lnTo>
                    <a:pt x="926" y="1705"/>
                  </a:lnTo>
                  <a:lnTo>
                    <a:pt x="914" y="1737"/>
                  </a:lnTo>
                  <a:lnTo>
                    <a:pt x="902" y="1769"/>
                  </a:lnTo>
                  <a:lnTo>
                    <a:pt x="892" y="1801"/>
                  </a:lnTo>
                  <a:lnTo>
                    <a:pt x="882" y="1834"/>
                  </a:lnTo>
                  <a:lnTo>
                    <a:pt x="874" y="1867"/>
                  </a:lnTo>
                  <a:lnTo>
                    <a:pt x="865" y="1900"/>
                  </a:lnTo>
                  <a:lnTo>
                    <a:pt x="859" y="1933"/>
                  </a:lnTo>
                  <a:lnTo>
                    <a:pt x="851" y="1967"/>
                  </a:lnTo>
                  <a:lnTo>
                    <a:pt x="846" y="2001"/>
                  </a:lnTo>
                  <a:lnTo>
                    <a:pt x="842" y="2036"/>
                  </a:lnTo>
                  <a:lnTo>
                    <a:pt x="837" y="2070"/>
                  </a:lnTo>
                  <a:lnTo>
                    <a:pt x="834" y="2106"/>
                  </a:lnTo>
                  <a:lnTo>
                    <a:pt x="832" y="2141"/>
                  </a:lnTo>
                  <a:lnTo>
                    <a:pt x="831" y="2176"/>
                  </a:lnTo>
                  <a:lnTo>
                    <a:pt x="830" y="2212"/>
                  </a:lnTo>
                  <a:lnTo>
                    <a:pt x="831" y="2247"/>
                  </a:lnTo>
                  <a:lnTo>
                    <a:pt x="832" y="2283"/>
                  </a:lnTo>
                  <a:lnTo>
                    <a:pt x="834" y="2318"/>
                  </a:lnTo>
                  <a:lnTo>
                    <a:pt x="837" y="2354"/>
                  </a:lnTo>
                  <a:lnTo>
                    <a:pt x="842" y="2388"/>
                  </a:lnTo>
                  <a:lnTo>
                    <a:pt x="846" y="2423"/>
                  </a:lnTo>
                  <a:lnTo>
                    <a:pt x="851" y="2457"/>
                  </a:lnTo>
                  <a:lnTo>
                    <a:pt x="859" y="2491"/>
                  </a:lnTo>
                  <a:lnTo>
                    <a:pt x="865" y="2524"/>
                  </a:lnTo>
                  <a:lnTo>
                    <a:pt x="874" y="2557"/>
                  </a:lnTo>
                  <a:lnTo>
                    <a:pt x="882" y="2590"/>
                  </a:lnTo>
                  <a:lnTo>
                    <a:pt x="892" y="2623"/>
                  </a:lnTo>
                  <a:lnTo>
                    <a:pt x="902" y="2655"/>
                  </a:lnTo>
                  <a:lnTo>
                    <a:pt x="914" y="2687"/>
                  </a:lnTo>
                  <a:lnTo>
                    <a:pt x="926" y="2719"/>
                  </a:lnTo>
                  <a:lnTo>
                    <a:pt x="938" y="2750"/>
                  </a:lnTo>
                  <a:lnTo>
                    <a:pt x="952" y="2780"/>
                  </a:lnTo>
                  <a:lnTo>
                    <a:pt x="966" y="2811"/>
                  </a:lnTo>
                  <a:lnTo>
                    <a:pt x="981" y="2841"/>
                  </a:lnTo>
                  <a:lnTo>
                    <a:pt x="997" y="2871"/>
                  </a:lnTo>
                  <a:lnTo>
                    <a:pt x="1013" y="2900"/>
                  </a:lnTo>
                  <a:lnTo>
                    <a:pt x="1030" y="2928"/>
                  </a:lnTo>
                  <a:lnTo>
                    <a:pt x="1048" y="2956"/>
                  </a:lnTo>
                  <a:lnTo>
                    <a:pt x="1066" y="2985"/>
                  </a:lnTo>
                  <a:lnTo>
                    <a:pt x="1084" y="3011"/>
                  </a:lnTo>
                  <a:lnTo>
                    <a:pt x="1104" y="3038"/>
                  </a:lnTo>
                  <a:lnTo>
                    <a:pt x="1125" y="3065"/>
                  </a:lnTo>
                  <a:lnTo>
                    <a:pt x="1145" y="3090"/>
                  </a:lnTo>
                  <a:lnTo>
                    <a:pt x="1167" y="3116"/>
                  </a:lnTo>
                  <a:lnTo>
                    <a:pt x="1189" y="3141"/>
                  </a:lnTo>
                  <a:lnTo>
                    <a:pt x="1211" y="3165"/>
                  </a:lnTo>
                  <a:lnTo>
                    <a:pt x="1234" y="3189"/>
                  </a:lnTo>
                  <a:lnTo>
                    <a:pt x="1258" y="3211"/>
                  </a:lnTo>
                  <a:lnTo>
                    <a:pt x="1282" y="3235"/>
                  </a:lnTo>
                  <a:lnTo>
                    <a:pt x="1307" y="3256"/>
                  </a:lnTo>
                  <a:lnTo>
                    <a:pt x="1332" y="3277"/>
                  </a:lnTo>
                  <a:lnTo>
                    <a:pt x="1359" y="3299"/>
                  </a:lnTo>
                  <a:lnTo>
                    <a:pt x="1384" y="3319"/>
                  </a:lnTo>
                  <a:lnTo>
                    <a:pt x="1411" y="3338"/>
                  </a:lnTo>
                  <a:lnTo>
                    <a:pt x="1439" y="3357"/>
                  </a:lnTo>
                  <a:lnTo>
                    <a:pt x="1466" y="3375"/>
                  </a:lnTo>
                  <a:lnTo>
                    <a:pt x="1495" y="3393"/>
                  </a:lnTo>
                  <a:lnTo>
                    <a:pt x="1524" y="3410"/>
                  </a:lnTo>
                  <a:lnTo>
                    <a:pt x="1552" y="3426"/>
                  </a:lnTo>
                  <a:lnTo>
                    <a:pt x="1582" y="3442"/>
                  </a:lnTo>
                  <a:lnTo>
                    <a:pt x="1612" y="3457"/>
                  </a:lnTo>
                  <a:lnTo>
                    <a:pt x="1643" y="3471"/>
                  </a:lnTo>
                  <a:lnTo>
                    <a:pt x="1674" y="3485"/>
                  </a:lnTo>
                  <a:lnTo>
                    <a:pt x="1705" y="3498"/>
                  </a:lnTo>
                  <a:lnTo>
                    <a:pt x="1737" y="3509"/>
                  </a:lnTo>
                  <a:lnTo>
                    <a:pt x="1769" y="3520"/>
                  </a:lnTo>
                  <a:lnTo>
                    <a:pt x="1800" y="3531"/>
                  </a:lnTo>
                  <a:lnTo>
                    <a:pt x="1832" y="3540"/>
                  </a:lnTo>
                  <a:lnTo>
                    <a:pt x="1865" y="3550"/>
                  </a:lnTo>
                  <a:lnTo>
                    <a:pt x="1899" y="3557"/>
                  </a:lnTo>
                  <a:lnTo>
                    <a:pt x="1932" y="3565"/>
                  </a:lnTo>
                  <a:lnTo>
                    <a:pt x="1966" y="3571"/>
                  </a:lnTo>
                  <a:lnTo>
                    <a:pt x="2001" y="3578"/>
                  </a:lnTo>
                  <a:lnTo>
                    <a:pt x="2035" y="3582"/>
                  </a:lnTo>
                  <a:lnTo>
                    <a:pt x="2070" y="3586"/>
                  </a:lnTo>
                  <a:lnTo>
                    <a:pt x="2105" y="3589"/>
                  </a:lnTo>
                  <a:lnTo>
                    <a:pt x="2140" y="3591"/>
                  </a:lnTo>
                  <a:lnTo>
                    <a:pt x="2175" y="3592"/>
                  </a:lnTo>
                  <a:lnTo>
                    <a:pt x="2211" y="3594"/>
                  </a:lnTo>
                  <a:lnTo>
                    <a:pt x="2246" y="3592"/>
                  </a:lnTo>
                  <a:lnTo>
                    <a:pt x="2283" y="3591"/>
                  </a:lnTo>
                  <a:lnTo>
                    <a:pt x="2318" y="3589"/>
                  </a:lnTo>
                  <a:lnTo>
                    <a:pt x="2352" y="3586"/>
                  </a:lnTo>
                  <a:lnTo>
                    <a:pt x="2387" y="3582"/>
                  </a:lnTo>
                  <a:lnTo>
                    <a:pt x="2421" y="3578"/>
                  </a:lnTo>
                  <a:lnTo>
                    <a:pt x="2455" y="3571"/>
                  </a:lnTo>
                  <a:lnTo>
                    <a:pt x="2489" y="3565"/>
                  </a:lnTo>
                  <a:lnTo>
                    <a:pt x="2523" y="3557"/>
                  </a:lnTo>
                  <a:lnTo>
                    <a:pt x="2556" y="3550"/>
                  </a:lnTo>
                  <a:lnTo>
                    <a:pt x="2589" y="3540"/>
                  </a:lnTo>
                  <a:lnTo>
                    <a:pt x="2622" y="3531"/>
                  </a:lnTo>
                  <a:lnTo>
                    <a:pt x="2654" y="3520"/>
                  </a:lnTo>
                  <a:lnTo>
                    <a:pt x="2686" y="3509"/>
                  </a:lnTo>
                  <a:lnTo>
                    <a:pt x="2718" y="3498"/>
                  </a:lnTo>
                  <a:lnTo>
                    <a:pt x="2749" y="3485"/>
                  </a:lnTo>
                  <a:lnTo>
                    <a:pt x="2780" y="3471"/>
                  </a:lnTo>
                  <a:lnTo>
                    <a:pt x="2809" y="3457"/>
                  </a:lnTo>
                  <a:lnTo>
                    <a:pt x="2840" y="3442"/>
                  </a:lnTo>
                  <a:lnTo>
                    <a:pt x="2869" y="3426"/>
                  </a:lnTo>
                  <a:lnTo>
                    <a:pt x="2899" y="3410"/>
                  </a:lnTo>
                  <a:lnTo>
                    <a:pt x="2927" y="3393"/>
                  </a:lnTo>
                  <a:lnTo>
                    <a:pt x="2955" y="3375"/>
                  </a:lnTo>
                  <a:lnTo>
                    <a:pt x="2983" y="3357"/>
                  </a:lnTo>
                  <a:lnTo>
                    <a:pt x="3011" y="3338"/>
                  </a:lnTo>
                  <a:lnTo>
                    <a:pt x="3037" y="3319"/>
                  </a:lnTo>
                  <a:lnTo>
                    <a:pt x="3064" y="3299"/>
                  </a:lnTo>
                  <a:lnTo>
                    <a:pt x="3089" y="3277"/>
                  </a:lnTo>
                  <a:lnTo>
                    <a:pt x="3115" y="3256"/>
                  </a:lnTo>
                  <a:lnTo>
                    <a:pt x="3139" y="3235"/>
                  </a:lnTo>
                  <a:lnTo>
                    <a:pt x="3164" y="3211"/>
                  </a:lnTo>
                  <a:lnTo>
                    <a:pt x="3187" y="3189"/>
                  </a:lnTo>
                  <a:lnTo>
                    <a:pt x="3211" y="3165"/>
                  </a:lnTo>
                  <a:lnTo>
                    <a:pt x="3233" y="3141"/>
                  </a:lnTo>
                  <a:lnTo>
                    <a:pt x="3255" y="3116"/>
                  </a:lnTo>
                  <a:lnTo>
                    <a:pt x="3277" y="3090"/>
                  </a:lnTo>
                  <a:lnTo>
                    <a:pt x="3298" y="3065"/>
                  </a:lnTo>
                  <a:lnTo>
                    <a:pt x="3318" y="3038"/>
                  </a:lnTo>
                  <a:lnTo>
                    <a:pt x="3337" y="3011"/>
                  </a:lnTo>
                  <a:lnTo>
                    <a:pt x="3356" y="2985"/>
                  </a:lnTo>
                  <a:lnTo>
                    <a:pt x="3374" y="2956"/>
                  </a:lnTo>
                  <a:lnTo>
                    <a:pt x="3393" y="2928"/>
                  </a:lnTo>
                  <a:lnTo>
                    <a:pt x="3409" y="2900"/>
                  </a:lnTo>
                  <a:lnTo>
                    <a:pt x="3426" y="2871"/>
                  </a:lnTo>
                  <a:lnTo>
                    <a:pt x="3440" y="2841"/>
                  </a:lnTo>
                  <a:lnTo>
                    <a:pt x="3455" y="2811"/>
                  </a:lnTo>
                  <a:lnTo>
                    <a:pt x="3470" y="2780"/>
                  </a:lnTo>
                  <a:lnTo>
                    <a:pt x="3483" y="2750"/>
                  </a:lnTo>
                  <a:lnTo>
                    <a:pt x="3496" y="2719"/>
                  </a:lnTo>
                  <a:lnTo>
                    <a:pt x="3509" y="2687"/>
                  </a:lnTo>
                  <a:lnTo>
                    <a:pt x="3519" y="2655"/>
                  </a:lnTo>
                  <a:lnTo>
                    <a:pt x="3530" y="2623"/>
                  </a:lnTo>
                  <a:lnTo>
                    <a:pt x="3539" y="2590"/>
                  </a:lnTo>
                  <a:lnTo>
                    <a:pt x="3549" y="2557"/>
                  </a:lnTo>
                  <a:lnTo>
                    <a:pt x="3556" y="2524"/>
                  </a:lnTo>
                  <a:lnTo>
                    <a:pt x="3564" y="2491"/>
                  </a:lnTo>
                  <a:lnTo>
                    <a:pt x="3570" y="2457"/>
                  </a:lnTo>
                  <a:lnTo>
                    <a:pt x="3576" y="2423"/>
                  </a:lnTo>
                  <a:lnTo>
                    <a:pt x="3581" y="2388"/>
                  </a:lnTo>
                  <a:lnTo>
                    <a:pt x="3585" y="2354"/>
                  </a:lnTo>
                  <a:lnTo>
                    <a:pt x="3588" y="2318"/>
                  </a:lnTo>
                  <a:lnTo>
                    <a:pt x="3591" y="2283"/>
                  </a:lnTo>
                  <a:lnTo>
                    <a:pt x="3592" y="2247"/>
                  </a:lnTo>
                  <a:lnTo>
                    <a:pt x="3592" y="2212"/>
                  </a:lnTo>
                  <a:lnTo>
                    <a:pt x="3592" y="2176"/>
                  </a:lnTo>
                  <a:lnTo>
                    <a:pt x="3591" y="2141"/>
                  </a:lnTo>
                  <a:lnTo>
                    <a:pt x="3588" y="2106"/>
                  </a:lnTo>
                  <a:lnTo>
                    <a:pt x="3585" y="2070"/>
                  </a:lnTo>
                  <a:lnTo>
                    <a:pt x="3581" y="2036"/>
                  </a:lnTo>
                  <a:lnTo>
                    <a:pt x="3576" y="2001"/>
                  </a:lnTo>
                  <a:lnTo>
                    <a:pt x="3570" y="1967"/>
                  </a:lnTo>
                  <a:lnTo>
                    <a:pt x="3564" y="1933"/>
                  </a:lnTo>
                  <a:lnTo>
                    <a:pt x="3556" y="1900"/>
                  </a:lnTo>
                  <a:lnTo>
                    <a:pt x="3549" y="1867"/>
                  </a:lnTo>
                  <a:lnTo>
                    <a:pt x="3539" y="1834"/>
                  </a:lnTo>
                  <a:lnTo>
                    <a:pt x="3530" y="1801"/>
                  </a:lnTo>
                  <a:lnTo>
                    <a:pt x="3519" y="1769"/>
                  </a:lnTo>
                  <a:lnTo>
                    <a:pt x="3509" y="1737"/>
                  </a:lnTo>
                  <a:lnTo>
                    <a:pt x="3496" y="1705"/>
                  </a:lnTo>
                  <a:lnTo>
                    <a:pt x="3483" y="1675"/>
                  </a:lnTo>
                  <a:lnTo>
                    <a:pt x="3470" y="1644"/>
                  </a:lnTo>
                  <a:lnTo>
                    <a:pt x="3455" y="1613"/>
                  </a:lnTo>
                  <a:lnTo>
                    <a:pt x="3440" y="1583"/>
                  </a:lnTo>
                  <a:lnTo>
                    <a:pt x="3426" y="1553"/>
                  </a:lnTo>
                  <a:lnTo>
                    <a:pt x="3409" y="1524"/>
                  </a:lnTo>
                  <a:lnTo>
                    <a:pt x="3393" y="1496"/>
                  </a:lnTo>
                  <a:lnTo>
                    <a:pt x="3374" y="1468"/>
                  </a:lnTo>
                  <a:lnTo>
                    <a:pt x="3356" y="1439"/>
                  </a:lnTo>
                  <a:lnTo>
                    <a:pt x="3337" y="1413"/>
                  </a:lnTo>
                  <a:lnTo>
                    <a:pt x="3318" y="1386"/>
                  </a:lnTo>
                  <a:lnTo>
                    <a:pt x="3298" y="1359"/>
                  </a:lnTo>
                  <a:lnTo>
                    <a:pt x="3277" y="1334"/>
                  </a:lnTo>
                  <a:lnTo>
                    <a:pt x="3255" y="1308"/>
                  </a:lnTo>
                  <a:lnTo>
                    <a:pt x="3233" y="1283"/>
                  </a:lnTo>
                  <a:lnTo>
                    <a:pt x="3211" y="1259"/>
                  </a:lnTo>
                  <a:lnTo>
                    <a:pt x="3187" y="12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51" name="MH_Other_11"/>
            <p:cNvCxnSpPr/>
            <p:nvPr>
              <p:custDataLst>
                <p:tags r:id="rId10"/>
              </p:custDataLst>
            </p:nvPr>
          </p:nvCxnSpPr>
          <p:spPr bwMode="auto">
            <a:xfrm flipH="1">
              <a:off x="4225925" y="2821859"/>
              <a:ext cx="0" cy="220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MH_Other_12"/>
          <p:cNvCxnSpPr/>
          <p:nvPr>
            <p:custDataLst>
              <p:tags r:id="rId11"/>
            </p:custDataLst>
          </p:nvPr>
        </p:nvCxnSpPr>
        <p:spPr>
          <a:xfrm flipH="1">
            <a:off x="7134303" y="1216895"/>
            <a:ext cx="519112" cy="488156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606706" y="2058298"/>
            <a:ext cx="371446" cy="554831"/>
            <a:chOff x="2525714" y="1807446"/>
            <a:chExt cx="452437" cy="554831"/>
          </a:xfrm>
        </p:grpSpPr>
        <p:sp>
          <p:nvSpPr>
            <p:cNvPr id="15" name="MH_Other_13"/>
            <p:cNvSpPr/>
            <p:nvPr>
              <p:custDataLst>
                <p:tags r:id="rId12"/>
              </p:custDataLst>
            </p:nvPr>
          </p:nvSpPr>
          <p:spPr bwMode="auto">
            <a:xfrm>
              <a:off x="2525714" y="2021758"/>
              <a:ext cx="452437" cy="3405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MH_Other_14"/>
            <p:cNvSpPr/>
            <p:nvPr>
              <p:custDataLst>
                <p:tags r:id="rId13"/>
              </p:custDataLst>
            </p:nvPr>
          </p:nvSpPr>
          <p:spPr bwMode="auto">
            <a:xfrm>
              <a:off x="2611439" y="2122961"/>
              <a:ext cx="280987" cy="138113"/>
            </a:xfrm>
            <a:custGeom>
              <a:avLst/>
              <a:gdLst>
                <a:gd name="connsiteX0" fmla="*/ 7294257 w 8709025"/>
                <a:gd name="connsiteY0" fmla="*/ 2608768 h 5641695"/>
                <a:gd name="connsiteX1" fmla="*/ 7365669 w 8709025"/>
                <a:gd name="connsiteY1" fmla="*/ 2634905 h 5641695"/>
                <a:gd name="connsiteX2" fmla="*/ 8297853 w 8709025"/>
                <a:gd name="connsiteY2" fmla="*/ 3895849 h 5641695"/>
                <a:gd name="connsiteX3" fmla="*/ 8305800 w 8709025"/>
                <a:gd name="connsiteY3" fmla="*/ 4053232 h 5641695"/>
                <a:gd name="connsiteX4" fmla="*/ 8297853 w 8709025"/>
                <a:gd name="connsiteY4" fmla="*/ 4210615 h 5641695"/>
                <a:gd name="connsiteX5" fmla="*/ 7365669 w 8709025"/>
                <a:gd name="connsiteY5" fmla="*/ 5471558 h 5641695"/>
                <a:gd name="connsiteX6" fmla="*/ 7294257 w 8709025"/>
                <a:gd name="connsiteY6" fmla="*/ 5497695 h 5641695"/>
                <a:gd name="connsiteX7" fmla="*/ 7393254 w 8709025"/>
                <a:gd name="connsiteY7" fmla="*/ 5482587 h 5641695"/>
                <a:gd name="connsiteX8" fmla="*/ 8550679 w 8709025"/>
                <a:gd name="connsiteY8" fmla="*/ 4202405 h 5641695"/>
                <a:gd name="connsiteX9" fmla="*/ 8558212 w 8709025"/>
                <a:gd name="connsiteY9" fmla="*/ 4053232 h 5641695"/>
                <a:gd name="connsiteX10" fmla="*/ 8550679 w 8709025"/>
                <a:gd name="connsiteY10" fmla="*/ 3904058 h 5641695"/>
                <a:gd name="connsiteX11" fmla="*/ 7393254 w 8709025"/>
                <a:gd name="connsiteY11" fmla="*/ 2623877 h 5641695"/>
                <a:gd name="connsiteX12" fmla="*/ 1414768 w 8709025"/>
                <a:gd name="connsiteY12" fmla="*/ 2608768 h 5641695"/>
                <a:gd name="connsiteX13" fmla="*/ 1315771 w 8709025"/>
                <a:gd name="connsiteY13" fmla="*/ 2623877 h 5641695"/>
                <a:gd name="connsiteX14" fmla="*/ 158346 w 8709025"/>
                <a:gd name="connsiteY14" fmla="*/ 3904058 h 5641695"/>
                <a:gd name="connsiteX15" fmla="*/ 150813 w 8709025"/>
                <a:gd name="connsiteY15" fmla="*/ 4053232 h 5641695"/>
                <a:gd name="connsiteX16" fmla="*/ 158346 w 8709025"/>
                <a:gd name="connsiteY16" fmla="*/ 4202405 h 5641695"/>
                <a:gd name="connsiteX17" fmla="*/ 1315771 w 8709025"/>
                <a:gd name="connsiteY17" fmla="*/ 5482587 h 5641695"/>
                <a:gd name="connsiteX18" fmla="*/ 1414768 w 8709025"/>
                <a:gd name="connsiteY18" fmla="*/ 5497695 h 5641695"/>
                <a:gd name="connsiteX19" fmla="*/ 1343356 w 8709025"/>
                <a:gd name="connsiteY19" fmla="*/ 5471558 h 5641695"/>
                <a:gd name="connsiteX20" fmla="*/ 411172 w 8709025"/>
                <a:gd name="connsiteY20" fmla="*/ 4210615 h 5641695"/>
                <a:gd name="connsiteX21" fmla="*/ 403225 w 8709025"/>
                <a:gd name="connsiteY21" fmla="*/ 4053232 h 5641695"/>
                <a:gd name="connsiteX22" fmla="*/ 411172 w 8709025"/>
                <a:gd name="connsiteY22" fmla="*/ 3895849 h 5641695"/>
                <a:gd name="connsiteX23" fmla="*/ 1343356 w 8709025"/>
                <a:gd name="connsiteY23" fmla="*/ 2634905 h 5641695"/>
                <a:gd name="connsiteX24" fmla="*/ 4354513 w 8709025"/>
                <a:gd name="connsiteY24" fmla="*/ 0 h 5641695"/>
                <a:gd name="connsiteX25" fmla="*/ 6995109 w 8709025"/>
                <a:gd name="connsiteY25" fmla="*/ 2382914 h 5641695"/>
                <a:gd name="connsiteX26" fmla="*/ 6999242 w 8709025"/>
                <a:gd name="connsiteY26" fmla="*/ 2464767 h 5641695"/>
                <a:gd name="connsiteX27" fmla="*/ 7120561 w 8709025"/>
                <a:gd name="connsiteY27" fmla="*/ 2464767 h 5641695"/>
                <a:gd name="connsiteX28" fmla="*/ 8709025 w 8709025"/>
                <a:gd name="connsiteY28" fmla="*/ 4053231 h 5641695"/>
                <a:gd name="connsiteX29" fmla="*/ 7120561 w 8709025"/>
                <a:gd name="connsiteY29" fmla="*/ 5641695 h 5641695"/>
                <a:gd name="connsiteX30" fmla="*/ 7008813 w 8709025"/>
                <a:gd name="connsiteY30" fmla="*/ 5641695 h 5641695"/>
                <a:gd name="connsiteX31" fmla="*/ 6945312 w 8709025"/>
                <a:gd name="connsiteY31" fmla="*/ 5641695 h 5641695"/>
                <a:gd name="connsiteX32" fmla="*/ 6453313 w 8709025"/>
                <a:gd name="connsiteY32" fmla="*/ 5641695 h 5641695"/>
                <a:gd name="connsiteX33" fmla="*/ 6453313 w 8709025"/>
                <a:gd name="connsiteY33" fmla="*/ 2833068 h 5641695"/>
                <a:gd name="connsiteX34" fmla="*/ 6452797 w 8709025"/>
                <a:gd name="connsiteY34" fmla="*/ 2833068 h 5641695"/>
                <a:gd name="connsiteX35" fmla="*/ 6452797 w 8709025"/>
                <a:gd name="connsiteY35" fmla="*/ 2745984 h 5641695"/>
                <a:gd name="connsiteX36" fmla="*/ 4354514 w 8709025"/>
                <a:gd name="connsiteY36" fmla="*/ 647700 h 5641695"/>
                <a:gd name="connsiteX37" fmla="*/ 2256231 w 8709025"/>
                <a:gd name="connsiteY37" fmla="*/ 2745984 h 5641695"/>
                <a:gd name="connsiteX38" fmla="*/ 2256231 w 8709025"/>
                <a:gd name="connsiteY38" fmla="*/ 2833068 h 5641695"/>
                <a:gd name="connsiteX39" fmla="*/ 2255713 w 8709025"/>
                <a:gd name="connsiteY39" fmla="*/ 2833068 h 5641695"/>
                <a:gd name="connsiteX40" fmla="*/ 2255713 w 8709025"/>
                <a:gd name="connsiteY40" fmla="*/ 5641695 h 5641695"/>
                <a:gd name="connsiteX41" fmla="*/ 1763713 w 8709025"/>
                <a:gd name="connsiteY41" fmla="*/ 5641695 h 5641695"/>
                <a:gd name="connsiteX42" fmla="*/ 1700213 w 8709025"/>
                <a:gd name="connsiteY42" fmla="*/ 5641695 h 5641695"/>
                <a:gd name="connsiteX43" fmla="*/ 1588464 w 8709025"/>
                <a:gd name="connsiteY43" fmla="*/ 5641695 h 5641695"/>
                <a:gd name="connsiteX44" fmla="*/ 0 w 8709025"/>
                <a:gd name="connsiteY44" fmla="*/ 4053231 h 5641695"/>
                <a:gd name="connsiteX45" fmla="*/ 1588464 w 8709025"/>
                <a:gd name="connsiteY45" fmla="*/ 2464767 h 5641695"/>
                <a:gd name="connsiteX46" fmla="*/ 1709784 w 8709025"/>
                <a:gd name="connsiteY46" fmla="*/ 2464767 h 5641695"/>
                <a:gd name="connsiteX47" fmla="*/ 1713917 w 8709025"/>
                <a:gd name="connsiteY47" fmla="*/ 2382913 h 5641695"/>
                <a:gd name="connsiteX48" fmla="*/ 4354513 w 8709025"/>
                <a:gd name="connsiteY48" fmla="*/ 0 h 56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709025" h="5641695">
                  <a:moveTo>
                    <a:pt x="7294257" y="2608768"/>
                  </a:moveTo>
                  <a:lnTo>
                    <a:pt x="7365669" y="2634905"/>
                  </a:lnTo>
                  <a:cubicBezTo>
                    <a:pt x="7872105" y="2849110"/>
                    <a:pt x="8240046" y="3326637"/>
                    <a:pt x="8297853" y="3895849"/>
                  </a:cubicBezTo>
                  <a:lnTo>
                    <a:pt x="8305800" y="4053232"/>
                  </a:lnTo>
                  <a:lnTo>
                    <a:pt x="8297853" y="4210615"/>
                  </a:lnTo>
                  <a:cubicBezTo>
                    <a:pt x="8240046" y="4779826"/>
                    <a:pt x="7872105" y="5257354"/>
                    <a:pt x="7365669" y="5471558"/>
                  </a:cubicBezTo>
                  <a:lnTo>
                    <a:pt x="7294257" y="5497695"/>
                  </a:lnTo>
                  <a:lnTo>
                    <a:pt x="7393254" y="5482587"/>
                  </a:lnTo>
                  <a:cubicBezTo>
                    <a:pt x="8010606" y="5356258"/>
                    <a:pt x="8485926" y="4840019"/>
                    <a:pt x="8550679" y="4202405"/>
                  </a:cubicBezTo>
                  <a:lnTo>
                    <a:pt x="8558212" y="4053232"/>
                  </a:lnTo>
                  <a:lnTo>
                    <a:pt x="8550679" y="3904058"/>
                  </a:lnTo>
                  <a:cubicBezTo>
                    <a:pt x="8485926" y="3266444"/>
                    <a:pt x="8010606" y="2750205"/>
                    <a:pt x="7393254" y="2623877"/>
                  </a:cubicBezTo>
                  <a:close/>
                  <a:moveTo>
                    <a:pt x="1414768" y="2608768"/>
                  </a:moveTo>
                  <a:lnTo>
                    <a:pt x="1315771" y="2623877"/>
                  </a:lnTo>
                  <a:cubicBezTo>
                    <a:pt x="698419" y="2750205"/>
                    <a:pt x="223099" y="3266444"/>
                    <a:pt x="158346" y="3904058"/>
                  </a:cubicBezTo>
                  <a:lnTo>
                    <a:pt x="150813" y="4053232"/>
                  </a:lnTo>
                  <a:lnTo>
                    <a:pt x="158346" y="4202405"/>
                  </a:lnTo>
                  <a:cubicBezTo>
                    <a:pt x="223099" y="4840019"/>
                    <a:pt x="698419" y="5356258"/>
                    <a:pt x="1315771" y="5482587"/>
                  </a:cubicBezTo>
                  <a:lnTo>
                    <a:pt x="1414768" y="5497695"/>
                  </a:lnTo>
                  <a:lnTo>
                    <a:pt x="1343356" y="5471558"/>
                  </a:lnTo>
                  <a:cubicBezTo>
                    <a:pt x="836920" y="5257354"/>
                    <a:pt x="468979" y="4779826"/>
                    <a:pt x="411172" y="4210615"/>
                  </a:cubicBezTo>
                  <a:lnTo>
                    <a:pt x="403225" y="4053232"/>
                  </a:lnTo>
                  <a:lnTo>
                    <a:pt x="411172" y="3895849"/>
                  </a:lnTo>
                  <a:cubicBezTo>
                    <a:pt x="468979" y="3326637"/>
                    <a:pt x="836920" y="2849110"/>
                    <a:pt x="1343356" y="2634905"/>
                  </a:cubicBezTo>
                  <a:close/>
                  <a:moveTo>
                    <a:pt x="4354513" y="0"/>
                  </a:moveTo>
                  <a:cubicBezTo>
                    <a:pt x="5728822" y="0"/>
                    <a:pt x="6859183" y="1044467"/>
                    <a:pt x="6995109" y="2382914"/>
                  </a:cubicBezTo>
                  <a:lnTo>
                    <a:pt x="6999242" y="2464767"/>
                  </a:lnTo>
                  <a:lnTo>
                    <a:pt x="7120561" y="2464767"/>
                  </a:lnTo>
                  <a:cubicBezTo>
                    <a:pt x="7997845" y="2464767"/>
                    <a:pt x="8709025" y="3175947"/>
                    <a:pt x="8709025" y="4053231"/>
                  </a:cubicBezTo>
                  <a:cubicBezTo>
                    <a:pt x="8709025" y="4930515"/>
                    <a:pt x="7997845" y="5641695"/>
                    <a:pt x="7120561" y="5641695"/>
                  </a:cubicBezTo>
                  <a:lnTo>
                    <a:pt x="7008813" y="5641695"/>
                  </a:lnTo>
                  <a:lnTo>
                    <a:pt x="6945312" y="5641695"/>
                  </a:lnTo>
                  <a:lnTo>
                    <a:pt x="6453313" y="5641695"/>
                  </a:lnTo>
                  <a:lnTo>
                    <a:pt x="6453313" y="2833068"/>
                  </a:lnTo>
                  <a:lnTo>
                    <a:pt x="6452797" y="2833068"/>
                  </a:lnTo>
                  <a:lnTo>
                    <a:pt x="6452797" y="2745984"/>
                  </a:lnTo>
                  <a:cubicBezTo>
                    <a:pt x="6452797" y="1587133"/>
                    <a:pt x="5513364" y="647700"/>
                    <a:pt x="4354514" y="647700"/>
                  </a:cubicBezTo>
                  <a:cubicBezTo>
                    <a:pt x="3195664" y="647700"/>
                    <a:pt x="2256231" y="1587133"/>
                    <a:pt x="2256231" y="2745984"/>
                  </a:cubicBezTo>
                  <a:lnTo>
                    <a:pt x="2256231" y="2833068"/>
                  </a:lnTo>
                  <a:lnTo>
                    <a:pt x="2255713" y="2833068"/>
                  </a:lnTo>
                  <a:lnTo>
                    <a:pt x="2255713" y="5641695"/>
                  </a:lnTo>
                  <a:lnTo>
                    <a:pt x="1763713" y="5641695"/>
                  </a:lnTo>
                  <a:lnTo>
                    <a:pt x="1700213" y="5641695"/>
                  </a:lnTo>
                  <a:lnTo>
                    <a:pt x="1588464" y="5641695"/>
                  </a:lnTo>
                  <a:cubicBezTo>
                    <a:pt x="711180" y="5641695"/>
                    <a:pt x="0" y="4930515"/>
                    <a:pt x="0" y="4053231"/>
                  </a:cubicBezTo>
                  <a:cubicBezTo>
                    <a:pt x="0" y="3175947"/>
                    <a:pt x="711180" y="2464767"/>
                    <a:pt x="1588464" y="2464767"/>
                  </a:cubicBezTo>
                  <a:lnTo>
                    <a:pt x="1709784" y="2464767"/>
                  </a:lnTo>
                  <a:lnTo>
                    <a:pt x="1713917" y="2382913"/>
                  </a:lnTo>
                  <a:cubicBezTo>
                    <a:pt x="1849844" y="1044467"/>
                    <a:pt x="2980205" y="0"/>
                    <a:pt x="4354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56" name="MH_Other_15"/>
            <p:cNvCxnSpPr/>
            <p:nvPr>
              <p:custDataLst>
                <p:tags r:id="rId14"/>
              </p:custDataLst>
            </p:nvPr>
          </p:nvCxnSpPr>
          <p:spPr bwMode="auto">
            <a:xfrm flipH="1" flipV="1">
              <a:off x="2744788" y="1807446"/>
              <a:ext cx="0" cy="22026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153026" y="1741592"/>
            <a:ext cx="355600" cy="557212"/>
            <a:chOff x="5056189" y="1490740"/>
            <a:chExt cx="452437" cy="557212"/>
          </a:xfrm>
        </p:grpSpPr>
        <p:sp>
          <p:nvSpPr>
            <p:cNvPr id="24" name="MH_Other_16"/>
            <p:cNvSpPr/>
            <p:nvPr>
              <p:custDataLst>
                <p:tags r:id="rId15"/>
              </p:custDataLst>
            </p:nvPr>
          </p:nvSpPr>
          <p:spPr bwMode="auto">
            <a:xfrm>
              <a:off x="5056189" y="1707433"/>
              <a:ext cx="452437" cy="3405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MH_Other_17"/>
            <p:cNvSpPr/>
            <p:nvPr>
              <p:custDataLst>
                <p:tags r:id="rId16"/>
              </p:custDataLst>
            </p:nvPr>
          </p:nvSpPr>
          <p:spPr bwMode="auto">
            <a:xfrm>
              <a:off x="5153026" y="1784824"/>
              <a:ext cx="250825" cy="184547"/>
            </a:xfrm>
            <a:custGeom>
              <a:avLst/>
              <a:gdLst>
                <a:gd name="T0" fmla="*/ 1979929 w 1981200"/>
                <a:gd name="T1" fmla="*/ 1006826 h 1946275"/>
                <a:gd name="T2" fmla="*/ 1969763 w 1981200"/>
                <a:gd name="T3" fmla="*/ 1106267 h 1946275"/>
                <a:gd name="T4" fmla="*/ 1950383 w 1981200"/>
                <a:gd name="T5" fmla="*/ 1203166 h 1946275"/>
                <a:gd name="T6" fmla="*/ 1921154 w 1981200"/>
                <a:gd name="T7" fmla="*/ 1296254 h 1946275"/>
                <a:gd name="T8" fmla="*/ 1883665 w 1981200"/>
                <a:gd name="T9" fmla="*/ 1385211 h 1946275"/>
                <a:gd name="T10" fmla="*/ 1837598 w 1981200"/>
                <a:gd name="T11" fmla="*/ 1469402 h 1946275"/>
                <a:gd name="T12" fmla="*/ 1784542 w 1981200"/>
                <a:gd name="T13" fmla="*/ 1548193 h 1946275"/>
                <a:gd name="T14" fmla="*/ 1724178 w 1981200"/>
                <a:gd name="T15" fmla="*/ 1621582 h 1946275"/>
                <a:gd name="T16" fmla="*/ 1656507 w 1981200"/>
                <a:gd name="T17" fmla="*/ 1688935 h 1946275"/>
                <a:gd name="T18" fmla="*/ 1583435 w 1981200"/>
                <a:gd name="T19" fmla="*/ 1749299 h 1946275"/>
                <a:gd name="T20" fmla="*/ 1504327 w 1981200"/>
                <a:gd name="T21" fmla="*/ 1802673 h 1946275"/>
                <a:gd name="T22" fmla="*/ 1420136 w 1981200"/>
                <a:gd name="T23" fmla="*/ 1848422 h 1946275"/>
                <a:gd name="T24" fmla="*/ 1331179 w 1981200"/>
                <a:gd name="T25" fmla="*/ 1886229 h 1946275"/>
                <a:gd name="T26" fmla="*/ 1238409 w 1981200"/>
                <a:gd name="T27" fmla="*/ 1915140 h 1946275"/>
                <a:gd name="T28" fmla="*/ 1141827 w 1981200"/>
                <a:gd name="T29" fmla="*/ 1934838 h 1946275"/>
                <a:gd name="T30" fmla="*/ 1041750 w 1981200"/>
                <a:gd name="T31" fmla="*/ 1945004 h 1946275"/>
                <a:gd name="T32" fmla="*/ 939767 w 1981200"/>
                <a:gd name="T33" fmla="*/ 1945004 h 1946275"/>
                <a:gd name="T34" fmla="*/ 840008 w 1981200"/>
                <a:gd name="T35" fmla="*/ 1934838 h 1946275"/>
                <a:gd name="T36" fmla="*/ 743109 w 1981200"/>
                <a:gd name="T37" fmla="*/ 1915140 h 1946275"/>
                <a:gd name="T38" fmla="*/ 650022 w 1981200"/>
                <a:gd name="T39" fmla="*/ 1886229 h 1946275"/>
                <a:gd name="T40" fmla="*/ 561382 w 1981200"/>
                <a:gd name="T41" fmla="*/ 1848422 h 1946275"/>
                <a:gd name="T42" fmla="*/ 477191 w 1981200"/>
                <a:gd name="T43" fmla="*/ 1802673 h 1946275"/>
                <a:gd name="T44" fmla="*/ 398083 w 1981200"/>
                <a:gd name="T45" fmla="*/ 1749299 h 1946275"/>
                <a:gd name="T46" fmla="*/ 324693 w 1981200"/>
                <a:gd name="T47" fmla="*/ 1688935 h 1946275"/>
                <a:gd name="T48" fmla="*/ 257658 w 1981200"/>
                <a:gd name="T49" fmla="*/ 1621582 h 1946275"/>
                <a:gd name="T50" fmla="*/ 196976 w 1981200"/>
                <a:gd name="T51" fmla="*/ 1548193 h 1946275"/>
                <a:gd name="T52" fmla="*/ 143602 w 1981200"/>
                <a:gd name="T53" fmla="*/ 1469402 h 1946275"/>
                <a:gd name="T54" fmla="*/ 98170 w 1981200"/>
                <a:gd name="T55" fmla="*/ 1385211 h 1946275"/>
                <a:gd name="T56" fmla="*/ 60364 w 1981200"/>
                <a:gd name="T57" fmla="*/ 1296254 h 1946275"/>
                <a:gd name="T58" fmla="*/ 31453 w 1981200"/>
                <a:gd name="T59" fmla="*/ 1203166 h 1946275"/>
                <a:gd name="T60" fmla="*/ 11755 w 1981200"/>
                <a:gd name="T61" fmla="*/ 1106267 h 1946275"/>
                <a:gd name="T62" fmla="*/ 1588 w 1981200"/>
                <a:gd name="T63" fmla="*/ 1006826 h 1946275"/>
                <a:gd name="T64" fmla="*/ 1740120 w 1981200"/>
                <a:gd name="T65" fmla="*/ 317 h 1946275"/>
                <a:gd name="T66" fmla="*/ 1788718 w 1981200"/>
                <a:gd name="T67" fmla="*/ 7610 h 1946275"/>
                <a:gd name="T68" fmla="*/ 1836362 w 1981200"/>
                <a:gd name="T69" fmla="*/ 24415 h 1946275"/>
                <a:gd name="T70" fmla="*/ 1880512 w 1981200"/>
                <a:gd name="T71" fmla="*/ 51366 h 1946275"/>
                <a:gd name="T72" fmla="*/ 1917675 w 1981200"/>
                <a:gd name="T73" fmla="*/ 85293 h 1946275"/>
                <a:gd name="T74" fmla="*/ 1946896 w 1981200"/>
                <a:gd name="T75" fmla="*/ 125244 h 1946275"/>
                <a:gd name="T76" fmla="*/ 1967225 w 1981200"/>
                <a:gd name="T77" fmla="*/ 169317 h 1946275"/>
                <a:gd name="T78" fmla="*/ 1978342 w 1981200"/>
                <a:gd name="T79" fmla="*/ 216561 h 1946275"/>
                <a:gd name="T80" fmla="*/ 1981200 w 1981200"/>
                <a:gd name="T81" fmla="*/ 265074 h 1946275"/>
                <a:gd name="T82" fmla="*/ 1974212 w 1981200"/>
                <a:gd name="T83" fmla="*/ 313586 h 1946275"/>
                <a:gd name="T84" fmla="*/ 1957060 w 1981200"/>
                <a:gd name="T85" fmla="*/ 361147 h 1946275"/>
                <a:gd name="T86" fmla="*/ 1929427 w 1981200"/>
                <a:gd name="T87" fmla="*/ 406171 h 1946275"/>
                <a:gd name="T88" fmla="*/ 1893535 w 1981200"/>
                <a:gd name="T89" fmla="*/ 444537 h 1946275"/>
                <a:gd name="T90" fmla="*/ 1850973 w 1981200"/>
                <a:gd name="T91" fmla="*/ 474025 h 1946275"/>
                <a:gd name="T92" fmla="*/ 1803964 w 1981200"/>
                <a:gd name="T93" fmla="*/ 494318 h 1946275"/>
                <a:gd name="T94" fmla="*/ 1192212 w 1981200"/>
                <a:gd name="T95" fmla="*/ 708025 h 1946275"/>
                <a:gd name="T96" fmla="*/ 1476807 w 1981200"/>
                <a:gd name="T97" fmla="*/ 285049 h 1946275"/>
                <a:gd name="T98" fmla="*/ 1475536 w 1981200"/>
                <a:gd name="T99" fmla="*/ 234000 h 1946275"/>
                <a:gd name="T100" fmla="*/ 1484748 w 1981200"/>
                <a:gd name="T101" fmla="*/ 183269 h 1946275"/>
                <a:gd name="T102" fmla="*/ 1504440 w 1981200"/>
                <a:gd name="T103" fmla="*/ 133805 h 1946275"/>
                <a:gd name="T104" fmla="*/ 1533980 w 1981200"/>
                <a:gd name="T105" fmla="*/ 90683 h 1946275"/>
                <a:gd name="T106" fmla="*/ 1569554 w 1981200"/>
                <a:gd name="T107" fmla="*/ 55488 h 1946275"/>
                <a:gd name="T108" fmla="*/ 1610846 w 1981200"/>
                <a:gd name="T109" fmla="*/ 28854 h 1946275"/>
                <a:gd name="T110" fmla="*/ 1655949 w 1981200"/>
                <a:gd name="T111" fmla="*/ 10464 h 1946275"/>
                <a:gd name="T112" fmla="*/ 1703276 w 1981200"/>
                <a:gd name="T113" fmla="*/ 1269 h 1946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1200" h="1946275">
                  <a:moveTo>
                    <a:pt x="0" y="955675"/>
                  </a:moveTo>
                  <a:lnTo>
                    <a:pt x="1981200" y="955675"/>
                  </a:lnTo>
                  <a:lnTo>
                    <a:pt x="1980882" y="981409"/>
                  </a:lnTo>
                  <a:lnTo>
                    <a:pt x="1979929" y="1006826"/>
                  </a:lnTo>
                  <a:lnTo>
                    <a:pt x="1978341" y="1031924"/>
                  </a:lnTo>
                  <a:lnTo>
                    <a:pt x="1976117" y="1057023"/>
                  </a:lnTo>
                  <a:lnTo>
                    <a:pt x="1973258" y="1081804"/>
                  </a:lnTo>
                  <a:lnTo>
                    <a:pt x="1969763" y="1106267"/>
                  </a:lnTo>
                  <a:lnTo>
                    <a:pt x="1965950" y="1131048"/>
                  </a:lnTo>
                  <a:lnTo>
                    <a:pt x="1961185" y="1155511"/>
                  </a:lnTo>
                  <a:lnTo>
                    <a:pt x="1956102" y="1179339"/>
                  </a:lnTo>
                  <a:lnTo>
                    <a:pt x="1950383" y="1203166"/>
                  </a:lnTo>
                  <a:lnTo>
                    <a:pt x="1943711" y="1226676"/>
                  </a:lnTo>
                  <a:lnTo>
                    <a:pt x="1937039" y="1250187"/>
                  </a:lnTo>
                  <a:lnTo>
                    <a:pt x="1929414" y="1273379"/>
                  </a:lnTo>
                  <a:lnTo>
                    <a:pt x="1921154" y="1296254"/>
                  </a:lnTo>
                  <a:lnTo>
                    <a:pt x="1912576" y="1318811"/>
                  </a:lnTo>
                  <a:lnTo>
                    <a:pt x="1903680" y="1341050"/>
                  </a:lnTo>
                  <a:lnTo>
                    <a:pt x="1893832" y="1363289"/>
                  </a:lnTo>
                  <a:lnTo>
                    <a:pt x="1883665" y="1385211"/>
                  </a:lnTo>
                  <a:lnTo>
                    <a:pt x="1873181" y="1406814"/>
                  </a:lnTo>
                  <a:lnTo>
                    <a:pt x="1861744" y="1427783"/>
                  </a:lnTo>
                  <a:lnTo>
                    <a:pt x="1850306" y="1448751"/>
                  </a:lnTo>
                  <a:lnTo>
                    <a:pt x="1837598" y="1469402"/>
                  </a:lnTo>
                  <a:lnTo>
                    <a:pt x="1825208" y="1489417"/>
                  </a:lnTo>
                  <a:lnTo>
                    <a:pt x="1812182" y="1509433"/>
                  </a:lnTo>
                  <a:lnTo>
                    <a:pt x="1798521" y="1529130"/>
                  </a:lnTo>
                  <a:lnTo>
                    <a:pt x="1784542" y="1548193"/>
                  </a:lnTo>
                  <a:lnTo>
                    <a:pt x="1769927" y="1566937"/>
                  </a:lnTo>
                  <a:lnTo>
                    <a:pt x="1754995" y="1585999"/>
                  </a:lnTo>
                  <a:lnTo>
                    <a:pt x="1739745" y="1603791"/>
                  </a:lnTo>
                  <a:lnTo>
                    <a:pt x="1724178" y="1621582"/>
                  </a:lnTo>
                  <a:lnTo>
                    <a:pt x="1707975" y="1639056"/>
                  </a:lnTo>
                  <a:lnTo>
                    <a:pt x="1691137" y="1655894"/>
                  </a:lnTo>
                  <a:lnTo>
                    <a:pt x="1674298" y="1672415"/>
                  </a:lnTo>
                  <a:lnTo>
                    <a:pt x="1656507" y="1688935"/>
                  </a:lnTo>
                  <a:lnTo>
                    <a:pt x="1639033" y="1704503"/>
                  </a:lnTo>
                  <a:lnTo>
                    <a:pt x="1620924" y="1720070"/>
                  </a:lnTo>
                  <a:lnTo>
                    <a:pt x="1602497" y="1734685"/>
                  </a:lnTo>
                  <a:lnTo>
                    <a:pt x="1583435" y="1749299"/>
                  </a:lnTo>
                  <a:lnTo>
                    <a:pt x="1564055" y="1763596"/>
                  </a:lnTo>
                  <a:lnTo>
                    <a:pt x="1544358" y="1777257"/>
                  </a:lnTo>
                  <a:lnTo>
                    <a:pt x="1524978" y="1789965"/>
                  </a:lnTo>
                  <a:lnTo>
                    <a:pt x="1504327" y="1802673"/>
                  </a:lnTo>
                  <a:lnTo>
                    <a:pt x="1483676" y="1814746"/>
                  </a:lnTo>
                  <a:lnTo>
                    <a:pt x="1463026" y="1826501"/>
                  </a:lnTo>
                  <a:lnTo>
                    <a:pt x="1441739" y="1837938"/>
                  </a:lnTo>
                  <a:lnTo>
                    <a:pt x="1420136" y="1848422"/>
                  </a:lnTo>
                  <a:lnTo>
                    <a:pt x="1398532" y="1858589"/>
                  </a:lnTo>
                  <a:lnTo>
                    <a:pt x="1376292" y="1868438"/>
                  </a:lnTo>
                  <a:lnTo>
                    <a:pt x="1354053" y="1877651"/>
                  </a:lnTo>
                  <a:lnTo>
                    <a:pt x="1331179" y="1886229"/>
                  </a:lnTo>
                  <a:lnTo>
                    <a:pt x="1308304" y="1893854"/>
                  </a:lnTo>
                  <a:lnTo>
                    <a:pt x="1285429" y="1901797"/>
                  </a:lnTo>
                  <a:lnTo>
                    <a:pt x="1261919" y="1908468"/>
                  </a:lnTo>
                  <a:lnTo>
                    <a:pt x="1238409" y="1915140"/>
                  </a:lnTo>
                  <a:lnTo>
                    <a:pt x="1214264" y="1920541"/>
                  </a:lnTo>
                  <a:lnTo>
                    <a:pt x="1190435" y="1926260"/>
                  </a:lnTo>
                  <a:lnTo>
                    <a:pt x="1165972" y="1930708"/>
                  </a:lnTo>
                  <a:lnTo>
                    <a:pt x="1141827" y="1934838"/>
                  </a:lnTo>
                  <a:lnTo>
                    <a:pt x="1117046" y="1938333"/>
                  </a:lnTo>
                  <a:lnTo>
                    <a:pt x="1091947" y="1941192"/>
                  </a:lnTo>
                  <a:lnTo>
                    <a:pt x="1066849" y="1943416"/>
                  </a:lnTo>
                  <a:lnTo>
                    <a:pt x="1041750" y="1945004"/>
                  </a:lnTo>
                  <a:lnTo>
                    <a:pt x="1016334" y="1945640"/>
                  </a:lnTo>
                  <a:lnTo>
                    <a:pt x="990918" y="1946275"/>
                  </a:lnTo>
                  <a:lnTo>
                    <a:pt x="965501" y="1945640"/>
                  </a:lnTo>
                  <a:lnTo>
                    <a:pt x="939767" y="1945004"/>
                  </a:lnTo>
                  <a:lnTo>
                    <a:pt x="914669" y="1943416"/>
                  </a:lnTo>
                  <a:lnTo>
                    <a:pt x="889570" y="1941192"/>
                  </a:lnTo>
                  <a:lnTo>
                    <a:pt x="864471" y="1938333"/>
                  </a:lnTo>
                  <a:lnTo>
                    <a:pt x="840008" y="1934838"/>
                  </a:lnTo>
                  <a:lnTo>
                    <a:pt x="815545" y="1930708"/>
                  </a:lnTo>
                  <a:lnTo>
                    <a:pt x="791400" y="1926260"/>
                  </a:lnTo>
                  <a:lnTo>
                    <a:pt x="766936" y="1920541"/>
                  </a:lnTo>
                  <a:lnTo>
                    <a:pt x="743109" y="1915140"/>
                  </a:lnTo>
                  <a:lnTo>
                    <a:pt x="719599" y="1908468"/>
                  </a:lnTo>
                  <a:lnTo>
                    <a:pt x="696406" y="1901797"/>
                  </a:lnTo>
                  <a:lnTo>
                    <a:pt x="673214" y="1893854"/>
                  </a:lnTo>
                  <a:lnTo>
                    <a:pt x="650022" y="1886229"/>
                  </a:lnTo>
                  <a:lnTo>
                    <a:pt x="627465" y="1877651"/>
                  </a:lnTo>
                  <a:lnTo>
                    <a:pt x="604908" y="1868438"/>
                  </a:lnTo>
                  <a:lnTo>
                    <a:pt x="582986" y="1858589"/>
                  </a:lnTo>
                  <a:lnTo>
                    <a:pt x="561382" y="1848422"/>
                  </a:lnTo>
                  <a:lnTo>
                    <a:pt x="540096" y="1837938"/>
                  </a:lnTo>
                  <a:lnTo>
                    <a:pt x="518810" y="1826501"/>
                  </a:lnTo>
                  <a:lnTo>
                    <a:pt x="497524" y="1814746"/>
                  </a:lnTo>
                  <a:lnTo>
                    <a:pt x="477191" y="1802673"/>
                  </a:lnTo>
                  <a:lnTo>
                    <a:pt x="456858" y="1789965"/>
                  </a:lnTo>
                  <a:lnTo>
                    <a:pt x="436842" y="1777257"/>
                  </a:lnTo>
                  <a:lnTo>
                    <a:pt x="417145" y="1763596"/>
                  </a:lnTo>
                  <a:lnTo>
                    <a:pt x="398083" y="1749299"/>
                  </a:lnTo>
                  <a:lnTo>
                    <a:pt x="379338" y="1734685"/>
                  </a:lnTo>
                  <a:lnTo>
                    <a:pt x="360911" y="1720070"/>
                  </a:lnTo>
                  <a:lnTo>
                    <a:pt x="342802" y="1704503"/>
                  </a:lnTo>
                  <a:lnTo>
                    <a:pt x="324693" y="1688935"/>
                  </a:lnTo>
                  <a:lnTo>
                    <a:pt x="307537" y="1672415"/>
                  </a:lnTo>
                  <a:lnTo>
                    <a:pt x="290063" y="1655894"/>
                  </a:lnTo>
                  <a:lnTo>
                    <a:pt x="273860" y="1639056"/>
                  </a:lnTo>
                  <a:lnTo>
                    <a:pt x="257658" y="1621582"/>
                  </a:lnTo>
                  <a:lnTo>
                    <a:pt x="242090" y="1603791"/>
                  </a:lnTo>
                  <a:lnTo>
                    <a:pt x="226205" y="1585999"/>
                  </a:lnTo>
                  <a:lnTo>
                    <a:pt x="211273" y="1566937"/>
                  </a:lnTo>
                  <a:lnTo>
                    <a:pt x="196976" y="1548193"/>
                  </a:lnTo>
                  <a:lnTo>
                    <a:pt x="183315" y="1529130"/>
                  </a:lnTo>
                  <a:lnTo>
                    <a:pt x="169336" y="1509433"/>
                  </a:lnTo>
                  <a:lnTo>
                    <a:pt x="155992" y="1489417"/>
                  </a:lnTo>
                  <a:lnTo>
                    <a:pt x="143602" y="1469402"/>
                  </a:lnTo>
                  <a:lnTo>
                    <a:pt x="131529" y="1448751"/>
                  </a:lnTo>
                  <a:lnTo>
                    <a:pt x="119774" y="1427783"/>
                  </a:lnTo>
                  <a:lnTo>
                    <a:pt x="108655" y="1406814"/>
                  </a:lnTo>
                  <a:lnTo>
                    <a:pt x="98170" y="1385211"/>
                  </a:lnTo>
                  <a:lnTo>
                    <a:pt x="88004" y="1363289"/>
                  </a:lnTo>
                  <a:lnTo>
                    <a:pt x="78155" y="1341050"/>
                  </a:lnTo>
                  <a:lnTo>
                    <a:pt x="68942" y="1318811"/>
                  </a:lnTo>
                  <a:lnTo>
                    <a:pt x="60364" y="1296254"/>
                  </a:lnTo>
                  <a:lnTo>
                    <a:pt x="52103" y="1273379"/>
                  </a:lnTo>
                  <a:lnTo>
                    <a:pt x="44796" y="1250187"/>
                  </a:lnTo>
                  <a:lnTo>
                    <a:pt x="37807" y="1226676"/>
                  </a:lnTo>
                  <a:lnTo>
                    <a:pt x="31453" y="1203166"/>
                  </a:lnTo>
                  <a:lnTo>
                    <a:pt x="25416" y="1179339"/>
                  </a:lnTo>
                  <a:lnTo>
                    <a:pt x="20333" y="1155511"/>
                  </a:lnTo>
                  <a:lnTo>
                    <a:pt x="15885" y="1131048"/>
                  </a:lnTo>
                  <a:lnTo>
                    <a:pt x="11755" y="1106267"/>
                  </a:lnTo>
                  <a:lnTo>
                    <a:pt x="8260" y="1081804"/>
                  </a:lnTo>
                  <a:lnTo>
                    <a:pt x="5719" y="1057023"/>
                  </a:lnTo>
                  <a:lnTo>
                    <a:pt x="3177" y="1031924"/>
                  </a:lnTo>
                  <a:lnTo>
                    <a:pt x="1588" y="1006826"/>
                  </a:lnTo>
                  <a:lnTo>
                    <a:pt x="318" y="981409"/>
                  </a:lnTo>
                  <a:lnTo>
                    <a:pt x="0" y="955675"/>
                  </a:lnTo>
                  <a:close/>
                  <a:moveTo>
                    <a:pt x="1727733" y="0"/>
                  </a:moveTo>
                  <a:lnTo>
                    <a:pt x="1740120" y="317"/>
                  </a:lnTo>
                  <a:lnTo>
                    <a:pt x="1752190" y="1269"/>
                  </a:lnTo>
                  <a:lnTo>
                    <a:pt x="1764578" y="2854"/>
                  </a:lnTo>
                  <a:lnTo>
                    <a:pt x="1776648" y="4756"/>
                  </a:lnTo>
                  <a:lnTo>
                    <a:pt x="1788718" y="7610"/>
                  </a:lnTo>
                  <a:lnTo>
                    <a:pt x="1800787" y="10464"/>
                  </a:lnTo>
                  <a:lnTo>
                    <a:pt x="1812540" y="14586"/>
                  </a:lnTo>
                  <a:lnTo>
                    <a:pt x="1824292" y="19342"/>
                  </a:lnTo>
                  <a:lnTo>
                    <a:pt x="1836362" y="24415"/>
                  </a:lnTo>
                  <a:lnTo>
                    <a:pt x="1847479" y="30122"/>
                  </a:lnTo>
                  <a:lnTo>
                    <a:pt x="1858913" y="36781"/>
                  </a:lnTo>
                  <a:lnTo>
                    <a:pt x="1870030" y="43756"/>
                  </a:lnTo>
                  <a:lnTo>
                    <a:pt x="1880512" y="51366"/>
                  </a:lnTo>
                  <a:lnTo>
                    <a:pt x="1890676" y="58976"/>
                  </a:lnTo>
                  <a:lnTo>
                    <a:pt x="1900205" y="67220"/>
                  </a:lnTo>
                  <a:lnTo>
                    <a:pt x="1909099" y="76415"/>
                  </a:lnTo>
                  <a:lnTo>
                    <a:pt x="1917675" y="85293"/>
                  </a:lnTo>
                  <a:lnTo>
                    <a:pt x="1925615" y="94805"/>
                  </a:lnTo>
                  <a:lnTo>
                    <a:pt x="1932921" y="104634"/>
                  </a:lnTo>
                  <a:lnTo>
                    <a:pt x="1940226" y="114781"/>
                  </a:lnTo>
                  <a:lnTo>
                    <a:pt x="1946896" y="125244"/>
                  </a:lnTo>
                  <a:lnTo>
                    <a:pt x="1952614" y="135708"/>
                  </a:lnTo>
                  <a:lnTo>
                    <a:pt x="1957696" y="146805"/>
                  </a:lnTo>
                  <a:lnTo>
                    <a:pt x="1962778" y="157586"/>
                  </a:lnTo>
                  <a:lnTo>
                    <a:pt x="1967225" y="169317"/>
                  </a:lnTo>
                  <a:lnTo>
                    <a:pt x="1970718" y="180732"/>
                  </a:lnTo>
                  <a:lnTo>
                    <a:pt x="1973895" y="192464"/>
                  </a:lnTo>
                  <a:lnTo>
                    <a:pt x="1976436" y="204196"/>
                  </a:lnTo>
                  <a:lnTo>
                    <a:pt x="1978342" y="216561"/>
                  </a:lnTo>
                  <a:lnTo>
                    <a:pt x="1979930" y="228610"/>
                  </a:lnTo>
                  <a:lnTo>
                    <a:pt x="1981200" y="240659"/>
                  </a:lnTo>
                  <a:lnTo>
                    <a:pt x="1981200" y="252708"/>
                  </a:lnTo>
                  <a:lnTo>
                    <a:pt x="1981200" y="265074"/>
                  </a:lnTo>
                  <a:lnTo>
                    <a:pt x="1979930" y="277122"/>
                  </a:lnTo>
                  <a:lnTo>
                    <a:pt x="1978977" y="289171"/>
                  </a:lnTo>
                  <a:lnTo>
                    <a:pt x="1976436" y="301220"/>
                  </a:lnTo>
                  <a:lnTo>
                    <a:pt x="1974212" y="313586"/>
                  </a:lnTo>
                  <a:lnTo>
                    <a:pt x="1970718" y="325635"/>
                  </a:lnTo>
                  <a:lnTo>
                    <a:pt x="1966589" y="337683"/>
                  </a:lnTo>
                  <a:lnTo>
                    <a:pt x="1962460" y="349415"/>
                  </a:lnTo>
                  <a:lnTo>
                    <a:pt x="1957060" y="361147"/>
                  </a:lnTo>
                  <a:lnTo>
                    <a:pt x="1951343" y="372562"/>
                  </a:lnTo>
                  <a:lnTo>
                    <a:pt x="1944673" y="383976"/>
                  </a:lnTo>
                  <a:lnTo>
                    <a:pt x="1937367" y="395391"/>
                  </a:lnTo>
                  <a:lnTo>
                    <a:pt x="1929427" y="406171"/>
                  </a:lnTo>
                  <a:lnTo>
                    <a:pt x="1921168" y="416635"/>
                  </a:lnTo>
                  <a:lnTo>
                    <a:pt x="1912275" y="426464"/>
                  </a:lnTo>
                  <a:lnTo>
                    <a:pt x="1902746" y="435976"/>
                  </a:lnTo>
                  <a:lnTo>
                    <a:pt x="1893535" y="444537"/>
                  </a:lnTo>
                  <a:lnTo>
                    <a:pt x="1883371" y="452781"/>
                  </a:lnTo>
                  <a:lnTo>
                    <a:pt x="1872571" y="460708"/>
                  </a:lnTo>
                  <a:lnTo>
                    <a:pt x="1862090" y="467684"/>
                  </a:lnTo>
                  <a:lnTo>
                    <a:pt x="1850973" y="474025"/>
                  </a:lnTo>
                  <a:lnTo>
                    <a:pt x="1839856" y="479732"/>
                  </a:lnTo>
                  <a:lnTo>
                    <a:pt x="1828103" y="485123"/>
                  </a:lnTo>
                  <a:lnTo>
                    <a:pt x="1816351" y="489879"/>
                  </a:lnTo>
                  <a:lnTo>
                    <a:pt x="1803964" y="494318"/>
                  </a:lnTo>
                  <a:lnTo>
                    <a:pt x="1791894" y="497806"/>
                  </a:lnTo>
                  <a:lnTo>
                    <a:pt x="1779506" y="500342"/>
                  </a:lnTo>
                  <a:lnTo>
                    <a:pt x="1681359" y="708025"/>
                  </a:lnTo>
                  <a:lnTo>
                    <a:pt x="1192212" y="708025"/>
                  </a:lnTo>
                  <a:lnTo>
                    <a:pt x="1484748" y="322464"/>
                  </a:lnTo>
                  <a:lnTo>
                    <a:pt x="1481571" y="309781"/>
                  </a:lnTo>
                  <a:lnTo>
                    <a:pt x="1478713" y="297415"/>
                  </a:lnTo>
                  <a:lnTo>
                    <a:pt x="1476807" y="285049"/>
                  </a:lnTo>
                  <a:lnTo>
                    <a:pt x="1475536" y="272366"/>
                  </a:lnTo>
                  <a:lnTo>
                    <a:pt x="1474901" y="259366"/>
                  </a:lnTo>
                  <a:lnTo>
                    <a:pt x="1474901" y="247000"/>
                  </a:lnTo>
                  <a:lnTo>
                    <a:pt x="1475536" y="234000"/>
                  </a:lnTo>
                  <a:lnTo>
                    <a:pt x="1476807" y="221000"/>
                  </a:lnTo>
                  <a:lnTo>
                    <a:pt x="1478713" y="208635"/>
                  </a:lnTo>
                  <a:lnTo>
                    <a:pt x="1481571" y="195635"/>
                  </a:lnTo>
                  <a:lnTo>
                    <a:pt x="1484748" y="183269"/>
                  </a:lnTo>
                  <a:lnTo>
                    <a:pt x="1488559" y="170586"/>
                  </a:lnTo>
                  <a:lnTo>
                    <a:pt x="1493324" y="158220"/>
                  </a:lnTo>
                  <a:lnTo>
                    <a:pt x="1498723" y="145854"/>
                  </a:lnTo>
                  <a:lnTo>
                    <a:pt x="1504440" y="133805"/>
                  </a:lnTo>
                  <a:lnTo>
                    <a:pt x="1511111" y="122074"/>
                  </a:lnTo>
                  <a:lnTo>
                    <a:pt x="1518416" y="111293"/>
                  </a:lnTo>
                  <a:lnTo>
                    <a:pt x="1525722" y="100513"/>
                  </a:lnTo>
                  <a:lnTo>
                    <a:pt x="1533980" y="90683"/>
                  </a:lnTo>
                  <a:lnTo>
                    <a:pt x="1542238" y="81488"/>
                  </a:lnTo>
                  <a:lnTo>
                    <a:pt x="1550814" y="72293"/>
                  </a:lnTo>
                  <a:lnTo>
                    <a:pt x="1560343" y="63732"/>
                  </a:lnTo>
                  <a:lnTo>
                    <a:pt x="1569554" y="55488"/>
                  </a:lnTo>
                  <a:lnTo>
                    <a:pt x="1579401" y="48195"/>
                  </a:lnTo>
                  <a:lnTo>
                    <a:pt x="1589565" y="41537"/>
                  </a:lnTo>
                  <a:lnTo>
                    <a:pt x="1600364" y="34878"/>
                  </a:lnTo>
                  <a:lnTo>
                    <a:pt x="1610846" y="28854"/>
                  </a:lnTo>
                  <a:lnTo>
                    <a:pt x="1621645" y="23464"/>
                  </a:lnTo>
                  <a:lnTo>
                    <a:pt x="1632762" y="18708"/>
                  </a:lnTo>
                  <a:lnTo>
                    <a:pt x="1644197" y="14586"/>
                  </a:lnTo>
                  <a:lnTo>
                    <a:pt x="1655949" y="10464"/>
                  </a:lnTo>
                  <a:lnTo>
                    <a:pt x="1667701" y="7610"/>
                  </a:lnTo>
                  <a:lnTo>
                    <a:pt x="1679454" y="4756"/>
                  </a:lnTo>
                  <a:lnTo>
                    <a:pt x="1691523" y="2854"/>
                  </a:lnTo>
                  <a:lnTo>
                    <a:pt x="1703276" y="1269"/>
                  </a:lnTo>
                  <a:lnTo>
                    <a:pt x="1715345" y="317"/>
                  </a:lnTo>
                  <a:lnTo>
                    <a:pt x="1727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63" name="MH_Other_18"/>
            <p:cNvCxnSpPr/>
            <p:nvPr>
              <p:custDataLst>
                <p:tags r:id="rId17"/>
              </p:custDataLst>
            </p:nvPr>
          </p:nvCxnSpPr>
          <p:spPr bwMode="auto">
            <a:xfrm flipH="1" flipV="1">
              <a:off x="5251450" y="1490740"/>
              <a:ext cx="0" cy="22026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6829651" y="1607051"/>
            <a:ext cx="355600" cy="558403"/>
            <a:chOff x="6788151" y="1322861"/>
            <a:chExt cx="454025" cy="558403"/>
          </a:xfrm>
        </p:grpSpPr>
        <p:sp>
          <p:nvSpPr>
            <p:cNvPr id="33" name="MH_Other_19"/>
            <p:cNvSpPr/>
            <p:nvPr>
              <p:custDataLst>
                <p:tags r:id="rId18"/>
              </p:custDataLst>
            </p:nvPr>
          </p:nvSpPr>
          <p:spPr bwMode="auto">
            <a:xfrm>
              <a:off x="6788151" y="1322861"/>
              <a:ext cx="454025" cy="33932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MH_Other_20"/>
            <p:cNvSpPr/>
            <p:nvPr>
              <p:custDataLst>
                <p:tags r:id="rId19"/>
              </p:custDataLst>
            </p:nvPr>
          </p:nvSpPr>
          <p:spPr bwMode="auto">
            <a:xfrm>
              <a:off x="6886576" y="1397871"/>
              <a:ext cx="276225" cy="205978"/>
            </a:xfrm>
            <a:custGeom>
              <a:avLst/>
              <a:gdLst>
                <a:gd name="T0" fmla="*/ 1395413 w 2219325"/>
                <a:gd name="T1" fmla="*/ 1938020 h 2219325"/>
                <a:gd name="T2" fmla="*/ 1388316 w 2219325"/>
                <a:gd name="T3" fmla="*/ 2002466 h 2219325"/>
                <a:gd name="T4" fmla="*/ 1670304 w 2219325"/>
                <a:gd name="T5" fmla="*/ 1858614 h 2219325"/>
                <a:gd name="T6" fmla="*/ 1150620 w 2219325"/>
                <a:gd name="T7" fmla="*/ 2015808 h 2219325"/>
                <a:gd name="T8" fmla="*/ 1286510 w 2219325"/>
                <a:gd name="T9" fmla="*/ 1931988 h 2219325"/>
                <a:gd name="T10" fmla="*/ 1400810 w 2219325"/>
                <a:gd name="T11" fmla="*/ 1758633 h 2219325"/>
                <a:gd name="T12" fmla="*/ 848360 w 2219325"/>
                <a:gd name="T13" fmla="*/ 1816418 h 2219325"/>
                <a:gd name="T14" fmla="*/ 969645 w 2219325"/>
                <a:gd name="T15" fmla="*/ 1966278 h 2219325"/>
                <a:gd name="T16" fmla="*/ 388339 w 2219325"/>
                <a:gd name="T17" fmla="*/ 1704282 h 2219325"/>
                <a:gd name="T18" fmla="*/ 625234 w 2219325"/>
                <a:gd name="T19" fmla="*/ 1909105 h 2219325"/>
                <a:gd name="T20" fmla="*/ 900095 w 2219325"/>
                <a:gd name="T21" fmla="*/ 2020749 h 2219325"/>
                <a:gd name="T22" fmla="*/ 793433 w 2219325"/>
                <a:gd name="T23" fmla="*/ 1894840 h 2219325"/>
                <a:gd name="T24" fmla="*/ 1611947 w 2219325"/>
                <a:gd name="T25" fmla="*/ 1244918 h 2219325"/>
                <a:gd name="T26" fmla="*/ 1898577 w 2219325"/>
                <a:gd name="T27" fmla="*/ 1613535 h 2219325"/>
                <a:gd name="T28" fmla="*/ 2016438 w 2219325"/>
                <a:gd name="T29" fmla="*/ 1342906 h 2219325"/>
                <a:gd name="T30" fmla="*/ 1464945 w 2219325"/>
                <a:gd name="T31" fmla="*/ 1588135 h 2219325"/>
                <a:gd name="T32" fmla="*/ 1527810 w 2219325"/>
                <a:gd name="T33" fmla="*/ 1182688 h 2219325"/>
                <a:gd name="T34" fmla="*/ 727393 w 2219325"/>
                <a:gd name="T35" fmla="*/ 1480820 h 2219325"/>
                <a:gd name="T36" fmla="*/ 185422 w 2219325"/>
                <a:gd name="T37" fmla="*/ 1251450 h 2219325"/>
                <a:gd name="T38" fmla="*/ 287674 w 2219325"/>
                <a:gd name="T39" fmla="*/ 1555032 h 2219325"/>
                <a:gd name="T40" fmla="*/ 619125 w 2219325"/>
                <a:gd name="T41" fmla="*/ 1365568 h 2219325"/>
                <a:gd name="T42" fmla="*/ 1581467 w 2219325"/>
                <a:gd name="T43" fmla="*/ 739458 h 2219325"/>
                <a:gd name="T44" fmla="*/ 2043430 w 2219325"/>
                <a:gd name="T45" fmla="*/ 1036784 h 2219325"/>
                <a:gd name="T46" fmla="*/ 1963406 w 2219325"/>
                <a:gd name="T47" fmla="*/ 723993 h 2219325"/>
                <a:gd name="T48" fmla="*/ 1522095 w 2219325"/>
                <a:gd name="T49" fmla="*/ 943928 h 2219325"/>
                <a:gd name="T50" fmla="*/ 762000 w 2219325"/>
                <a:gd name="T51" fmla="*/ 606108 h 2219325"/>
                <a:gd name="T52" fmla="*/ 692467 w 2219325"/>
                <a:gd name="T53" fmla="*/ 1005840 h 2219325"/>
                <a:gd name="T54" fmla="*/ 239406 w 2219325"/>
                <a:gd name="T55" fmla="*/ 765910 h 2219325"/>
                <a:gd name="T56" fmla="*/ 175580 w 2219325"/>
                <a:gd name="T57" fmla="*/ 1068705 h 2219325"/>
                <a:gd name="T58" fmla="*/ 649287 w 2219325"/>
                <a:gd name="T59" fmla="*/ 684848 h 2219325"/>
                <a:gd name="T60" fmla="*/ 1378267 w 2219325"/>
                <a:gd name="T61" fmla="*/ 416878 h 2219325"/>
                <a:gd name="T62" fmla="*/ 1258887 w 2219325"/>
                <a:gd name="T63" fmla="*/ 261303 h 2219325"/>
                <a:gd name="T64" fmla="*/ 1047750 w 2219325"/>
                <a:gd name="T65" fmla="*/ 209550 h 2219325"/>
                <a:gd name="T66" fmla="*/ 914400 w 2219325"/>
                <a:gd name="T67" fmla="*/ 307023 h 2219325"/>
                <a:gd name="T68" fmla="*/ 804545 w 2219325"/>
                <a:gd name="T69" fmla="*/ 491490 h 2219325"/>
                <a:gd name="T70" fmla="*/ 725264 w 2219325"/>
                <a:gd name="T71" fmla="*/ 255919 h 2219325"/>
                <a:gd name="T72" fmla="*/ 464869 w 2219325"/>
                <a:gd name="T73" fmla="*/ 431844 h 2219325"/>
                <a:gd name="T74" fmla="*/ 779145 w 2219325"/>
                <a:gd name="T75" fmla="*/ 348298 h 2219325"/>
                <a:gd name="T76" fmla="*/ 889635 w 2219325"/>
                <a:gd name="T77" fmla="*/ 207963 h 2219325"/>
                <a:gd name="T78" fmla="*/ 1403033 w 2219325"/>
                <a:gd name="T79" fmla="*/ 291783 h 2219325"/>
                <a:gd name="T80" fmla="*/ 1832574 w 2219325"/>
                <a:gd name="T81" fmla="*/ 513773 h 2219325"/>
                <a:gd name="T82" fmla="*/ 1595679 w 2219325"/>
                <a:gd name="T83" fmla="*/ 308950 h 2219325"/>
                <a:gd name="T84" fmla="*/ 1315730 w 2219325"/>
                <a:gd name="T85" fmla="*/ 196178 h 2219325"/>
                <a:gd name="T86" fmla="*/ 1465580 w 2219325"/>
                <a:gd name="T87" fmla="*/ 58420 h 2219325"/>
                <a:gd name="T88" fmla="*/ 1794510 w 2219325"/>
                <a:gd name="T89" fmla="*/ 236855 h 2219325"/>
                <a:gd name="T90" fmla="*/ 2044383 w 2219325"/>
                <a:gd name="T91" fmla="*/ 511493 h 2219325"/>
                <a:gd name="T92" fmla="*/ 2190750 w 2219325"/>
                <a:gd name="T93" fmla="*/ 859473 h 2219325"/>
                <a:gd name="T94" fmla="*/ 2210435 w 2219325"/>
                <a:gd name="T95" fmla="*/ 1250950 h 2219325"/>
                <a:gd name="T96" fmla="*/ 2097723 w 2219325"/>
                <a:gd name="T97" fmla="*/ 1614805 h 2219325"/>
                <a:gd name="T98" fmla="*/ 1875473 w 2219325"/>
                <a:gd name="T99" fmla="*/ 1913255 h 2219325"/>
                <a:gd name="T100" fmla="*/ 1566227 w 2219325"/>
                <a:gd name="T101" fmla="*/ 2121535 h 2219325"/>
                <a:gd name="T102" fmla="*/ 1195070 w 2219325"/>
                <a:gd name="T103" fmla="*/ 2215833 h 2219325"/>
                <a:gd name="T104" fmla="*/ 805815 w 2219325"/>
                <a:gd name="T105" fmla="*/ 2177098 h 2219325"/>
                <a:gd name="T106" fmla="*/ 467043 w 2219325"/>
                <a:gd name="T107" fmla="*/ 2014538 h 2219325"/>
                <a:gd name="T108" fmla="*/ 204787 w 2219325"/>
                <a:gd name="T109" fmla="*/ 1751965 h 2219325"/>
                <a:gd name="T110" fmla="*/ 42227 w 2219325"/>
                <a:gd name="T111" fmla="*/ 1413510 h 2219325"/>
                <a:gd name="T112" fmla="*/ 3175 w 2219325"/>
                <a:gd name="T113" fmla="*/ 1024255 h 2219325"/>
                <a:gd name="T114" fmla="*/ 97790 w 2219325"/>
                <a:gd name="T115" fmla="*/ 653098 h 2219325"/>
                <a:gd name="T116" fmla="*/ 306387 w 2219325"/>
                <a:gd name="T117" fmla="*/ 344488 h 2219325"/>
                <a:gd name="T118" fmla="*/ 604520 w 2219325"/>
                <a:gd name="T119" fmla="*/ 121603 h 2219325"/>
                <a:gd name="T120" fmla="*/ 968375 w 2219325"/>
                <a:gd name="T121" fmla="*/ 9208 h 2219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19325" h="2219325">
                  <a:moveTo>
                    <a:pt x="1522095" y="1695768"/>
                  </a:moveTo>
                  <a:lnTo>
                    <a:pt x="1510983" y="1725295"/>
                  </a:lnTo>
                  <a:lnTo>
                    <a:pt x="1499553" y="1754188"/>
                  </a:lnTo>
                  <a:lnTo>
                    <a:pt x="1487170" y="1781810"/>
                  </a:lnTo>
                  <a:lnTo>
                    <a:pt x="1474153" y="1808480"/>
                  </a:lnTo>
                  <a:lnTo>
                    <a:pt x="1461135" y="1834515"/>
                  </a:lnTo>
                  <a:lnTo>
                    <a:pt x="1447165" y="1859280"/>
                  </a:lnTo>
                  <a:lnTo>
                    <a:pt x="1439863" y="1871345"/>
                  </a:lnTo>
                  <a:lnTo>
                    <a:pt x="1432877" y="1883093"/>
                  </a:lnTo>
                  <a:lnTo>
                    <a:pt x="1425575" y="1894840"/>
                  </a:lnTo>
                  <a:lnTo>
                    <a:pt x="1417955" y="1905953"/>
                  </a:lnTo>
                  <a:lnTo>
                    <a:pt x="1410653" y="1917065"/>
                  </a:lnTo>
                  <a:lnTo>
                    <a:pt x="1403033" y="1927860"/>
                  </a:lnTo>
                  <a:lnTo>
                    <a:pt x="1395413" y="1938020"/>
                  </a:lnTo>
                  <a:lnTo>
                    <a:pt x="1387157" y="1948498"/>
                  </a:lnTo>
                  <a:lnTo>
                    <a:pt x="1379537" y="1958023"/>
                  </a:lnTo>
                  <a:lnTo>
                    <a:pt x="1371600" y="1967865"/>
                  </a:lnTo>
                  <a:lnTo>
                    <a:pt x="1363027" y="1977390"/>
                  </a:lnTo>
                  <a:lnTo>
                    <a:pt x="1355090" y="1986280"/>
                  </a:lnTo>
                  <a:lnTo>
                    <a:pt x="1346517" y="1994853"/>
                  </a:lnTo>
                  <a:lnTo>
                    <a:pt x="1337945" y="2003425"/>
                  </a:lnTo>
                  <a:lnTo>
                    <a:pt x="1329690" y="2011680"/>
                  </a:lnTo>
                  <a:lnTo>
                    <a:pt x="1320800" y="2019300"/>
                  </a:lnTo>
                  <a:lnTo>
                    <a:pt x="1318516" y="2021258"/>
                  </a:lnTo>
                  <a:lnTo>
                    <a:pt x="1321630" y="2020566"/>
                  </a:lnTo>
                  <a:lnTo>
                    <a:pt x="1344176" y="2015168"/>
                  </a:lnTo>
                  <a:lnTo>
                    <a:pt x="1366405" y="2008817"/>
                  </a:lnTo>
                  <a:lnTo>
                    <a:pt x="1388316" y="2002466"/>
                  </a:lnTo>
                  <a:lnTo>
                    <a:pt x="1410227" y="1995479"/>
                  </a:lnTo>
                  <a:lnTo>
                    <a:pt x="1431821" y="1987858"/>
                  </a:lnTo>
                  <a:lnTo>
                    <a:pt x="1453415" y="1979602"/>
                  </a:lnTo>
                  <a:lnTo>
                    <a:pt x="1474691" y="1971345"/>
                  </a:lnTo>
                  <a:lnTo>
                    <a:pt x="1495332" y="1962136"/>
                  </a:lnTo>
                  <a:lnTo>
                    <a:pt x="1515973" y="1952610"/>
                  </a:lnTo>
                  <a:lnTo>
                    <a:pt x="1536296" y="1942448"/>
                  </a:lnTo>
                  <a:lnTo>
                    <a:pt x="1556302" y="1931651"/>
                  </a:lnTo>
                  <a:lnTo>
                    <a:pt x="1575991" y="1920537"/>
                  </a:lnTo>
                  <a:lnTo>
                    <a:pt x="1595679" y="1909105"/>
                  </a:lnTo>
                  <a:lnTo>
                    <a:pt x="1614415" y="1897038"/>
                  </a:lnTo>
                  <a:lnTo>
                    <a:pt x="1633468" y="1884653"/>
                  </a:lnTo>
                  <a:lnTo>
                    <a:pt x="1652203" y="1872268"/>
                  </a:lnTo>
                  <a:lnTo>
                    <a:pt x="1670304" y="1858614"/>
                  </a:lnTo>
                  <a:lnTo>
                    <a:pt x="1687770" y="1845276"/>
                  </a:lnTo>
                  <a:lnTo>
                    <a:pt x="1705553" y="1830986"/>
                  </a:lnTo>
                  <a:lnTo>
                    <a:pt x="1722383" y="1816379"/>
                  </a:lnTo>
                  <a:lnTo>
                    <a:pt x="1739531" y="1801454"/>
                  </a:lnTo>
                  <a:lnTo>
                    <a:pt x="1756044" y="1786529"/>
                  </a:lnTo>
                  <a:lnTo>
                    <a:pt x="1771921" y="1770651"/>
                  </a:lnTo>
                  <a:lnTo>
                    <a:pt x="1787481" y="1754456"/>
                  </a:lnTo>
                  <a:lnTo>
                    <a:pt x="1802724" y="1737943"/>
                  </a:lnTo>
                  <a:lnTo>
                    <a:pt x="1817967" y="1721430"/>
                  </a:lnTo>
                  <a:lnTo>
                    <a:pt x="1832574" y="1704282"/>
                  </a:lnTo>
                  <a:lnTo>
                    <a:pt x="1839112" y="1695768"/>
                  </a:lnTo>
                  <a:lnTo>
                    <a:pt x="1522095" y="1695768"/>
                  </a:lnTo>
                  <a:close/>
                  <a:moveTo>
                    <a:pt x="1150620" y="1695768"/>
                  </a:moveTo>
                  <a:lnTo>
                    <a:pt x="1150620" y="2015808"/>
                  </a:lnTo>
                  <a:lnTo>
                    <a:pt x="1160780" y="2012950"/>
                  </a:lnTo>
                  <a:lnTo>
                    <a:pt x="1170940" y="2010093"/>
                  </a:lnTo>
                  <a:lnTo>
                    <a:pt x="1181100" y="2006600"/>
                  </a:lnTo>
                  <a:lnTo>
                    <a:pt x="1191260" y="2002155"/>
                  </a:lnTo>
                  <a:lnTo>
                    <a:pt x="1201103" y="1997393"/>
                  </a:lnTo>
                  <a:lnTo>
                    <a:pt x="1210945" y="1992313"/>
                  </a:lnTo>
                  <a:lnTo>
                    <a:pt x="1220787" y="1986598"/>
                  </a:lnTo>
                  <a:lnTo>
                    <a:pt x="1230313" y="1979930"/>
                  </a:lnTo>
                  <a:lnTo>
                    <a:pt x="1240155" y="1973580"/>
                  </a:lnTo>
                  <a:lnTo>
                    <a:pt x="1249680" y="1966278"/>
                  </a:lnTo>
                  <a:lnTo>
                    <a:pt x="1258887" y="1958340"/>
                  </a:lnTo>
                  <a:lnTo>
                    <a:pt x="1268095" y="1950085"/>
                  </a:lnTo>
                  <a:lnTo>
                    <a:pt x="1277303" y="1941195"/>
                  </a:lnTo>
                  <a:lnTo>
                    <a:pt x="1286510" y="1931988"/>
                  </a:lnTo>
                  <a:lnTo>
                    <a:pt x="1295400" y="1922463"/>
                  </a:lnTo>
                  <a:lnTo>
                    <a:pt x="1304607" y="1912303"/>
                  </a:lnTo>
                  <a:lnTo>
                    <a:pt x="1313180" y="1902143"/>
                  </a:lnTo>
                  <a:lnTo>
                    <a:pt x="1321753" y="1890713"/>
                  </a:lnTo>
                  <a:lnTo>
                    <a:pt x="1330325" y="1879283"/>
                  </a:lnTo>
                  <a:lnTo>
                    <a:pt x="1338897" y="1867853"/>
                  </a:lnTo>
                  <a:lnTo>
                    <a:pt x="1346835" y="1855470"/>
                  </a:lnTo>
                  <a:lnTo>
                    <a:pt x="1355090" y="1842770"/>
                  </a:lnTo>
                  <a:lnTo>
                    <a:pt x="1363027" y="1829753"/>
                  </a:lnTo>
                  <a:lnTo>
                    <a:pt x="1370647" y="1816418"/>
                  </a:lnTo>
                  <a:lnTo>
                    <a:pt x="1378267" y="1802448"/>
                  </a:lnTo>
                  <a:lnTo>
                    <a:pt x="1386205" y="1788160"/>
                  </a:lnTo>
                  <a:lnTo>
                    <a:pt x="1393507" y="1773555"/>
                  </a:lnTo>
                  <a:lnTo>
                    <a:pt x="1400810" y="1758633"/>
                  </a:lnTo>
                  <a:lnTo>
                    <a:pt x="1407477" y="1743710"/>
                  </a:lnTo>
                  <a:lnTo>
                    <a:pt x="1414463" y="1727835"/>
                  </a:lnTo>
                  <a:lnTo>
                    <a:pt x="1421447" y="1711643"/>
                  </a:lnTo>
                  <a:lnTo>
                    <a:pt x="1428115" y="1695768"/>
                  </a:lnTo>
                  <a:lnTo>
                    <a:pt x="1150620" y="1695768"/>
                  </a:lnTo>
                  <a:close/>
                  <a:moveTo>
                    <a:pt x="791210" y="1695768"/>
                  </a:moveTo>
                  <a:lnTo>
                    <a:pt x="797560" y="1711643"/>
                  </a:lnTo>
                  <a:lnTo>
                    <a:pt x="804545" y="1727835"/>
                  </a:lnTo>
                  <a:lnTo>
                    <a:pt x="811213" y="1743710"/>
                  </a:lnTo>
                  <a:lnTo>
                    <a:pt x="818515" y="1758633"/>
                  </a:lnTo>
                  <a:lnTo>
                    <a:pt x="825817" y="1773555"/>
                  </a:lnTo>
                  <a:lnTo>
                    <a:pt x="833120" y="1788160"/>
                  </a:lnTo>
                  <a:lnTo>
                    <a:pt x="840740" y="1802448"/>
                  </a:lnTo>
                  <a:lnTo>
                    <a:pt x="848360" y="1816418"/>
                  </a:lnTo>
                  <a:lnTo>
                    <a:pt x="855980" y="1829753"/>
                  </a:lnTo>
                  <a:lnTo>
                    <a:pt x="864235" y="1842770"/>
                  </a:lnTo>
                  <a:lnTo>
                    <a:pt x="872173" y="1855470"/>
                  </a:lnTo>
                  <a:lnTo>
                    <a:pt x="880427" y="1867853"/>
                  </a:lnTo>
                  <a:lnTo>
                    <a:pt x="888683" y="1879283"/>
                  </a:lnTo>
                  <a:lnTo>
                    <a:pt x="897255" y="1890713"/>
                  </a:lnTo>
                  <a:lnTo>
                    <a:pt x="906145" y="1902143"/>
                  </a:lnTo>
                  <a:lnTo>
                    <a:pt x="914400" y="1912303"/>
                  </a:lnTo>
                  <a:lnTo>
                    <a:pt x="923290" y="1922463"/>
                  </a:lnTo>
                  <a:lnTo>
                    <a:pt x="932497" y="1931988"/>
                  </a:lnTo>
                  <a:lnTo>
                    <a:pt x="941387" y="1941195"/>
                  </a:lnTo>
                  <a:lnTo>
                    <a:pt x="950595" y="1950085"/>
                  </a:lnTo>
                  <a:lnTo>
                    <a:pt x="960120" y="1958340"/>
                  </a:lnTo>
                  <a:lnTo>
                    <a:pt x="969645" y="1966278"/>
                  </a:lnTo>
                  <a:lnTo>
                    <a:pt x="979170" y="1973580"/>
                  </a:lnTo>
                  <a:lnTo>
                    <a:pt x="988695" y="1979930"/>
                  </a:lnTo>
                  <a:lnTo>
                    <a:pt x="998220" y="1986598"/>
                  </a:lnTo>
                  <a:lnTo>
                    <a:pt x="1008380" y="1992313"/>
                  </a:lnTo>
                  <a:lnTo>
                    <a:pt x="1017905" y="1997393"/>
                  </a:lnTo>
                  <a:lnTo>
                    <a:pt x="1027747" y="2002155"/>
                  </a:lnTo>
                  <a:lnTo>
                    <a:pt x="1037907" y="2006600"/>
                  </a:lnTo>
                  <a:lnTo>
                    <a:pt x="1047750" y="2010093"/>
                  </a:lnTo>
                  <a:lnTo>
                    <a:pt x="1058227" y="2012950"/>
                  </a:lnTo>
                  <a:lnTo>
                    <a:pt x="1068705" y="2015808"/>
                  </a:lnTo>
                  <a:lnTo>
                    <a:pt x="1068705" y="1695768"/>
                  </a:lnTo>
                  <a:lnTo>
                    <a:pt x="791210" y="1695768"/>
                  </a:lnTo>
                  <a:close/>
                  <a:moveTo>
                    <a:pt x="381497" y="1695768"/>
                  </a:moveTo>
                  <a:lnTo>
                    <a:pt x="388339" y="1704282"/>
                  </a:lnTo>
                  <a:lnTo>
                    <a:pt x="402946" y="1721430"/>
                  </a:lnTo>
                  <a:lnTo>
                    <a:pt x="417871" y="1737943"/>
                  </a:lnTo>
                  <a:lnTo>
                    <a:pt x="432796" y="1754456"/>
                  </a:lnTo>
                  <a:lnTo>
                    <a:pt x="448674" y="1770651"/>
                  </a:lnTo>
                  <a:lnTo>
                    <a:pt x="464869" y="1786529"/>
                  </a:lnTo>
                  <a:lnTo>
                    <a:pt x="481382" y="1801454"/>
                  </a:lnTo>
                  <a:lnTo>
                    <a:pt x="497895" y="1816379"/>
                  </a:lnTo>
                  <a:lnTo>
                    <a:pt x="515043" y="1830986"/>
                  </a:lnTo>
                  <a:lnTo>
                    <a:pt x="532826" y="1845276"/>
                  </a:lnTo>
                  <a:lnTo>
                    <a:pt x="550609" y="1858614"/>
                  </a:lnTo>
                  <a:lnTo>
                    <a:pt x="568709" y="1872268"/>
                  </a:lnTo>
                  <a:lnTo>
                    <a:pt x="587128" y="1884653"/>
                  </a:lnTo>
                  <a:lnTo>
                    <a:pt x="605863" y="1897038"/>
                  </a:lnTo>
                  <a:lnTo>
                    <a:pt x="625234" y="1909105"/>
                  </a:lnTo>
                  <a:lnTo>
                    <a:pt x="644605" y="1920537"/>
                  </a:lnTo>
                  <a:lnTo>
                    <a:pt x="664293" y="1931651"/>
                  </a:lnTo>
                  <a:lnTo>
                    <a:pt x="684299" y="1942448"/>
                  </a:lnTo>
                  <a:lnTo>
                    <a:pt x="704623" y="1952610"/>
                  </a:lnTo>
                  <a:lnTo>
                    <a:pt x="725264" y="1962136"/>
                  </a:lnTo>
                  <a:lnTo>
                    <a:pt x="746222" y="1971345"/>
                  </a:lnTo>
                  <a:lnTo>
                    <a:pt x="767181" y="1979602"/>
                  </a:lnTo>
                  <a:lnTo>
                    <a:pt x="788457" y="1987858"/>
                  </a:lnTo>
                  <a:lnTo>
                    <a:pt x="810368" y="1995479"/>
                  </a:lnTo>
                  <a:lnTo>
                    <a:pt x="832279" y="2002466"/>
                  </a:lnTo>
                  <a:lnTo>
                    <a:pt x="854190" y="2008817"/>
                  </a:lnTo>
                  <a:lnTo>
                    <a:pt x="876419" y="2015168"/>
                  </a:lnTo>
                  <a:lnTo>
                    <a:pt x="899283" y="2020566"/>
                  </a:lnTo>
                  <a:lnTo>
                    <a:pt x="900095" y="2020749"/>
                  </a:lnTo>
                  <a:lnTo>
                    <a:pt x="898525" y="2019300"/>
                  </a:lnTo>
                  <a:lnTo>
                    <a:pt x="889635" y="2011680"/>
                  </a:lnTo>
                  <a:lnTo>
                    <a:pt x="881063" y="2003425"/>
                  </a:lnTo>
                  <a:lnTo>
                    <a:pt x="872490" y="1994853"/>
                  </a:lnTo>
                  <a:lnTo>
                    <a:pt x="864235" y="1986280"/>
                  </a:lnTo>
                  <a:lnTo>
                    <a:pt x="855980" y="1977390"/>
                  </a:lnTo>
                  <a:lnTo>
                    <a:pt x="847725" y="1967865"/>
                  </a:lnTo>
                  <a:lnTo>
                    <a:pt x="839470" y="1958023"/>
                  </a:lnTo>
                  <a:lnTo>
                    <a:pt x="831850" y="1948498"/>
                  </a:lnTo>
                  <a:lnTo>
                    <a:pt x="823913" y="1938020"/>
                  </a:lnTo>
                  <a:lnTo>
                    <a:pt x="816293" y="1927860"/>
                  </a:lnTo>
                  <a:lnTo>
                    <a:pt x="808355" y="1917065"/>
                  </a:lnTo>
                  <a:lnTo>
                    <a:pt x="801053" y="1905953"/>
                  </a:lnTo>
                  <a:lnTo>
                    <a:pt x="793433" y="1894840"/>
                  </a:lnTo>
                  <a:lnTo>
                    <a:pt x="786130" y="1883093"/>
                  </a:lnTo>
                  <a:lnTo>
                    <a:pt x="779145" y="1871345"/>
                  </a:lnTo>
                  <a:lnTo>
                    <a:pt x="771843" y="1859280"/>
                  </a:lnTo>
                  <a:lnTo>
                    <a:pt x="758190" y="1834515"/>
                  </a:lnTo>
                  <a:lnTo>
                    <a:pt x="745173" y="1808480"/>
                  </a:lnTo>
                  <a:lnTo>
                    <a:pt x="731837" y="1781810"/>
                  </a:lnTo>
                  <a:lnTo>
                    <a:pt x="719773" y="1754188"/>
                  </a:lnTo>
                  <a:lnTo>
                    <a:pt x="708025" y="1725295"/>
                  </a:lnTo>
                  <a:lnTo>
                    <a:pt x="696913" y="1695768"/>
                  </a:lnTo>
                  <a:lnTo>
                    <a:pt x="381497" y="1695768"/>
                  </a:lnTo>
                  <a:close/>
                  <a:moveTo>
                    <a:pt x="1615757" y="1150938"/>
                  </a:moveTo>
                  <a:lnTo>
                    <a:pt x="1615123" y="1182688"/>
                  </a:lnTo>
                  <a:lnTo>
                    <a:pt x="1613535" y="1213803"/>
                  </a:lnTo>
                  <a:lnTo>
                    <a:pt x="1611947" y="1244918"/>
                  </a:lnTo>
                  <a:lnTo>
                    <a:pt x="1609725" y="1275715"/>
                  </a:lnTo>
                  <a:lnTo>
                    <a:pt x="1607185" y="1305878"/>
                  </a:lnTo>
                  <a:lnTo>
                    <a:pt x="1603693" y="1336040"/>
                  </a:lnTo>
                  <a:lnTo>
                    <a:pt x="1600200" y="1365568"/>
                  </a:lnTo>
                  <a:lnTo>
                    <a:pt x="1596073" y="1394778"/>
                  </a:lnTo>
                  <a:lnTo>
                    <a:pt x="1591627" y="1423670"/>
                  </a:lnTo>
                  <a:lnTo>
                    <a:pt x="1586547" y="1451928"/>
                  </a:lnTo>
                  <a:lnTo>
                    <a:pt x="1581467" y="1479868"/>
                  </a:lnTo>
                  <a:lnTo>
                    <a:pt x="1576070" y="1507808"/>
                  </a:lnTo>
                  <a:lnTo>
                    <a:pt x="1569720" y="1534478"/>
                  </a:lnTo>
                  <a:lnTo>
                    <a:pt x="1563370" y="1561465"/>
                  </a:lnTo>
                  <a:lnTo>
                    <a:pt x="1556385" y="1587500"/>
                  </a:lnTo>
                  <a:lnTo>
                    <a:pt x="1549083" y="1613535"/>
                  </a:lnTo>
                  <a:lnTo>
                    <a:pt x="1898577" y="1613535"/>
                  </a:lnTo>
                  <a:lnTo>
                    <a:pt x="1898625" y="1613462"/>
                  </a:lnTo>
                  <a:lnTo>
                    <a:pt x="1910375" y="1594091"/>
                  </a:lnTo>
                  <a:lnTo>
                    <a:pt x="1922124" y="1574720"/>
                  </a:lnTo>
                  <a:lnTo>
                    <a:pt x="1933239" y="1555032"/>
                  </a:lnTo>
                  <a:lnTo>
                    <a:pt x="1943401" y="1535026"/>
                  </a:lnTo>
                  <a:lnTo>
                    <a:pt x="1953880" y="1514703"/>
                  </a:lnTo>
                  <a:lnTo>
                    <a:pt x="1963406" y="1493744"/>
                  </a:lnTo>
                  <a:lnTo>
                    <a:pt x="1972298" y="1473103"/>
                  </a:lnTo>
                  <a:lnTo>
                    <a:pt x="1981189" y="1452145"/>
                  </a:lnTo>
                  <a:lnTo>
                    <a:pt x="1989128" y="1430868"/>
                  </a:lnTo>
                  <a:lnTo>
                    <a:pt x="1997067" y="1408957"/>
                  </a:lnTo>
                  <a:lnTo>
                    <a:pt x="2003736" y="1387364"/>
                  </a:lnTo>
                  <a:lnTo>
                    <a:pt x="2010404" y="1365135"/>
                  </a:lnTo>
                  <a:lnTo>
                    <a:pt x="2016438" y="1342906"/>
                  </a:lnTo>
                  <a:lnTo>
                    <a:pt x="2021836" y="1320042"/>
                  </a:lnTo>
                  <a:lnTo>
                    <a:pt x="2026917" y="1297496"/>
                  </a:lnTo>
                  <a:lnTo>
                    <a:pt x="2031681" y="1274949"/>
                  </a:lnTo>
                  <a:lnTo>
                    <a:pt x="2035491" y="1251450"/>
                  </a:lnTo>
                  <a:lnTo>
                    <a:pt x="2038349" y="1228269"/>
                  </a:lnTo>
                  <a:lnTo>
                    <a:pt x="2041207" y="1204770"/>
                  </a:lnTo>
                  <a:lnTo>
                    <a:pt x="2043430" y="1180953"/>
                  </a:lnTo>
                  <a:lnTo>
                    <a:pt x="2044700" y="1157137"/>
                  </a:lnTo>
                  <a:lnTo>
                    <a:pt x="2044945" y="1150938"/>
                  </a:lnTo>
                  <a:lnTo>
                    <a:pt x="1615757" y="1150938"/>
                  </a:lnTo>
                  <a:close/>
                  <a:moveTo>
                    <a:pt x="1150620" y="1150938"/>
                  </a:moveTo>
                  <a:lnTo>
                    <a:pt x="1150620" y="1613535"/>
                  </a:lnTo>
                  <a:lnTo>
                    <a:pt x="1456690" y="1613535"/>
                  </a:lnTo>
                  <a:lnTo>
                    <a:pt x="1464945" y="1588135"/>
                  </a:lnTo>
                  <a:lnTo>
                    <a:pt x="1472247" y="1561783"/>
                  </a:lnTo>
                  <a:lnTo>
                    <a:pt x="1479233" y="1535430"/>
                  </a:lnTo>
                  <a:lnTo>
                    <a:pt x="1485583" y="1508125"/>
                  </a:lnTo>
                  <a:lnTo>
                    <a:pt x="1491615" y="1480820"/>
                  </a:lnTo>
                  <a:lnTo>
                    <a:pt x="1497013" y="1452880"/>
                  </a:lnTo>
                  <a:lnTo>
                    <a:pt x="1502410" y="1423988"/>
                  </a:lnTo>
                  <a:lnTo>
                    <a:pt x="1507490" y="1395095"/>
                  </a:lnTo>
                  <a:lnTo>
                    <a:pt x="1511617" y="1365885"/>
                  </a:lnTo>
                  <a:lnTo>
                    <a:pt x="1515745" y="1336358"/>
                  </a:lnTo>
                  <a:lnTo>
                    <a:pt x="1518920" y="1305878"/>
                  </a:lnTo>
                  <a:lnTo>
                    <a:pt x="1522095" y="1275715"/>
                  </a:lnTo>
                  <a:lnTo>
                    <a:pt x="1524317" y="1244918"/>
                  </a:lnTo>
                  <a:lnTo>
                    <a:pt x="1526857" y="1213803"/>
                  </a:lnTo>
                  <a:lnTo>
                    <a:pt x="1527810" y="1182688"/>
                  </a:lnTo>
                  <a:lnTo>
                    <a:pt x="1529080" y="1150938"/>
                  </a:lnTo>
                  <a:lnTo>
                    <a:pt x="1150620" y="1150938"/>
                  </a:lnTo>
                  <a:close/>
                  <a:moveTo>
                    <a:pt x="690245" y="1150938"/>
                  </a:moveTo>
                  <a:lnTo>
                    <a:pt x="691197" y="1182688"/>
                  </a:lnTo>
                  <a:lnTo>
                    <a:pt x="692467" y="1213803"/>
                  </a:lnTo>
                  <a:lnTo>
                    <a:pt x="694690" y="1244918"/>
                  </a:lnTo>
                  <a:lnTo>
                    <a:pt x="696913" y="1275715"/>
                  </a:lnTo>
                  <a:lnTo>
                    <a:pt x="700087" y="1305878"/>
                  </a:lnTo>
                  <a:lnTo>
                    <a:pt x="703580" y="1336358"/>
                  </a:lnTo>
                  <a:lnTo>
                    <a:pt x="707390" y="1365885"/>
                  </a:lnTo>
                  <a:lnTo>
                    <a:pt x="711517" y="1395095"/>
                  </a:lnTo>
                  <a:lnTo>
                    <a:pt x="716597" y="1423988"/>
                  </a:lnTo>
                  <a:lnTo>
                    <a:pt x="721677" y="1452880"/>
                  </a:lnTo>
                  <a:lnTo>
                    <a:pt x="727393" y="1480820"/>
                  </a:lnTo>
                  <a:lnTo>
                    <a:pt x="733425" y="1508125"/>
                  </a:lnTo>
                  <a:lnTo>
                    <a:pt x="740093" y="1535430"/>
                  </a:lnTo>
                  <a:lnTo>
                    <a:pt x="747077" y="1561783"/>
                  </a:lnTo>
                  <a:lnTo>
                    <a:pt x="754380" y="1588135"/>
                  </a:lnTo>
                  <a:lnTo>
                    <a:pt x="762000" y="1613535"/>
                  </a:lnTo>
                  <a:lnTo>
                    <a:pt x="1068705" y="1613535"/>
                  </a:lnTo>
                  <a:lnTo>
                    <a:pt x="1068705" y="1150938"/>
                  </a:lnTo>
                  <a:lnTo>
                    <a:pt x="690245" y="1150938"/>
                  </a:lnTo>
                  <a:close/>
                  <a:moveTo>
                    <a:pt x="175650" y="1150938"/>
                  </a:moveTo>
                  <a:lnTo>
                    <a:pt x="175895" y="1157137"/>
                  </a:lnTo>
                  <a:lnTo>
                    <a:pt x="177165" y="1180953"/>
                  </a:lnTo>
                  <a:lnTo>
                    <a:pt x="179706" y="1204770"/>
                  </a:lnTo>
                  <a:lnTo>
                    <a:pt x="182246" y="1228269"/>
                  </a:lnTo>
                  <a:lnTo>
                    <a:pt x="185422" y="1251450"/>
                  </a:lnTo>
                  <a:lnTo>
                    <a:pt x="189232" y="1274949"/>
                  </a:lnTo>
                  <a:lnTo>
                    <a:pt x="193678" y="1297496"/>
                  </a:lnTo>
                  <a:lnTo>
                    <a:pt x="198759" y="1320042"/>
                  </a:lnTo>
                  <a:lnTo>
                    <a:pt x="204158" y="1342906"/>
                  </a:lnTo>
                  <a:lnTo>
                    <a:pt x="210191" y="1365135"/>
                  </a:lnTo>
                  <a:lnTo>
                    <a:pt x="216860" y="1387364"/>
                  </a:lnTo>
                  <a:lnTo>
                    <a:pt x="223846" y="1408957"/>
                  </a:lnTo>
                  <a:lnTo>
                    <a:pt x="231467" y="1430868"/>
                  </a:lnTo>
                  <a:lnTo>
                    <a:pt x="239406" y="1452145"/>
                  </a:lnTo>
                  <a:lnTo>
                    <a:pt x="248298" y="1473103"/>
                  </a:lnTo>
                  <a:lnTo>
                    <a:pt x="257189" y="1493744"/>
                  </a:lnTo>
                  <a:lnTo>
                    <a:pt x="266716" y="1514703"/>
                  </a:lnTo>
                  <a:lnTo>
                    <a:pt x="277195" y="1535026"/>
                  </a:lnTo>
                  <a:lnTo>
                    <a:pt x="287674" y="1555032"/>
                  </a:lnTo>
                  <a:lnTo>
                    <a:pt x="298789" y="1574720"/>
                  </a:lnTo>
                  <a:lnTo>
                    <a:pt x="310221" y="1594091"/>
                  </a:lnTo>
                  <a:lnTo>
                    <a:pt x="322288" y="1613462"/>
                  </a:lnTo>
                  <a:lnTo>
                    <a:pt x="322335" y="1613535"/>
                  </a:lnTo>
                  <a:lnTo>
                    <a:pt x="670243" y="1613535"/>
                  </a:lnTo>
                  <a:lnTo>
                    <a:pt x="662940" y="1587500"/>
                  </a:lnTo>
                  <a:lnTo>
                    <a:pt x="655955" y="1561465"/>
                  </a:lnTo>
                  <a:lnTo>
                    <a:pt x="649287" y="1534478"/>
                  </a:lnTo>
                  <a:lnTo>
                    <a:pt x="643255" y="1507808"/>
                  </a:lnTo>
                  <a:lnTo>
                    <a:pt x="637540" y="1479868"/>
                  </a:lnTo>
                  <a:lnTo>
                    <a:pt x="632460" y="1451928"/>
                  </a:lnTo>
                  <a:lnTo>
                    <a:pt x="627380" y="1423670"/>
                  </a:lnTo>
                  <a:lnTo>
                    <a:pt x="622935" y="1394778"/>
                  </a:lnTo>
                  <a:lnTo>
                    <a:pt x="619125" y="1365568"/>
                  </a:lnTo>
                  <a:lnTo>
                    <a:pt x="614997" y="1336040"/>
                  </a:lnTo>
                  <a:lnTo>
                    <a:pt x="612140" y="1305878"/>
                  </a:lnTo>
                  <a:lnTo>
                    <a:pt x="609283" y="1275715"/>
                  </a:lnTo>
                  <a:lnTo>
                    <a:pt x="607060" y="1244918"/>
                  </a:lnTo>
                  <a:lnTo>
                    <a:pt x="605155" y="1213803"/>
                  </a:lnTo>
                  <a:lnTo>
                    <a:pt x="603885" y="1182688"/>
                  </a:lnTo>
                  <a:lnTo>
                    <a:pt x="603250" y="1150938"/>
                  </a:lnTo>
                  <a:lnTo>
                    <a:pt x="175650" y="1150938"/>
                  </a:lnTo>
                  <a:close/>
                  <a:moveTo>
                    <a:pt x="1549083" y="606108"/>
                  </a:moveTo>
                  <a:lnTo>
                    <a:pt x="1556385" y="631825"/>
                  </a:lnTo>
                  <a:lnTo>
                    <a:pt x="1563370" y="657860"/>
                  </a:lnTo>
                  <a:lnTo>
                    <a:pt x="1569720" y="684848"/>
                  </a:lnTo>
                  <a:lnTo>
                    <a:pt x="1576070" y="712153"/>
                  </a:lnTo>
                  <a:lnTo>
                    <a:pt x="1581467" y="739458"/>
                  </a:lnTo>
                  <a:lnTo>
                    <a:pt x="1586547" y="767398"/>
                  </a:lnTo>
                  <a:lnTo>
                    <a:pt x="1591627" y="795973"/>
                  </a:lnTo>
                  <a:lnTo>
                    <a:pt x="1596073" y="824865"/>
                  </a:lnTo>
                  <a:lnTo>
                    <a:pt x="1600200" y="854393"/>
                  </a:lnTo>
                  <a:lnTo>
                    <a:pt x="1603693" y="883920"/>
                  </a:lnTo>
                  <a:lnTo>
                    <a:pt x="1607185" y="914083"/>
                  </a:lnTo>
                  <a:lnTo>
                    <a:pt x="1609725" y="944245"/>
                  </a:lnTo>
                  <a:lnTo>
                    <a:pt x="1611947" y="974725"/>
                  </a:lnTo>
                  <a:lnTo>
                    <a:pt x="1613535" y="1005840"/>
                  </a:lnTo>
                  <a:lnTo>
                    <a:pt x="1615123" y="1036955"/>
                  </a:lnTo>
                  <a:lnTo>
                    <a:pt x="1615757" y="1068705"/>
                  </a:lnTo>
                  <a:lnTo>
                    <a:pt x="2045016" y="1068705"/>
                  </a:lnTo>
                  <a:lnTo>
                    <a:pt x="2044700" y="1060601"/>
                  </a:lnTo>
                  <a:lnTo>
                    <a:pt x="2043430" y="1036784"/>
                  </a:lnTo>
                  <a:lnTo>
                    <a:pt x="2041207" y="1013285"/>
                  </a:lnTo>
                  <a:lnTo>
                    <a:pt x="2038349" y="990104"/>
                  </a:lnTo>
                  <a:lnTo>
                    <a:pt x="2035491" y="966605"/>
                  </a:lnTo>
                  <a:lnTo>
                    <a:pt x="2031681" y="943423"/>
                  </a:lnTo>
                  <a:lnTo>
                    <a:pt x="2026917" y="920559"/>
                  </a:lnTo>
                  <a:lnTo>
                    <a:pt x="2021836" y="897695"/>
                  </a:lnTo>
                  <a:lnTo>
                    <a:pt x="2016438" y="875149"/>
                  </a:lnTo>
                  <a:lnTo>
                    <a:pt x="2010404" y="852920"/>
                  </a:lnTo>
                  <a:lnTo>
                    <a:pt x="2003736" y="831009"/>
                  </a:lnTo>
                  <a:lnTo>
                    <a:pt x="1997067" y="809098"/>
                  </a:lnTo>
                  <a:lnTo>
                    <a:pt x="1989128" y="787504"/>
                  </a:lnTo>
                  <a:lnTo>
                    <a:pt x="1981189" y="765910"/>
                  </a:lnTo>
                  <a:lnTo>
                    <a:pt x="1972298" y="744634"/>
                  </a:lnTo>
                  <a:lnTo>
                    <a:pt x="1963406" y="723993"/>
                  </a:lnTo>
                  <a:lnTo>
                    <a:pt x="1953880" y="703352"/>
                  </a:lnTo>
                  <a:lnTo>
                    <a:pt x="1943401" y="683029"/>
                  </a:lnTo>
                  <a:lnTo>
                    <a:pt x="1933239" y="663023"/>
                  </a:lnTo>
                  <a:lnTo>
                    <a:pt x="1922124" y="643335"/>
                  </a:lnTo>
                  <a:lnTo>
                    <a:pt x="1910375" y="623646"/>
                  </a:lnTo>
                  <a:lnTo>
                    <a:pt x="1899375" y="606108"/>
                  </a:lnTo>
                  <a:lnTo>
                    <a:pt x="1549083" y="606108"/>
                  </a:lnTo>
                  <a:close/>
                  <a:moveTo>
                    <a:pt x="1150620" y="606108"/>
                  </a:moveTo>
                  <a:lnTo>
                    <a:pt x="1150620" y="1068705"/>
                  </a:lnTo>
                  <a:lnTo>
                    <a:pt x="1529080" y="1068705"/>
                  </a:lnTo>
                  <a:lnTo>
                    <a:pt x="1527810" y="1036955"/>
                  </a:lnTo>
                  <a:lnTo>
                    <a:pt x="1526857" y="1005840"/>
                  </a:lnTo>
                  <a:lnTo>
                    <a:pt x="1524317" y="974725"/>
                  </a:lnTo>
                  <a:lnTo>
                    <a:pt x="1522095" y="943928"/>
                  </a:lnTo>
                  <a:lnTo>
                    <a:pt x="1518920" y="913448"/>
                  </a:lnTo>
                  <a:lnTo>
                    <a:pt x="1515745" y="883603"/>
                  </a:lnTo>
                  <a:lnTo>
                    <a:pt x="1511617" y="853758"/>
                  </a:lnTo>
                  <a:lnTo>
                    <a:pt x="1507490" y="824548"/>
                  </a:lnTo>
                  <a:lnTo>
                    <a:pt x="1502410" y="795655"/>
                  </a:lnTo>
                  <a:lnTo>
                    <a:pt x="1497013" y="767080"/>
                  </a:lnTo>
                  <a:lnTo>
                    <a:pt x="1491615" y="739140"/>
                  </a:lnTo>
                  <a:lnTo>
                    <a:pt x="1485583" y="711518"/>
                  </a:lnTo>
                  <a:lnTo>
                    <a:pt x="1479233" y="684213"/>
                  </a:lnTo>
                  <a:lnTo>
                    <a:pt x="1472247" y="657543"/>
                  </a:lnTo>
                  <a:lnTo>
                    <a:pt x="1464945" y="631508"/>
                  </a:lnTo>
                  <a:lnTo>
                    <a:pt x="1456690" y="606108"/>
                  </a:lnTo>
                  <a:lnTo>
                    <a:pt x="1150620" y="606108"/>
                  </a:lnTo>
                  <a:close/>
                  <a:moveTo>
                    <a:pt x="762000" y="606108"/>
                  </a:moveTo>
                  <a:lnTo>
                    <a:pt x="754380" y="631508"/>
                  </a:lnTo>
                  <a:lnTo>
                    <a:pt x="747077" y="657543"/>
                  </a:lnTo>
                  <a:lnTo>
                    <a:pt x="740093" y="684213"/>
                  </a:lnTo>
                  <a:lnTo>
                    <a:pt x="733425" y="711518"/>
                  </a:lnTo>
                  <a:lnTo>
                    <a:pt x="727393" y="739140"/>
                  </a:lnTo>
                  <a:lnTo>
                    <a:pt x="721677" y="767080"/>
                  </a:lnTo>
                  <a:lnTo>
                    <a:pt x="716597" y="795655"/>
                  </a:lnTo>
                  <a:lnTo>
                    <a:pt x="711517" y="824548"/>
                  </a:lnTo>
                  <a:lnTo>
                    <a:pt x="707390" y="853758"/>
                  </a:lnTo>
                  <a:lnTo>
                    <a:pt x="703580" y="883603"/>
                  </a:lnTo>
                  <a:lnTo>
                    <a:pt x="700087" y="913448"/>
                  </a:lnTo>
                  <a:lnTo>
                    <a:pt x="696913" y="943928"/>
                  </a:lnTo>
                  <a:lnTo>
                    <a:pt x="694690" y="974725"/>
                  </a:lnTo>
                  <a:lnTo>
                    <a:pt x="692467" y="1005840"/>
                  </a:lnTo>
                  <a:lnTo>
                    <a:pt x="691197" y="1036955"/>
                  </a:lnTo>
                  <a:lnTo>
                    <a:pt x="690245" y="1068705"/>
                  </a:lnTo>
                  <a:lnTo>
                    <a:pt x="1068705" y="1068705"/>
                  </a:lnTo>
                  <a:lnTo>
                    <a:pt x="1068705" y="606108"/>
                  </a:lnTo>
                  <a:lnTo>
                    <a:pt x="762000" y="606108"/>
                  </a:lnTo>
                  <a:close/>
                  <a:moveTo>
                    <a:pt x="321517" y="606108"/>
                  </a:moveTo>
                  <a:lnTo>
                    <a:pt x="310221" y="623646"/>
                  </a:lnTo>
                  <a:lnTo>
                    <a:pt x="298789" y="643335"/>
                  </a:lnTo>
                  <a:lnTo>
                    <a:pt x="287674" y="663023"/>
                  </a:lnTo>
                  <a:lnTo>
                    <a:pt x="277195" y="683029"/>
                  </a:lnTo>
                  <a:lnTo>
                    <a:pt x="266716" y="703352"/>
                  </a:lnTo>
                  <a:lnTo>
                    <a:pt x="257189" y="723993"/>
                  </a:lnTo>
                  <a:lnTo>
                    <a:pt x="248298" y="744634"/>
                  </a:lnTo>
                  <a:lnTo>
                    <a:pt x="239406" y="765910"/>
                  </a:lnTo>
                  <a:lnTo>
                    <a:pt x="231467" y="787504"/>
                  </a:lnTo>
                  <a:lnTo>
                    <a:pt x="223846" y="809098"/>
                  </a:lnTo>
                  <a:lnTo>
                    <a:pt x="216860" y="831009"/>
                  </a:lnTo>
                  <a:lnTo>
                    <a:pt x="210191" y="852920"/>
                  </a:lnTo>
                  <a:lnTo>
                    <a:pt x="204158" y="875149"/>
                  </a:lnTo>
                  <a:lnTo>
                    <a:pt x="198759" y="897695"/>
                  </a:lnTo>
                  <a:lnTo>
                    <a:pt x="193678" y="920559"/>
                  </a:lnTo>
                  <a:lnTo>
                    <a:pt x="189232" y="943423"/>
                  </a:lnTo>
                  <a:lnTo>
                    <a:pt x="185422" y="966605"/>
                  </a:lnTo>
                  <a:lnTo>
                    <a:pt x="182246" y="990104"/>
                  </a:lnTo>
                  <a:lnTo>
                    <a:pt x="179706" y="1013285"/>
                  </a:lnTo>
                  <a:lnTo>
                    <a:pt x="177165" y="1036784"/>
                  </a:lnTo>
                  <a:lnTo>
                    <a:pt x="175895" y="1060601"/>
                  </a:lnTo>
                  <a:lnTo>
                    <a:pt x="175580" y="1068705"/>
                  </a:lnTo>
                  <a:lnTo>
                    <a:pt x="603250" y="1068705"/>
                  </a:lnTo>
                  <a:lnTo>
                    <a:pt x="603885" y="1036955"/>
                  </a:lnTo>
                  <a:lnTo>
                    <a:pt x="605155" y="1005840"/>
                  </a:lnTo>
                  <a:lnTo>
                    <a:pt x="607060" y="974725"/>
                  </a:lnTo>
                  <a:lnTo>
                    <a:pt x="609283" y="944245"/>
                  </a:lnTo>
                  <a:lnTo>
                    <a:pt x="612140" y="914083"/>
                  </a:lnTo>
                  <a:lnTo>
                    <a:pt x="614997" y="883920"/>
                  </a:lnTo>
                  <a:lnTo>
                    <a:pt x="619125" y="854393"/>
                  </a:lnTo>
                  <a:lnTo>
                    <a:pt x="622935" y="824865"/>
                  </a:lnTo>
                  <a:lnTo>
                    <a:pt x="627380" y="795973"/>
                  </a:lnTo>
                  <a:lnTo>
                    <a:pt x="632460" y="767398"/>
                  </a:lnTo>
                  <a:lnTo>
                    <a:pt x="637540" y="739458"/>
                  </a:lnTo>
                  <a:lnTo>
                    <a:pt x="643255" y="712153"/>
                  </a:lnTo>
                  <a:lnTo>
                    <a:pt x="649287" y="684848"/>
                  </a:lnTo>
                  <a:lnTo>
                    <a:pt x="655955" y="657860"/>
                  </a:lnTo>
                  <a:lnTo>
                    <a:pt x="662940" y="631825"/>
                  </a:lnTo>
                  <a:lnTo>
                    <a:pt x="670243" y="606108"/>
                  </a:lnTo>
                  <a:lnTo>
                    <a:pt x="321517" y="606108"/>
                  </a:lnTo>
                  <a:close/>
                  <a:moveTo>
                    <a:pt x="1150620" y="203835"/>
                  </a:moveTo>
                  <a:lnTo>
                    <a:pt x="1150620" y="523875"/>
                  </a:lnTo>
                  <a:lnTo>
                    <a:pt x="1428115" y="523875"/>
                  </a:lnTo>
                  <a:lnTo>
                    <a:pt x="1421447" y="507683"/>
                  </a:lnTo>
                  <a:lnTo>
                    <a:pt x="1414463" y="491490"/>
                  </a:lnTo>
                  <a:lnTo>
                    <a:pt x="1407477" y="476250"/>
                  </a:lnTo>
                  <a:lnTo>
                    <a:pt x="1400810" y="460693"/>
                  </a:lnTo>
                  <a:lnTo>
                    <a:pt x="1393507" y="445770"/>
                  </a:lnTo>
                  <a:lnTo>
                    <a:pt x="1386205" y="431165"/>
                  </a:lnTo>
                  <a:lnTo>
                    <a:pt x="1378267" y="416878"/>
                  </a:lnTo>
                  <a:lnTo>
                    <a:pt x="1370647" y="403225"/>
                  </a:lnTo>
                  <a:lnTo>
                    <a:pt x="1363027" y="389890"/>
                  </a:lnTo>
                  <a:lnTo>
                    <a:pt x="1355090" y="376555"/>
                  </a:lnTo>
                  <a:lnTo>
                    <a:pt x="1346835" y="363855"/>
                  </a:lnTo>
                  <a:lnTo>
                    <a:pt x="1338897" y="352108"/>
                  </a:lnTo>
                  <a:lnTo>
                    <a:pt x="1330325" y="340043"/>
                  </a:lnTo>
                  <a:lnTo>
                    <a:pt x="1321753" y="328613"/>
                  </a:lnTo>
                  <a:lnTo>
                    <a:pt x="1313180" y="317818"/>
                  </a:lnTo>
                  <a:lnTo>
                    <a:pt x="1304607" y="307023"/>
                  </a:lnTo>
                  <a:lnTo>
                    <a:pt x="1295400" y="297180"/>
                  </a:lnTo>
                  <a:lnTo>
                    <a:pt x="1286510" y="287655"/>
                  </a:lnTo>
                  <a:lnTo>
                    <a:pt x="1277303" y="278448"/>
                  </a:lnTo>
                  <a:lnTo>
                    <a:pt x="1268095" y="269558"/>
                  </a:lnTo>
                  <a:lnTo>
                    <a:pt x="1258887" y="261303"/>
                  </a:lnTo>
                  <a:lnTo>
                    <a:pt x="1249680" y="253365"/>
                  </a:lnTo>
                  <a:lnTo>
                    <a:pt x="1240155" y="246063"/>
                  </a:lnTo>
                  <a:lnTo>
                    <a:pt x="1230313" y="239395"/>
                  </a:lnTo>
                  <a:lnTo>
                    <a:pt x="1220787" y="233045"/>
                  </a:lnTo>
                  <a:lnTo>
                    <a:pt x="1210945" y="227330"/>
                  </a:lnTo>
                  <a:lnTo>
                    <a:pt x="1201103" y="222250"/>
                  </a:lnTo>
                  <a:lnTo>
                    <a:pt x="1191260" y="217170"/>
                  </a:lnTo>
                  <a:lnTo>
                    <a:pt x="1181100" y="213043"/>
                  </a:lnTo>
                  <a:lnTo>
                    <a:pt x="1170940" y="209550"/>
                  </a:lnTo>
                  <a:lnTo>
                    <a:pt x="1160780" y="206375"/>
                  </a:lnTo>
                  <a:lnTo>
                    <a:pt x="1150620" y="203835"/>
                  </a:lnTo>
                  <a:close/>
                  <a:moveTo>
                    <a:pt x="1068705" y="203835"/>
                  </a:moveTo>
                  <a:lnTo>
                    <a:pt x="1058227" y="206375"/>
                  </a:lnTo>
                  <a:lnTo>
                    <a:pt x="1047750" y="209550"/>
                  </a:lnTo>
                  <a:lnTo>
                    <a:pt x="1037907" y="213043"/>
                  </a:lnTo>
                  <a:lnTo>
                    <a:pt x="1027747" y="217170"/>
                  </a:lnTo>
                  <a:lnTo>
                    <a:pt x="1017905" y="222250"/>
                  </a:lnTo>
                  <a:lnTo>
                    <a:pt x="1008380" y="227330"/>
                  </a:lnTo>
                  <a:lnTo>
                    <a:pt x="998220" y="233045"/>
                  </a:lnTo>
                  <a:lnTo>
                    <a:pt x="988695" y="239395"/>
                  </a:lnTo>
                  <a:lnTo>
                    <a:pt x="979170" y="246063"/>
                  </a:lnTo>
                  <a:lnTo>
                    <a:pt x="969645" y="253365"/>
                  </a:lnTo>
                  <a:lnTo>
                    <a:pt x="960120" y="261303"/>
                  </a:lnTo>
                  <a:lnTo>
                    <a:pt x="950595" y="269558"/>
                  </a:lnTo>
                  <a:lnTo>
                    <a:pt x="941387" y="278448"/>
                  </a:lnTo>
                  <a:lnTo>
                    <a:pt x="932497" y="287655"/>
                  </a:lnTo>
                  <a:lnTo>
                    <a:pt x="923290" y="297180"/>
                  </a:lnTo>
                  <a:lnTo>
                    <a:pt x="914400" y="307023"/>
                  </a:lnTo>
                  <a:lnTo>
                    <a:pt x="906145" y="317818"/>
                  </a:lnTo>
                  <a:lnTo>
                    <a:pt x="897255" y="328613"/>
                  </a:lnTo>
                  <a:lnTo>
                    <a:pt x="888683" y="340043"/>
                  </a:lnTo>
                  <a:lnTo>
                    <a:pt x="880427" y="352108"/>
                  </a:lnTo>
                  <a:lnTo>
                    <a:pt x="872173" y="363855"/>
                  </a:lnTo>
                  <a:lnTo>
                    <a:pt x="864235" y="376555"/>
                  </a:lnTo>
                  <a:lnTo>
                    <a:pt x="855980" y="389890"/>
                  </a:lnTo>
                  <a:lnTo>
                    <a:pt x="848360" y="403225"/>
                  </a:lnTo>
                  <a:lnTo>
                    <a:pt x="840740" y="416878"/>
                  </a:lnTo>
                  <a:lnTo>
                    <a:pt x="833120" y="431165"/>
                  </a:lnTo>
                  <a:lnTo>
                    <a:pt x="825817" y="445770"/>
                  </a:lnTo>
                  <a:lnTo>
                    <a:pt x="818515" y="460693"/>
                  </a:lnTo>
                  <a:lnTo>
                    <a:pt x="811213" y="476250"/>
                  </a:lnTo>
                  <a:lnTo>
                    <a:pt x="804545" y="491490"/>
                  </a:lnTo>
                  <a:lnTo>
                    <a:pt x="797560" y="507683"/>
                  </a:lnTo>
                  <a:lnTo>
                    <a:pt x="791210" y="523875"/>
                  </a:lnTo>
                  <a:lnTo>
                    <a:pt x="1068705" y="523875"/>
                  </a:lnTo>
                  <a:lnTo>
                    <a:pt x="1068705" y="203835"/>
                  </a:lnTo>
                  <a:close/>
                  <a:moveTo>
                    <a:pt x="902594" y="196743"/>
                  </a:moveTo>
                  <a:lnTo>
                    <a:pt x="899283" y="197489"/>
                  </a:lnTo>
                  <a:lnTo>
                    <a:pt x="876419" y="202887"/>
                  </a:lnTo>
                  <a:lnTo>
                    <a:pt x="854190" y="208921"/>
                  </a:lnTo>
                  <a:lnTo>
                    <a:pt x="832279" y="215589"/>
                  </a:lnTo>
                  <a:lnTo>
                    <a:pt x="810368" y="222258"/>
                  </a:lnTo>
                  <a:lnTo>
                    <a:pt x="788457" y="230197"/>
                  </a:lnTo>
                  <a:lnTo>
                    <a:pt x="767181" y="238136"/>
                  </a:lnTo>
                  <a:lnTo>
                    <a:pt x="746222" y="247027"/>
                  </a:lnTo>
                  <a:lnTo>
                    <a:pt x="725264" y="255919"/>
                  </a:lnTo>
                  <a:lnTo>
                    <a:pt x="704623" y="265445"/>
                  </a:lnTo>
                  <a:lnTo>
                    <a:pt x="684299" y="275925"/>
                  </a:lnTo>
                  <a:lnTo>
                    <a:pt x="664293" y="286086"/>
                  </a:lnTo>
                  <a:lnTo>
                    <a:pt x="644605" y="297201"/>
                  </a:lnTo>
                  <a:lnTo>
                    <a:pt x="625234" y="308950"/>
                  </a:lnTo>
                  <a:lnTo>
                    <a:pt x="605863" y="320700"/>
                  </a:lnTo>
                  <a:lnTo>
                    <a:pt x="587128" y="333084"/>
                  </a:lnTo>
                  <a:lnTo>
                    <a:pt x="568709" y="345786"/>
                  </a:lnTo>
                  <a:lnTo>
                    <a:pt x="550609" y="359124"/>
                  </a:lnTo>
                  <a:lnTo>
                    <a:pt x="532826" y="373096"/>
                  </a:lnTo>
                  <a:lnTo>
                    <a:pt x="515043" y="386751"/>
                  </a:lnTo>
                  <a:lnTo>
                    <a:pt x="497895" y="401358"/>
                  </a:lnTo>
                  <a:lnTo>
                    <a:pt x="481382" y="416601"/>
                  </a:lnTo>
                  <a:lnTo>
                    <a:pt x="464869" y="431844"/>
                  </a:lnTo>
                  <a:lnTo>
                    <a:pt x="448674" y="447404"/>
                  </a:lnTo>
                  <a:lnTo>
                    <a:pt x="432796" y="463281"/>
                  </a:lnTo>
                  <a:lnTo>
                    <a:pt x="417871" y="479794"/>
                  </a:lnTo>
                  <a:lnTo>
                    <a:pt x="402946" y="496942"/>
                  </a:lnTo>
                  <a:lnTo>
                    <a:pt x="388339" y="513773"/>
                  </a:lnTo>
                  <a:lnTo>
                    <a:pt x="380221" y="523875"/>
                  </a:lnTo>
                  <a:lnTo>
                    <a:pt x="696913" y="523875"/>
                  </a:lnTo>
                  <a:lnTo>
                    <a:pt x="708025" y="494348"/>
                  </a:lnTo>
                  <a:lnTo>
                    <a:pt x="719773" y="465455"/>
                  </a:lnTo>
                  <a:lnTo>
                    <a:pt x="731837" y="437833"/>
                  </a:lnTo>
                  <a:lnTo>
                    <a:pt x="745173" y="410845"/>
                  </a:lnTo>
                  <a:lnTo>
                    <a:pt x="758190" y="385128"/>
                  </a:lnTo>
                  <a:lnTo>
                    <a:pt x="771843" y="360045"/>
                  </a:lnTo>
                  <a:lnTo>
                    <a:pt x="779145" y="348298"/>
                  </a:lnTo>
                  <a:lnTo>
                    <a:pt x="786130" y="336233"/>
                  </a:lnTo>
                  <a:lnTo>
                    <a:pt x="793433" y="324803"/>
                  </a:lnTo>
                  <a:lnTo>
                    <a:pt x="801053" y="313690"/>
                  </a:lnTo>
                  <a:lnTo>
                    <a:pt x="808355" y="302578"/>
                  </a:lnTo>
                  <a:lnTo>
                    <a:pt x="816293" y="291783"/>
                  </a:lnTo>
                  <a:lnTo>
                    <a:pt x="823913" y="281305"/>
                  </a:lnTo>
                  <a:lnTo>
                    <a:pt x="831850" y="271145"/>
                  </a:lnTo>
                  <a:lnTo>
                    <a:pt x="839470" y="261303"/>
                  </a:lnTo>
                  <a:lnTo>
                    <a:pt x="847725" y="251778"/>
                  </a:lnTo>
                  <a:lnTo>
                    <a:pt x="855980" y="242570"/>
                  </a:lnTo>
                  <a:lnTo>
                    <a:pt x="864235" y="233363"/>
                  </a:lnTo>
                  <a:lnTo>
                    <a:pt x="872490" y="224473"/>
                  </a:lnTo>
                  <a:lnTo>
                    <a:pt x="881063" y="216535"/>
                  </a:lnTo>
                  <a:lnTo>
                    <a:pt x="889635" y="207963"/>
                  </a:lnTo>
                  <a:lnTo>
                    <a:pt x="898525" y="200343"/>
                  </a:lnTo>
                  <a:lnTo>
                    <a:pt x="902594" y="196743"/>
                  </a:lnTo>
                  <a:close/>
                  <a:moveTo>
                    <a:pt x="1315730" y="196178"/>
                  </a:moveTo>
                  <a:lnTo>
                    <a:pt x="1320800" y="200343"/>
                  </a:lnTo>
                  <a:lnTo>
                    <a:pt x="1329690" y="207963"/>
                  </a:lnTo>
                  <a:lnTo>
                    <a:pt x="1337945" y="216535"/>
                  </a:lnTo>
                  <a:lnTo>
                    <a:pt x="1346517" y="224473"/>
                  </a:lnTo>
                  <a:lnTo>
                    <a:pt x="1355090" y="233363"/>
                  </a:lnTo>
                  <a:lnTo>
                    <a:pt x="1363027" y="242570"/>
                  </a:lnTo>
                  <a:lnTo>
                    <a:pt x="1371600" y="251778"/>
                  </a:lnTo>
                  <a:lnTo>
                    <a:pt x="1379537" y="261303"/>
                  </a:lnTo>
                  <a:lnTo>
                    <a:pt x="1387157" y="271145"/>
                  </a:lnTo>
                  <a:lnTo>
                    <a:pt x="1395413" y="281305"/>
                  </a:lnTo>
                  <a:lnTo>
                    <a:pt x="1403033" y="291783"/>
                  </a:lnTo>
                  <a:lnTo>
                    <a:pt x="1410653" y="302578"/>
                  </a:lnTo>
                  <a:lnTo>
                    <a:pt x="1417955" y="313690"/>
                  </a:lnTo>
                  <a:lnTo>
                    <a:pt x="1425575" y="324803"/>
                  </a:lnTo>
                  <a:lnTo>
                    <a:pt x="1432877" y="336233"/>
                  </a:lnTo>
                  <a:lnTo>
                    <a:pt x="1439863" y="348298"/>
                  </a:lnTo>
                  <a:lnTo>
                    <a:pt x="1447165" y="360045"/>
                  </a:lnTo>
                  <a:lnTo>
                    <a:pt x="1461135" y="385128"/>
                  </a:lnTo>
                  <a:lnTo>
                    <a:pt x="1474153" y="410845"/>
                  </a:lnTo>
                  <a:lnTo>
                    <a:pt x="1487170" y="437833"/>
                  </a:lnTo>
                  <a:lnTo>
                    <a:pt x="1499553" y="465455"/>
                  </a:lnTo>
                  <a:lnTo>
                    <a:pt x="1510983" y="494348"/>
                  </a:lnTo>
                  <a:lnTo>
                    <a:pt x="1522095" y="523875"/>
                  </a:lnTo>
                  <a:lnTo>
                    <a:pt x="1840331" y="523875"/>
                  </a:lnTo>
                  <a:lnTo>
                    <a:pt x="1832574" y="513773"/>
                  </a:lnTo>
                  <a:lnTo>
                    <a:pt x="1817967" y="496942"/>
                  </a:lnTo>
                  <a:lnTo>
                    <a:pt x="1802724" y="479794"/>
                  </a:lnTo>
                  <a:lnTo>
                    <a:pt x="1787481" y="463281"/>
                  </a:lnTo>
                  <a:lnTo>
                    <a:pt x="1771921" y="447404"/>
                  </a:lnTo>
                  <a:lnTo>
                    <a:pt x="1756044" y="431844"/>
                  </a:lnTo>
                  <a:lnTo>
                    <a:pt x="1739531" y="416601"/>
                  </a:lnTo>
                  <a:lnTo>
                    <a:pt x="1722383" y="401358"/>
                  </a:lnTo>
                  <a:lnTo>
                    <a:pt x="1705553" y="386751"/>
                  </a:lnTo>
                  <a:lnTo>
                    <a:pt x="1687770" y="373096"/>
                  </a:lnTo>
                  <a:lnTo>
                    <a:pt x="1670304" y="359124"/>
                  </a:lnTo>
                  <a:lnTo>
                    <a:pt x="1652203" y="345786"/>
                  </a:lnTo>
                  <a:lnTo>
                    <a:pt x="1633468" y="333084"/>
                  </a:lnTo>
                  <a:lnTo>
                    <a:pt x="1614415" y="320700"/>
                  </a:lnTo>
                  <a:lnTo>
                    <a:pt x="1595679" y="308950"/>
                  </a:lnTo>
                  <a:lnTo>
                    <a:pt x="1575991" y="297201"/>
                  </a:lnTo>
                  <a:lnTo>
                    <a:pt x="1556302" y="286086"/>
                  </a:lnTo>
                  <a:lnTo>
                    <a:pt x="1536296" y="275925"/>
                  </a:lnTo>
                  <a:lnTo>
                    <a:pt x="1515973" y="265445"/>
                  </a:lnTo>
                  <a:lnTo>
                    <a:pt x="1495332" y="255919"/>
                  </a:lnTo>
                  <a:lnTo>
                    <a:pt x="1474691" y="247027"/>
                  </a:lnTo>
                  <a:lnTo>
                    <a:pt x="1453415" y="238136"/>
                  </a:lnTo>
                  <a:lnTo>
                    <a:pt x="1431821" y="230197"/>
                  </a:lnTo>
                  <a:lnTo>
                    <a:pt x="1410227" y="222258"/>
                  </a:lnTo>
                  <a:lnTo>
                    <a:pt x="1388316" y="215589"/>
                  </a:lnTo>
                  <a:lnTo>
                    <a:pt x="1366405" y="208921"/>
                  </a:lnTo>
                  <a:lnTo>
                    <a:pt x="1344176" y="202887"/>
                  </a:lnTo>
                  <a:lnTo>
                    <a:pt x="1321630" y="197489"/>
                  </a:lnTo>
                  <a:lnTo>
                    <a:pt x="1315730" y="196178"/>
                  </a:lnTo>
                  <a:close/>
                  <a:moveTo>
                    <a:pt x="1109345" y="0"/>
                  </a:moveTo>
                  <a:lnTo>
                    <a:pt x="1138237" y="318"/>
                  </a:lnTo>
                  <a:lnTo>
                    <a:pt x="1166495" y="1588"/>
                  </a:lnTo>
                  <a:lnTo>
                    <a:pt x="1195070" y="3493"/>
                  </a:lnTo>
                  <a:lnTo>
                    <a:pt x="1223010" y="5715"/>
                  </a:lnTo>
                  <a:lnTo>
                    <a:pt x="1250950" y="9208"/>
                  </a:lnTo>
                  <a:lnTo>
                    <a:pt x="1278573" y="13018"/>
                  </a:lnTo>
                  <a:lnTo>
                    <a:pt x="1306195" y="17780"/>
                  </a:lnTo>
                  <a:lnTo>
                    <a:pt x="1333183" y="22860"/>
                  </a:lnTo>
                  <a:lnTo>
                    <a:pt x="1360487" y="28575"/>
                  </a:lnTo>
                  <a:lnTo>
                    <a:pt x="1386840" y="34925"/>
                  </a:lnTo>
                  <a:lnTo>
                    <a:pt x="1413510" y="42228"/>
                  </a:lnTo>
                  <a:lnTo>
                    <a:pt x="1439545" y="50165"/>
                  </a:lnTo>
                  <a:lnTo>
                    <a:pt x="1465580" y="58420"/>
                  </a:lnTo>
                  <a:lnTo>
                    <a:pt x="1490980" y="67628"/>
                  </a:lnTo>
                  <a:lnTo>
                    <a:pt x="1516380" y="77153"/>
                  </a:lnTo>
                  <a:lnTo>
                    <a:pt x="1541463" y="87313"/>
                  </a:lnTo>
                  <a:lnTo>
                    <a:pt x="1566227" y="98108"/>
                  </a:lnTo>
                  <a:lnTo>
                    <a:pt x="1590675" y="109538"/>
                  </a:lnTo>
                  <a:lnTo>
                    <a:pt x="1614805" y="121603"/>
                  </a:lnTo>
                  <a:lnTo>
                    <a:pt x="1638617" y="134303"/>
                  </a:lnTo>
                  <a:lnTo>
                    <a:pt x="1662113" y="147320"/>
                  </a:lnTo>
                  <a:lnTo>
                    <a:pt x="1684973" y="160655"/>
                  </a:lnTo>
                  <a:lnTo>
                    <a:pt x="1707833" y="174943"/>
                  </a:lnTo>
                  <a:lnTo>
                    <a:pt x="1730057" y="189865"/>
                  </a:lnTo>
                  <a:lnTo>
                    <a:pt x="1751965" y="204788"/>
                  </a:lnTo>
                  <a:lnTo>
                    <a:pt x="1773555" y="220663"/>
                  </a:lnTo>
                  <a:lnTo>
                    <a:pt x="1794510" y="236855"/>
                  </a:lnTo>
                  <a:lnTo>
                    <a:pt x="1815465" y="253683"/>
                  </a:lnTo>
                  <a:lnTo>
                    <a:pt x="1835785" y="270510"/>
                  </a:lnTo>
                  <a:lnTo>
                    <a:pt x="1855787" y="288290"/>
                  </a:lnTo>
                  <a:lnTo>
                    <a:pt x="1875473" y="306705"/>
                  </a:lnTo>
                  <a:lnTo>
                    <a:pt x="1894205" y="325120"/>
                  </a:lnTo>
                  <a:lnTo>
                    <a:pt x="1912937" y="344488"/>
                  </a:lnTo>
                  <a:lnTo>
                    <a:pt x="1931035" y="363538"/>
                  </a:lnTo>
                  <a:lnTo>
                    <a:pt x="1948815" y="383540"/>
                  </a:lnTo>
                  <a:lnTo>
                    <a:pt x="1965643" y="403860"/>
                  </a:lnTo>
                  <a:lnTo>
                    <a:pt x="1982470" y="424815"/>
                  </a:lnTo>
                  <a:lnTo>
                    <a:pt x="1998663" y="445770"/>
                  </a:lnTo>
                  <a:lnTo>
                    <a:pt x="2014537" y="467360"/>
                  </a:lnTo>
                  <a:lnTo>
                    <a:pt x="2029777" y="489268"/>
                  </a:lnTo>
                  <a:lnTo>
                    <a:pt x="2044383" y="511493"/>
                  </a:lnTo>
                  <a:lnTo>
                    <a:pt x="2058670" y="534353"/>
                  </a:lnTo>
                  <a:lnTo>
                    <a:pt x="2072005" y="557213"/>
                  </a:lnTo>
                  <a:lnTo>
                    <a:pt x="2085023" y="580708"/>
                  </a:lnTo>
                  <a:lnTo>
                    <a:pt x="2097723" y="604520"/>
                  </a:lnTo>
                  <a:lnTo>
                    <a:pt x="2109787" y="628650"/>
                  </a:lnTo>
                  <a:lnTo>
                    <a:pt x="2121217" y="653098"/>
                  </a:lnTo>
                  <a:lnTo>
                    <a:pt x="2132013" y="677863"/>
                  </a:lnTo>
                  <a:lnTo>
                    <a:pt x="2142173" y="702945"/>
                  </a:lnTo>
                  <a:lnTo>
                    <a:pt x="2152015" y="728345"/>
                  </a:lnTo>
                  <a:lnTo>
                    <a:pt x="2160905" y="754063"/>
                  </a:lnTo>
                  <a:lnTo>
                    <a:pt x="2169160" y="779780"/>
                  </a:lnTo>
                  <a:lnTo>
                    <a:pt x="2177097" y="805815"/>
                  </a:lnTo>
                  <a:lnTo>
                    <a:pt x="2184400" y="832485"/>
                  </a:lnTo>
                  <a:lnTo>
                    <a:pt x="2190750" y="859473"/>
                  </a:lnTo>
                  <a:lnTo>
                    <a:pt x="2196465" y="886143"/>
                  </a:lnTo>
                  <a:lnTo>
                    <a:pt x="2201863" y="913448"/>
                  </a:lnTo>
                  <a:lnTo>
                    <a:pt x="2206307" y="940753"/>
                  </a:lnTo>
                  <a:lnTo>
                    <a:pt x="2210435" y="968375"/>
                  </a:lnTo>
                  <a:lnTo>
                    <a:pt x="2213610" y="996315"/>
                  </a:lnTo>
                  <a:lnTo>
                    <a:pt x="2215833" y="1024255"/>
                  </a:lnTo>
                  <a:lnTo>
                    <a:pt x="2217737" y="1052830"/>
                  </a:lnTo>
                  <a:lnTo>
                    <a:pt x="2219007" y="1081088"/>
                  </a:lnTo>
                  <a:lnTo>
                    <a:pt x="2219325" y="1109980"/>
                  </a:lnTo>
                  <a:lnTo>
                    <a:pt x="2219007" y="1138238"/>
                  </a:lnTo>
                  <a:lnTo>
                    <a:pt x="2217737" y="1166813"/>
                  </a:lnTo>
                  <a:lnTo>
                    <a:pt x="2215833" y="1195388"/>
                  </a:lnTo>
                  <a:lnTo>
                    <a:pt x="2213610" y="1223328"/>
                  </a:lnTo>
                  <a:lnTo>
                    <a:pt x="2210435" y="1250950"/>
                  </a:lnTo>
                  <a:lnTo>
                    <a:pt x="2206307" y="1278573"/>
                  </a:lnTo>
                  <a:lnTo>
                    <a:pt x="2201863" y="1306195"/>
                  </a:lnTo>
                  <a:lnTo>
                    <a:pt x="2196465" y="1333500"/>
                  </a:lnTo>
                  <a:lnTo>
                    <a:pt x="2190750" y="1360488"/>
                  </a:lnTo>
                  <a:lnTo>
                    <a:pt x="2184400" y="1387158"/>
                  </a:lnTo>
                  <a:lnTo>
                    <a:pt x="2177097" y="1413510"/>
                  </a:lnTo>
                  <a:lnTo>
                    <a:pt x="2169160" y="1439545"/>
                  </a:lnTo>
                  <a:lnTo>
                    <a:pt x="2160905" y="1465898"/>
                  </a:lnTo>
                  <a:lnTo>
                    <a:pt x="2152015" y="1491298"/>
                  </a:lnTo>
                  <a:lnTo>
                    <a:pt x="2142173" y="1516380"/>
                  </a:lnTo>
                  <a:lnTo>
                    <a:pt x="2132013" y="1541463"/>
                  </a:lnTo>
                  <a:lnTo>
                    <a:pt x="2121217" y="1566545"/>
                  </a:lnTo>
                  <a:lnTo>
                    <a:pt x="2109787" y="1590675"/>
                  </a:lnTo>
                  <a:lnTo>
                    <a:pt x="2097723" y="1614805"/>
                  </a:lnTo>
                  <a:lnTo>
                    <a:pt x="2085023" y="1638618"/>
                  </a:lnTo>
                  <a:lnTo>
                    <a:pt x="2072005" y="1662113"/>
                  </a:lnTo>
                  <a:lnTo>
                    <a:pt x="2058670" y="1685290"/>
                  </a:lnTo>
                  <a:lnTo>
                    <a:pt x="2044383" y="1707833"/>
                  </a:lnTo>
                  <a:lnTo>
                    <a:pt x="2029777" y="1730058"/>
                  </a:lnTo>
                  <a:lnTo>
                    <a:pt x="2014537" y="1751965"/>
                  </a:lnTo>
                  <a:lnTo>
                    <a:pt x="1998663" y="1773555"/>
                  </a:lnTo>
                  <a:lnTo>
                    <a:pt x="1982470" y="1794828"/>
                  </a:lnTo>
                  <a:lnTo>
                    <a:pt x="1965643" y="1815465"/>
                  </a:lnTo>
                  <a:lnTo>
                    <a:pt x="1948815" y="1835785"/>
                  </a:lnTo>
                  <a:lnTo>
                    <a:pt x="1931035" y="1855788"/>
                  </a:lnTo>
                  <a:lnTo>
                    <a:pt x="1912937" y="1875473"/>
                  </a:lnTo>
                  <a:lnTo>
                    <a:pt x="1894205" y="1894205"/>
                  </a:lnTo>
                  <a:lnTo>
                    <a:pt x="1875473" y="1913255"/>
                  </a:lnTo>
                  <a:lnTo>
                    <a:pt x="1855787" y="1931353"/>
                  </a:lnTo>
                  <a:lnTo>
                    <a:pt x="1835785" y="1948815"/>
                  </a:lnTo>
                  <a:lnTo>
                    <a:pt x="1815465" y="1966278"/>
                  </a:lnTo>
                  <a:lnTo>
                    <a:pt x="1794510" y="1982788"/>
                  </a:lnTo>
                  <a:lnTo>
                    <a:pt x="1773555" y="1998980"/>
                  </a:lnTo>
                  <a:lnTo>
                    <a:pt x="1751965" y="2014538"/>
                  </a:lnTo>
                  <a:lnTo>
                    <a:pt x="1730057" y="2030095"/>
                  </a:lnTo>
                  <a:lnTo>
                    <a:pt x="1707833" y="2044700"/>
                  </a:lnTo>
                  <a:lnTo>
                    <a:pt x="1684973" y="2058670"/>
                  </a:lnTo>
                  <a:lnTo>
                    <a:pt x="1662113" y="2072323"/>
                  </a:lnTo>
                  <a:lnTo>
                    <a:pt x="1638617" y="2085340"/>
                  </a:lnTo>
                  <a:lnTo>
                    <a:pt x="1614805" y="2098040"/>
                  </a:lnTo>
                  <a:lnTo>
                    <a:pt x="1590675" y="2109788"/>
                  </a:lnTo>
                  <a:lnTo>
                    <a:pt x="1566227" y="2121535"/>
                  </a:lnTo>
                  <a:lnTo>
                    <a:pt x="1541463" y="2132330"/>
                  </a:lnTo>
                  <a:lnTo>
                    <a:pt x="1516380" y="2142490"/>
                  </a:lnTo>
                  <a:lnTo>
                    <a:pt x="1490980" y="2152333"/>
                  </a:lnTo>
                  <a:lnTo>
                    <a:pt x="1465580" y="2160905"/>
                  </a:lnTo>
                  <a:lnTo>
                    <a:pt x="1439545" y="2169478"/>
                  </a:lnTo>
                  <a:lnTo>
                    <a:pt x="1413510" y="2177098"/>
                  </a:lnTo>
                  <a:lnTo>
                    <a:pt x="1386840" y="2184400"/>
                  </a:lnTo>
                  <a:lnTo>
                    <a:pt x="1360487" y="2191068"/>
                  </a:lnTo>
                  <a:lnTo>
                    <a:pt x="1333183" y="2196783"/>
                  </a:lnTo>
                  <a:lnTo>
                    <a:pt x="1306195" y="2202180"/>
                  </a:lnTo>
                  <a:lnTo>
                    <a:pt x="1278573" y="2206625"/>
                  </a:lnTo>
                  <a:lnTo>
                    <a:pt x="1250950" y="2210753"/>
                  </a:lnTo>
                  <a:lnTo>
                    <a:pt x="1223010" y="2213610"/>
                  </a:lnTo>
                  <a:lnTo>
                    <a:pt x="1195070" y="2215833"/>
                  </a:lnTo>
                  <a:lnTo>
                    <a:pt x="1166495" y="2218055"/>
                  </a:lnTo>
                  <a:lnTo>
                    <a:pt x="1138237" y="2219008"/>
                  </a:lnTo>
                  <a:lnTo>
                    <a:pt x="1109345" y="2219325"/>
                  </a:lnTo>
                  <a:lnTo>
                    <a:pt x="1081087" y="2219008"/>
                  </a:lnTo>
                  <a:lnTo>
                    <a:pt x="1052513" y="2218055"/>
                  </a:lnTo>
                  <a:lnTo>
                    <a:pt x="1023937" y="2215833"/>
                  </a:lnTo>
                  <a:lnTo>
                    <a:pt x="995997" y="2213610"/>
                  </a:lnTo>
                  <a:lnTo>
                    <a:pt x="968375" y="2210753"/>
                  </a:lnTo>
                  <a:lnTo>
                    <a:pt x="940753" y="2206625"/>
                  </a:lnTo>
                  <a:lnTo>
                    <a:pt x="913130" y="2202180"/>
                  </a:lnTo>
                  <a:lnTo>
                    <a:pt x="886143" y="2196783"/>
                  </a:lnTo>
                  <a:lnTo>
                    <a:pt x="858837" y="2191068"/>
                  </a:lnTo>
                  <a:lnTo>
                    <a:pt x="832167" y="2184400"/>
                  </a:lnTo>
                  <a:lnTo>
                    <a:pt x="805815" y="2177098"/>
                  </a:lnTo>
                  <a:lnTo>
                    <a:pt x="779780" y="2169478"/>
                  </a:lnTo>
                  <a:lnTo>
                    <a:pt x="753427" y="2160905"/>
                  </a:lnTo>
                  <a:lnTo>
                    <a:pt x="728027" y="2152333"/>
                  </a:lnTo>
                  <a:lnTo>
                    <a:pt x="702627" y="2142490"/>
                  </a:lnTo>
                  <a:lnTo>
                    <a:pt x="677863" y="2132330"/>
                  </a:lnTo>
                  <a:lnTo>
                    <a:pt x="652780" y="2121535"/>
                  </a:lnTo>
                  <a:lnTo>
                    <a:pt x="628650" y="2109788"/>
                  </a:lnTo>
                  <a:lnTo>
                    <a:pt x="604520" y="2098040"/>
                  </a:lnTo>
                  <a:lnTo>
                    <a:pt x="580707" y="2085340"/>
                  </a:lnTo>
                  <a:lnTo>
                    <a:pt x="557213" y="2072323"/>
                  </a:lnTo>
                  <a:lnTo>
                    <a:pt x="534035" y="2058670"/>
                  </a:lnTo>
                  <a:lnTo>
                    <a:pt x="511493" y="2044700"/>
                  </a:lnTo>
                  <a:lnTo>
                    <a:pt x="488950" y="2030095"/>
                  </a:lnTo>
                  <a:lnTo>
                    <a:pt x="467043" y="2014538"/>
                  </a:lnTo>
                  <a:lnTo>
                    <a:pt x="445770" y="1998980"/>
                  </a:lnTo>
                  <a:lnTo>
                    <a:pt x="424497" y="1982788"/>
                  </a:lnTo>
                  <a:lnTo>
                    <a:pt x="403860" y="1966278"/>
                  </a:lnTo>
                  <a:lnTo>
                    <a:pt x="383540" y="1948815"/>
                  </a:lnTo>
                  <a:lnTo>
                    <a:pt x="363537" y="1931353"/>
                  </a:lnTo>
                  <a:lnTo>
                    <a:pt x="344170" y="1913255"/>
                  </a:lnTo>
                  <a:lnTo>
                    <a:pt x="325120" y="1894205"/>
                  </a:lnTo>
                  <a:lnTo>
                    <a:pt x="306387" y="1875473"/>
                  </a:lnTo>
                  <a:lnTo>
                    <a:pt x="287973" y="1855788"/>
                  </a:lnTo>
                  <a:lnTo>
                    <a:pt x="270510" y="1835785"/>
                  </a:lnTo>
                  <a:lnTo>
                    <a:pt x="253365" y="1815465"/>
                  </a:lnTo>
                  <a:lnTo>
                    <a:pt x="236537" y="1794828"/>
                  </a:lnTo>
                  <a:lnTo>
                    <a:pt x="220345" y="1773555"/>
                  </a:lnTo>
                  <a:lnTo>
                    <a:pt x="204787" y="1751965"/>
                  </a:lnTo>
                  <a:lnTo>
                    <a:pt x="189230" y="1730058"/>
                  </a:lnTo>
                  <a:lnTo>
                    <a:pt x="174625" y="1707833"/>
                  </a:lnTo>
                  <a:lnTo>
                    <a:pt x="160655" y="1685290"/>
                  </a:lnTo>
                  <a:lnTo>
                    <a:pt x="147003" y="1662113"/>
                  </a:lnTo>
                  <a:lnTo>
                    <a:pt x="133985" y="1638618"/>
                  </a:lnTo>
                  <a:lnTo>
                    <a:pt x="121285" y="1614805"/>
                  </a:lnTo>
                  <a:lnTo>
                    <a:pt x="109537" y="1590675"/>
                  </a:lnTo>
                  <a:lnTo>
                    <a:pt x="97790" y="1566545"/>
                  </a:lnTo>
                  <a:lnTo>
                    <a:pt x="86995" y="1541463"/>
                  </a:lnTo>
                  <a:lnTo>
                    <a:pt x="77153" y="1516380"/>
                  </a:lnTo>
                  <a:lnTo>
                    <a:pt x="67627" y="1491298"/>
                  </a:lnTo>
                  <a:lnTo>
                    <a:pt x="58420" y="1465898"/>
                  </a:lnTo>
                  <a:lnTo>
                    <a:pt x="49847" y="1439545"/>
                  </a:lnTo>
                  <a:lnTo>
                    <a:pt x="42227" y="1413510"/>
                  </a:lnTo>
                  <a:lnTo>
                    <a:pt x="34925" y="1387158"/>
                  </a:lnTo>
                  <a:lnTo>
                    <a:pt x="28257" y="1360488"/>
                  </a:lnTo>
                  <a:lnTo>
                    <a:pt x="22543" y="1333500"/>
                  </a:lnTo>
                  <a:lnTo>
                    <a:pt x="17145" y="1306195"/>
                  </a:lnTo>
                  <a:lnTo>
                    <a:pt x="13017" y="1278573"/>
                  </a:lnTo>
                  <a:lnTo>
                    <a:pt x="9207" y="1250950"/>
                  </a:lnTo>
                  <a:lnTo>
                    <a:pt x="5715" y="1223328"/>
                  </a:lnTo>
                  <a:lnTo>
                    <a:pt x="3175" y="1195388"/>
                  </a:lnTo>
                  <a:lnTo>
                    <a:pt x="1270" y="1166813"/>
                  </a:lnTo>
                  <a:lnTo>
                    <a:pt x="317" y="1138238"/>
                  </a:lnTo>
                  <a:lnTo>
                    <a:pt x="0" y="1109980"/>
                  </a:lnTo>
                  <a:lnTo>
                    <a:pt x="317" y="1081088"/>
                  </a:lnTo>
                  <a:lnTo>
                    <a:pt x="1270" y="1052830"/>
                  </a:lnTo>
                  <a:lnTo>
                    <a:pt x="3175" y="1024255"/>
                  </a:lnTo>
                  <a:lnTo>
                    <a:pt x="5715" y="996315"/>
                  </a:lnTo>
                  <a:lnTo>
                    <a:pt x="9207" y="968375"/>
                  </a:lnTo>
                  <a:lnTo>
                    <a:pt x="13017" y="940753"/>
                  </a:lnTo>
                  <a:lnTo>
                    <a:pt x="17145" y="913448"/>
                  </a:lnTo>
                  <a:lnTo>
                    <a:pt x="22543" y="886143"/>
                  </a:lnTo>
                  <a:lnTo>
                    <a:pt x="28257" y="859473"/>
                  </a:lnTo>
                  <a:lnTo>
                    <a:pt x="34925" y="832485"/>
                  </a:lnTo>
                  <a:lnTo>
                    <a:pt x="42227" y="805815"/>
                  </a:lnTo>
                  <a:lnTo>
                    <a:pt x="49847" y="779780"/>
                  </a:lnTo>
                  <a:lnTo>
                    <a:pt x="58420" y="754063"/>
                  </a:lnTo>
                  <a:lnTo>
                    <a:pt x="67627" y="728345"/>
                  </a:lnTo>
                  <a:lnTo>
                    <a:pt x="77153" y="702945"/>
                  </a:lnTo>
                  <a:lnTo>
                    <a:pt x="86995" y="677863"/>
                  </a:lnTo>
                  <a:lnTo>
                    <a:pt x="97790" y="653098"/>
                  </a:lnTo>
                  <a:lnTo>
                    <a:pt x="109537" y="628650"/>
                  </a:lnTo>
                  <a:lnTo>
                    <a:pt x="121285" y="604520"/>
                  </a:lnTo>
                  <a:lnTo>
                    <a:pt x="133985" y="580708"/>
                  </a:lnTo>
                  <a:lnTo>
                    <a:pt x="147003" y="557213"/>
                  </a:lnTo>
                  <a:lnTo>
                    <a:pt x="160655" y="534353"/>
                  </a:lnTo>
                  <a:lnTo>
                    <a:pt x="174625" y="511493"/>
                  </a:lnTo>
                  <a:lnTo>
                    <a:pt x="189230" y="489268"/>
                  </a:lnTo>
                  <a:lnTo>
                    <a:pt x="204787" y="467360"/>
                  </a:lnTo>
                  <a:lnTo>
                    <a:pt x="220345" y="445770"/>
                  </a:lnTo>
                  <a:lnTo>
                    <a:pt x="236537" y="424815"/>
                  </a:lnTo>
                  <a:lnTo>
                    <a:pt x="253365" y="403860"/>
                  </a:lnTo>
                  <a:lnTo>
                    <a:pt x="270510" y="383540"/>
                  </a:lnTo>
                  <a:lnTo>
                    <a:pt x="287973" y="363538"/>
                  </a:lnTo>
                  <a:lnTo>
                    <a:pt x="306387" y="344488"/>
                  </a:lnTo>
                  <a:lnTo>
                    <a:pt x="325120" y="325120"/>
                  </a:lnTo>
                  <a:lnTo>
                    <a:pt x="344170" y="306705"/>
                  </a:lnTo>
                  <a:lnTo>
                    <a:pt x="363537" y="288290"/>
                  </a:lnTo>
                  <a:lnTo>
                    <a:pt x="383540" y="270510"/>
                  </a:lnTo>
                  <a:lnTo>
                    <a:pt x="403860" y="253683"/>
                  </a:lnTo>
                  <a:lnTo>
                    <a:pt x="424497" y="236855"/>
                  </a:lnTo>
                  <a:lnTo>
                    <a:pt x="445770" y="220663"/>
                  </a:lnTo>
                  <a:lnTo>
                    <a:pt x="467043" y="204788"/>
                  </a:lnTo>
                  <a:lnTo>
                    <a:pt x="488950" y="189865"/>
                  </a:lnTo>
                  <a:lnTo>
                    <a:pt x="511493" y="174943"/>
                  </a:lnTo>
                  <a:lnTo>
                    <a:pt x="534035" y="160655"/>
                  </a:lnTo>
                  <a:lnTo>
                    <a:pt x="557213" y="147320"/>
                  </a:lnTo>
                  <a:lnTo>
                    <a:pt x="580707" y="134303"/>
                  </a:lnTo>
                  <a:lnTo>
                    <a:pt x="604520" y="121603"/>
                  </a:lnTo>
                  <a:lnTo>
                    <a:pt x="628650" y="109538"/>
                  </a:lnTo>
                  <a:lnTo>
                    <a:pt x="652780" y="98108"/>
                  </a:lnTo>
                  <a:lnTo>
                    <a:pt x="677863" y="87313"/>
                  </a:lnTo>
                  <a:lnTo>
                    <a:pt x="702627" y="77153"/>
                  </a:lnTo>
                  <a:lnTo>
                    <a:pt x="728027" y="67628"/>
                  </a:lnTo>
                  <a:lnTo>
                    <a:pt x="753427" y="58420"/>
                  </a:lnTo>
                  <a:lnTo>
                    <a:pt x="779780" y="50165"/>
                  </a:lnTo>
                  <a:lnTo>
                    <a:pt x="805815" y="42228"/>
                  </a:lnTo>
                  <a:lnTo>
                    <a:pt x="832167" y="34925"/>
                  </a:lnTo>
                  <a:lnTo>
                    <a:pt x="858837" y="28575"/>
                  </a:lnTo>
                  <a:lnTo>
                    <a:pt x="886143" y="22860"/>
                  </a:lnTo>
                  <a:lnTo>
                    <a:pt x="913130" y="17780"/>
                  </a:lnTo>
                  <a:lnTo>
                    <a:pt x="940753" y="13018"/>
                  </a:lnTo>
                  <a:lnTo>
                    <a:pt x="968375" y="9208"/>
                  </a:lnTo>
                  <a:lnTo>
                    <a:pt x="995997" y="5715"/>
                  </a:lnTo>
                  <a:lnTo>
                    <a:pt x="1023937" y="3493"/>
                  </a:lnTo>
                  <a:lnTo>
                    <a:pt x="1052513" y="1588"/>
                  </a:lnTo>
                  <a:lnTo>
                    <a:pt x="1081087" y="318"/>
                  </a:lnTo>
                  <a:lnTo>
                    <a:pt x="1109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66" name="MH_Other_21"/>
            <p:cNvCxnSpPr/>
            <p:nvPr>
              <p:custDataLst>
                <p:tags r:id="rId20"/>
              </p:custDataLst>
            </p:nvPr>
          </p:nvCxnSpPr>
          <p:spPr bwMode="auto">
            <a:xfrm flipH="1">
              <a:off x="7042150" y="1662189"/>
              <a:ext cx="0" cy="2190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80"/>
          <p:cNvSpPr txBox="1"/>
          <p:nvPr/>
        </p:nvSpPr>
        <p:spPr>
          <a:xfrm>
            <a:off x="762462" y="3446960"/>
            <a:ext cx="1903018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文本框 80"/>
          <p:cNvSpPr txBox="1"/>
          <p:nvPr/>
        </p:nvSpPr>
        <p:spPr>
          <a:xfrm>
            <a:off x="310934" y="3975763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键盘控制小猫移动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文本框 80"/>
          <p:cNvSpPr txBox="1"/>
          <p:nvPr/>
        </p:nvSpPr>
        <p:spPr>
          <a:xfrm>
            <a:off x="2119154" y="1534223"/>
            <a:ext cx="1424741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文本框 80"/>
          <p:cNvSpPr txBox="1"/>
          <p:nvPr/>
        </p:nvSpPr>
        <p:spPr>
          <a:xfrm>
            <a:off x="1378750" y="1084025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设置老鼠随机出现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文本框 80"/>
          <p:cNvSpPr txBox="1"/>
          <p:nvPr/>
        </p:nvSpPr>
        <p:spPr>
          <a:xfrm>
            <a:off x="2897231" y="3251984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文本框 80"/>
          <p:cNvSpPr txBox="1"/>
          <p:nvPr/>
        </p:nvSpPr>
        <p:spPr>
          <a:xfrm>
            <a:off x="2897232" y="3711882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猫抓老鼠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" name="文本框 80"/>
          <p:cNvSpPr txBox="1"/>
          <p:nvPr/>
        </p:nvSpPr>
        <p:spPr>
          <a:xfrm>
            <a:off x="4416857" y="1222185"/>
            <a:ext cx="1804194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文本框 80"/>
          <p:cNvSpPr txBox="1"/>
          <p:nvPr/>
        </p:nvSpPr>
        <p:spPr>
          <a:xfrm>
            <a:off x="3860966" y="778627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猫发出叫声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文本框 80"/>
          <p:cNvSpPr txBox="1"/>
          <p:nvPr/>
        </p:nvSpPr>
        <p:spPr>
          <a:xfrm>
            <a:off x="6395228" y="2079993"/>
            <a:ext cx="1293870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</a:t>
            </a:r>
            <a:endParaRPr lang="en-US" altLang="zh-CN" sz="24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3" name="文本框 80"/>
          <p:cNvSpPr txBox="1"/>
          <p:nvPr/>
        </p:nvSpPr>
        <p:spPr>
          <a:xfrm>
            <a:off x="5677556" y="2510189"/>
            <a:ext cx="289105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为游戏计分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59" y="467917"/>
            <a:ext cx="1041656" cy="940384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53653" y="1272203"/>
            <a:ext cx="3126824" cy="2038483"/>
            <a:chOff x="2576224" y="1001864"/>
            <a:chExt cx="3126824" cy="2038483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2576224" y="1001864"/>
              <a:ext cx="3126824" cy="2038483"/>
            </a:xfrm>
            <a:custGeom>
              <a:avLst/>
              <a:gdLst>
                <a:gd name="T0" fmla="*/ 942 w 948"/>
                <a:gd name="T1" fmla="*/ 384 h 609"/>
                <a:gd name="T2" fmla="*/ 845 w 948"/>
                <a:gd name="T3" fmla="*/ 300 h 609"/>
                <a:gd name="T4" fmla="*/ 906 w 948"/>
                <a:gd name="T5" fmla="*/ 173 h 609"/>
                <a:gd name="T6" fmla="*/ 899 w 948"/>
                <a:gd name="T7" fmla="*/ 164 h 609"/>
                <a:gd name="T8" fmla="*/ 797 w 948"/>
                <a:gd name="T9" fmla="*/ 94 h 609"/>
                <a:gd name="T10" fmla="*/ 790 w 948"/>
                <a:gd name="T11" fmla="*/ 85 h 609"/>
                <a:gd name="T12" fmla="*/ 726 w 948"/>
                <a:gd name="T13" fmla="*/ 11 h 609"/>
                <a:gd name="T14" fmla="*/ 716 w 948"/>
                <a:gd name="T15" fmla="*/ 5 h 609"/>
                <a:gd name="T16" fmla="*/ 608 w 948"/>
                <a:gd name="T17" fmla="*/ 82 h 609"/>
                <a:gd name="T18" fmla="*/ 547 w 948"/>
                <a:gd name="T19" fmla="*/ 80 h 609"/>
                <a:gd name="T20" fmla="*/ 510 w 948"/>
                <a:gd name="T21" fmla="*/ 12 h 609"/>
                <a:gd name="T22" fmla="*/ 500 w 948"/>
                <a:gd name="T23" fmla="*/ 10 h 609"/>
                <a:gd name="T24" fmla="*/ 434 w 948"/>
                <a:gd name="T25" fmla="*/ 91 h 609"/>
                <a:gd name="T26" fmla="*/ 314 w 948"/>
                <a:gd name="T27" fmla="*/ 49 h 609"/>
                <a:gd name="T28" fmla="*/ 312 w 948"/>
                <a:gd name="T29" fmla="*/ 46 h 609"/>
                <a:gd name="T30" fmla="*/ 304 w 948"/>
                <a:gd name="T31" fmla="*/ 46 h 609"/>
                <a:gd name="T32" fmla="*/ 157 w 948"/>
                <a:gd name="T33" fmla="*/ 26 h 609"/>
                <a:gd name="T34" fmla="*/ 149 w 948"/>
                <a:gd name="T35" fmla="*/ 32 h 609"/>
                <a:gd name="T36" fmla="*/ 47 w 948"/>
                <a:gd name="T37" fmla="*/ 181 h 609"/>
                <a:gd name="T38" fmla="*/ 43 w 948"/>
                <a:gd name="T39" fmla="*/ 189 h 609"/>
                <a:gd name="T40" fmla="*/ 5 w 948"/>
                <a:gd name="T41" fmla="*/ 391 h 609"/>
                <a:gd name="T42" fmla="*/ 7 w 948"/>
                <a:gd name="T43" fmla="*/ 401 h 609"/>
                <a:gd name="T44" fmla="*/ 117 w 948"/>
                <a:gd name="T45" fmla="*/ 513 h 609"/>
                <a:gd name="T46" fmla="*/ 126 w 948"/>
                <a:gd name="T47" fmla="*/ 515 h 609"/>
                <a:gd name="T48" fmla="*/ 290 w 948"/>
                <a:gd name="T49" fmla="*/ 605 h 609"/>
                <a:gd name="T50" fmla="*/ 300 w 948"/>
                <a:gd name="T51" fmla="*/ 606 h 609"/>
                <a:gd name="T52" fmla="*/ 394 w 948"/>
                <a:gd name="T53" fmla="*/ 536 h 609"/>
                <a:gd name="T54" fmla="*/ 480 w 948"/>
                <a:gd name="T55" fmla="*/ 592 h 609"/>
                <a:gd name="T56" fmla="*/ 491 w 948"/>
                <a:gd name="T57" fmla="*/ 592 h 609"/>
                <a:gd name="T58" fmla="*/ 606 w 948"/>
                <a:gd name="T59" fmla="*/ 601 h 609"/>
                <a:gd name="T60" fmla="*/ 616 w 948"/>
                <a:gd name="T61" fmla="*/ 604 h 609"/>
                <a:gd name="T62" fmla="*/ 683 w 948"/>
                <a:gd name="T63" fmla="*/ 538 h 609"/>
                <a:gd name="T64" fmla="*/ 769 w 948"/>
                <a:gd name="T65" fmla="*/ 583 h 609"/>
                <a:gd name="T66" fmla="*/ 779 w 948"/>
                <a:gd name="T67" fmla="*/ 582 h 609"/>
                <a:gd name="T68" fmla="*/ 833 w 948"/>
                <a:gd name="T69" fmla="*/ 447 h 609"/>
                <a:gd name="T70" fmla="*/ 887 w 948"/>
                <a:gd name="T71" fmla="*/ 407 h 609"/>
                <a:gd name="T72" fmla="*/ 924 w 948"/>
                <a:gd name="T73" fmla="*/ 393 h 609"/>
                <a:gd name="T74" fmla="*/ 941 w 948"/>
                <a:gd name="T75" fmla="*/ 395 h 609"/>
                <a:gd name="T76" fmla="*/ 942 w 948"/>
                <a:gd name="T77" fmla="*/ 384 h 609"/>
                <a:gd name="T78" fmla="*/ 831 w 948"/>
                <a:gd name="T79" fmla="*/ 434 h 609"/>
                <a:gd name="T80" fmla="*/ 769 w 948"/>
                <a:gd name="T81" fmla="*/ 553 h 609"/>
                <a:gd name="T82" fmla="*/ 701 w 948"/>
                <a:gd name="T83" fmla="*/ 525 h 609"/>
                <a:gd name="T84" fmla="*/ 614 w 948"/>
                <a:gd name="T85" fmla="*/ 584 h 609"/>
                <a:gd name="T86" fmla="*/ 485 w 948"/>
                <a:gd name="T87" fmla="*/ 572 h 609"/>
                <a:gd name="T88" fmla="*/ 400 w 948"/>
                <a:gd name="T89" fmla="*/ 525 h 609"/>
                <a:gd name="T90" fmla="*/ 297 w 948"/>
                <a:gd name="T91" fmla="*/ 591 h 609"/>
                <a:gd name="T92" fmla="*/ 125 w 948"/>
                <a:gd name="T93" fmla="*/ 500 h 609"/>
                <a:gd name="T94" fmla="*/ 26 w 948"/>
                <a:gd name="T95" fmla="*/ 393 h 609"/>
                <a:gd name="T96" fmla="*/ 56 w 948"/>
                <a:gd name="T97" fmla="*/ 192 h 609"/>
                <a:gd name="T98" fmla="*/ 163 w 948"/>
                <a:gd name="T99" fmla="*/ 43 h 609"/>
                <a:gd name="T100" fmla="*/ 309 w 948"/>
                <a:gd name="T101" fmla="*/ 57 h 609"/>
                <a:gd name="T102" fmla="*/ 414 w 948"/>
                <a:gd name="T103" fmla="*/ 109 h 609"/>
                <a:gd name="T104" fmla="*/ 502 w 948"/>
                <a:gd name="T105" fmla="*/ 30 h 609"/>
                <a:gd name="T106" fmla="*/ 592 w 948"/>
                <a:gd name="T107" fmla="*/ 97 h 609"/>
                <a:gd name="T108" fmla="*/ 712 w 948"/>
                <a:gd name="T109" fmla="*/ 28 h 609"/>
                <a:gd name="T110" fmla="*/ 776 w 948"/>
                <a:gd name="T111" fmla="*/ 107 h 609"/>
                <a:gd name="T112" fmla="*/ 794 w 948"/>
                <a:gd name="T113" fmla="*/ 172 h 609"/>
                <a:gd name="T114" fmla="*/ 880 w 948"/>
                <a:gd name="T115" fmla="*/ 184 h 609"/>
                <a:gd name="T116" fmla="*/ 834 w 948"/>
                <a:gd name="T117" fmla="*/ 307 h 609"/>
                <a:gd name="T118" fmla="*/ 910 w 948"/>
                <a:gd name="T119" fmla="*/ 386 h 609"/>
                <a:gd name="T120" fmla="*/ 893 w 948"/>
                <a:gd name="T121" fmla="*/ 392 h 609"/>
                <a:gd name="T122" fmla="*/ 831 w 948"/>
                <a:gd name="T123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8" h="609">
                  <a:moveTo>
                    <a:pt x="942" y="384"/>
                  </a:moveTo>
                  <a:cubicBezTo>
                    <a:pt x="899" y="372"/>
                    <a:pt x="850" y="350"/>
                    <a:pt x="845" y="300"/>
                  </a:cubicBezTo>
                  <a:cubicBezTo>
                    <a:pt x="840" y="254"/>
                    <a:pt x="875" y="204"/>
                    <a:pt x="906" y="173"/>
                  </a:cubicBezTo>
                  <a:cubicBezTo>
                    <a:pt x="911" y="169"/>
                    <a:pt x="905" y="161"/>
                    <a:pt x="899" y="164"/>
                  </a:cubicBezTo>
                  <a:cubicBezTo>
                    <a:pt x="849" y="192"/>
                    <a:pt x="743" y="164"/>
                    <a:pt x="797" y="94"/>
                  </a:cubicBezTo>
                  <a:cubicBezTo>
                    <a:pt x="801" y="90"/>
                    <a:pt x="796" y="81"/>
                    <a:pt x="790" y="85"/>
                  </a:cubicBezTo>
                  <a:cubicBezTo>
                    <a:pt x="736" y="126"/>
                    <a:pt x="716" y="53"/>
                    <a:pt x="726" y="11"/>
                  </a:cubicBezTo>
                  <a:cubicBezTo>
                    <a:pt x="728" y="5"/>
                    <a:pt x="720" y="0"/>
                    <a:pt x="716" y="5"/>
                  </a:cubicBezTo>
                  <a:cubicBezTo>
                    <a:pt x="688" y="39"/>
                    <a:pt x="650" y="68"/>
                    <a:pt x="608" y="82"/>
                  </a:cubicBezTo>
                  <a:cubicBezTo>
                    <a:pt x="588" y="88"/>
                    <a:pt x="566" y="90"/>
                    <a:pt x="547" y="80"/>
                  </a:cubicBezTo>
                  <a:cubicBezTo>
                    <a:pt x="522" y="68"/>
                    <a:pt x="514" y="37"/>
                    <a:pt x="510" y="12"/>
                  </a:cubicBezTo>
                  <a:cubicBezTo>
                    <a:pt x="509" y="7"/>
                    <a:pt x="502" y="6"/>
                    <a:pt x="500" y="10"/>
                  </a:cubicBezTo>
                  <a:cubicBezTo>
                    <a:pt x="483" y="42"/>
                    <a:pt x="466" y="74"/>
                    <a:pt x="434" y="91"/>
                  </a:cubicBezTo>
                  <a:cubicBezTo>
                    <a:pt x="391" y="114"/>
                    <a:pt x="330" y="95"/>
                    <a:pt x="314" y="49"/>
                  </a:cubicBezTo>
                  <a:cubicBezTo>
                    <a:pt x="314" y="47"/>
                    <a:pt x="313" y="47"/>
                    <a:pt x="312" y="46"/>
                  </a:cubicBezTo>
                  <a:cubicBezTo>
                    <a:pt x="310" y="44"/>
                    <a:pt x="307" y="43"/>
                    <a:pt x="304" y="46"/>
                  </a:cubicBezTo>
                  <a:cubicBezTo>
                    <a:pt x="268" y="87"/>
                    <a:pt x="192" y="53"/>
                    <a:pt x="157" y="26"/>
                  </a:cubicBezTo>
                  <a:cubicBezTo>
                    <a:pt x="153" y="23"/>
                    <a:pt x="148" y="28"/>
                    <a:pt x="149" y="32"/>
                  </a:cubicBezTo>
                  <a:cubicBezTo>
                    <a:pt x="170" y="98"/>
                    <a:pt x="125" y="189"/>
                    <a:pt x="47" y="181"/>
                  </a:cubicBezTo>
                  <a:cubicBezTo>
                    <a:pt x="43" y="181"/>
                    <a:pt x="41" y="186"/>
                    <a:pt x="43" y="189"/>
                  </a:cubicBezTo>
                  <a:cubicBezTo>
                    <a:pt x="78" y="254"/>
                    <a:pt x="89" y="358"/>
                    <a:pt x="5" y="391"/>
                  </a:cubicBezTo>
                  <a:cubicBezTo>
                    <a:pt x="0" y="393"/>
                    <a:pt x="0" y="401"/>
                    <a:pt x="7" y="401"/>
                  </a:cubicBezTo>
                  <a:cubicBezTo>
                    <a:pt x="74" y="405"/>
                    <a:pt x="104" y="451"/>
                    <a:pt x="117" y="513"/>
                  </a:cubicBezTo>
                  <a:cubicBezTo>
                    <a:pt x="118" y="517"/>
                    <a:pt x="123" y="518"/>
                    <a:pt x="126" y="515"/>
                  </a:cubicBezTo>
                  <a:cubicBezTo>
                    <a:pt x="193" y="438"/>
                    <a:pt x="273" y="536"/>
                    <a:pt x="290" y="605"/>
                  </a:cubicBezTo>
                  <a:cubicBezTo>
                    <a:pt x="291" y="609"/>
                    <a:pt x="297" y="609"/>
                    <a:pt x="300" y="606"/>
                  </a:cubicBezTo>
                  <a:cubicBezTo>
                    <a:pt x="325" y="572"/>
                    <a:pt x="348" y="537"/>
                    <a:pt x="394" y="536"/>
                  </a:cubicBezTo>
                  <a:cubicBezTo>
                    <a:pt x="430" y="535"/>
                    <a:pt x="474" y="553"/>
                    <a:pt x="480" y="592"/>
                  </a:cubicBezTo>
                  <a:cubicBezTo>
                    <a:pt x="481" y="597"/>
                    <a:pt x="490" y="597"/>
                    <a:pt x="491" y="592"/>
                  </a:cubicBezTo>
                  <a:cubicBezTo>
                    <a:pt x="504" y="520"/>
                    <a:pt x="602" y="530"/>
                    <a:pt x="606" y="601"/>
                  </a:cubicBezTo>
                  <a:cubicBezTo>
                    <a:pt x="606" y="606"/>
                    <a:pt x="614" y="609"/>
                    <a:pt x="616" y="604"/>
                  </a:cubicBezTo>
                  <a:cubicBezTo>
                    <a:pt x="630" y="573"/>
                    <a:pt x="649" y="547"/>
                    <a:pt x="683" y="538"/>
                  </a:cubicBezTo>
                  <a:cubicBezTo>
                    <a:pt x="720" y="528"/>
                    <a:pt x="763" y="542"/>
                    <a:pt x="769" y="583"/>
                  </a:cubicBezTo>
                  <a:cubicBezTo>
                    <a:pt x="770" y="589"/>
                    <a:pt x="780" y="588"/>
                    <a:pt x="779" y="582"/>
                  </a:cubicBezTo>
                  <a:cubicBezTo>
                    <a:pt x="775" y="531"/>
                    <a:pt x="797" y="482"/>
                    <a:pt x="833" y="447"/>
                  </a:cubicBezTo>
                  <a:cubicBezTo>
                    <a:pt x="849" y="431"/>
                    <a:pt x="869" y="419"/>
                    <a:pt x="887" y="407"/>
                  </a:cubicBezTo>
                  <a:cubicBezTo>
                    <a:pt x="898" y="400"/>
                    <a:pt x="911" y="395"/>
                    <a:pt x="924" y="393"/>
                  </a:cubicBezTo>
                  <a:cubicBezTo>
                    <a:pt x="930" y="392"/>
                    <a:pt x="935" y="395"/>
                    <a:pt x="941" y="395"/>
                  </a:cubicBezTo>
                  <a:cubicBezTo>
                    <a:pt x="947" y="395"/>
                    <a:pt x="948" y="386"/>
                    <a:pt x="942" y="384"/>
                  </a:cubicBezTo>
                  <a:close/>
                  <a:moveTo>
                    <a:pt x="831" y="434"/>
                  </a:moveTo>
                  <a:cubicBezTo>
                    <a:pt x="796" y="463"/>
                    <a:pt x="773" y="508"/>
                    <a:pt x="769" y="553"/>
                  </a:cubicBezTo>
                  <a:cubicBezTo>
                    <a:pt x="755" y="533"/>
                    <a:pt x="729" y="525"/>
                    <a:pt x="701" y="525"/>
                  </a:cubicBezTo>
                  <a:cubicBezTo>
                    <a:pt x="661" y="525"/>
                    <a:pt x="633" y="551"/>
                    <a:pt x="614" y="584"/>
                  </a:cubicBezTo>
                  <a:cubicBezTo>
                    <a:pt x="597" y="522"/>
                    <a:pt x="511" y="512"/>
                    <a:pt x="485" y="572"/>
                  </a:cubicBezTo>
                  <a:cubicBezTo>
                    <a:pt x="471" y="541"/>
                    <a:pt x="433" y="527"/>
                    <a:pt x="400" y="525"/>
                  </a:cubicBezTo>
                  <a:cubicBezTo>
                    <a:pt x="351" y="522"/>
                    <a:pt x="323" y="557"/>
                    <a:pt x="297" y="591"/>
                  </a:cubicBezTo>
                  <a:cubicBezTo>
                    <a:pt x="274" y="518"/>
                    <a:pt x="194" y="433"/>
                    <a:pt x="125" y="500"/>
                  </a:cubicBezTo>
                  <a:cubicBezTo>
                    <a:pt x="112" y="445"/>
                    <a:pt x="82" y="403"/>
                    <a:pt x="26" y="393"/>
                  </a:cubicBezTo>
                  <a:cubicBezTo>
                    <a:pt x="94" y="353"/>
                    <a:pt x="89" y="259"/>
                    <a:pt x="56" y="192"/>
                  </a:cubicBezTo>
                  <a:cubicBezTo>
                    <a:pt x="130" y="193"/>
                    <a:pt x="175" y="111"/>
                    <a:pt x="163" y="43"/>
                  </a:cubicBezTo>
                  <a:cubicBezTo>
                    <a:pt x="204" y="70"/>
                    <a:pt x="271" y="93"/>
                    <a:pt x="309" y="57"/>
                  </a:cubicBezTo>
                  <a:cubicBezTo>
                    <a:pt x="325" y="98"/>
                    <a:pt x="370" y="118"/>
                    <a:pt x="414" y="109"/>
                  </a:cubicBezTo>
                  <a:cubicBezTo>
                    <a:pt x="458" y="100"/>
                    <a:pt x="482" y="67"/>
                    <a:pt x="502" y="30"/>
                  </a:cubicBezTo>
                  <a:cubicBezTo>
                    <a:pt x="513" y="73"/>
                    <a:pt x="542" y="104"/>
                    <a:pt x="592" y="97"/>
                  </a:cubicBezTo>
                  <a:cubicBezTo>
                    <a:pt x="637" y="92"/>
                    <a:pt x="680" y="62"/>
                    <a:pt x="712" y="28"/>
                  </a:cubicBezTo>
                  <a:cubicBezTo>
                    <a:pt x="710" y="72"/>
                    <a:pt x="734" y="123"/>
                    <a:pt x="776" y="107"/>
                  </a:cubicBezTo>
                  <a:cubicBezTo>
                    <a:pt x="766" y="130"/>
                    <a:pt x="769" y="154"/>
                    <a:pt x="794" y="172"/>
                  </a:cubicBezTo>
                  <a:cubicBezTo>
                    <a:pt x="818" y="189"/>
                    <a:pt x="852" y="192"/>
                    <a:pt x="880" y="184"/>
                  </a:cubicBezTo>
                  <a:cubicBezTo>
                    <a:pt x="851" y="218"/>
                    <a:pt x="829" y="262"/>
                    <a:pt x="834" y="307"/>
                  </a:cubicBezTo>
                  <a:cubicBezTo>
                    <a:pt x="838" y="348"/>
                    <a:pt x="874" y="372"/>
                    <a:pt x="910" y="386"/>
                  </a:cubicBezTo>
                  <a:cubicBezTo>
                    <a:pt x="905" y="387"/>
                    <a:pt x="899" y="389"/>
                    <a:pt x="893" y="392"/>
                  </a:cubicBezTo>
                  <a:cubicBezTo>
                    <a:pt x="871" y="403"/>
                    <a:pt x="850" y="419"/>
                    <a:pt x="831" y="4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958241" y="1366862"/>
              <a:ext cx="2283279" cy="102688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6000" b="1" dirty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广播</a:t>
              </a:r>
              <a:endParaRPr lang="en-US" altLang="zh-CN" sz="60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35" y="449369"/>
            <a:ext cx="4376955" cy="36416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332">
            <a:off x="5663823" y="507963"/>
            <a:ext cx="1613582" cy="992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200229160237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200229160237"/>
  <p:tag name="MH_LIBRARY" val="GRAPHIC"/>
  <p:tag name="MH_TYPE" val="Other"/>
  <p:tag name="MH_ORDER" val="11"/>
</p:tagLst>
</file>

<file path=ppt/tags/tag11.xml><?xml version="1.0" encoding="utf-8"?>
<p:tagLst xmlns:p="http://schemas.openxmlformats.org/presentationml/2006/main">
  <p:tag name="MH" val="20200229160237"/>
  <p:tag name="MH_LIBRARY" val="GRAPHIC"/>
  <p:tag name="MH_TYPE" val="Other"/>
  <p:tag name="MH_ORDER" val="12"/>
</p:tagLst>
</file>

<file path=ppt/tags/tag12.xml><?xml version="1.0" encoding="utf-8"?>
<p:tagLst xmlns:p="http://schemas.openxmlformats.org/presentationml/2006/main">
  <p:tag name="MH" val="20200229160237"/>
  <p:tag name="MH_LIBRARY" val="GRAPHIC"/>
  <p:tag name="MH_TYPE" val="Other"/>
  <p:tag name="MH_ORDER" val="13"/>
</p:tagLst>
</file>

<file path=ppt/tags/tag13.xml><?xml version="1.0" encoding="utf-8"?>
<p:tagLst xmlns:p="http://schemas.openxmlformats.org/presentationml/2006/main">
  <p:tag name="MH" val="20200229160237"/>
  <p:tag name="MH_LIBRARY" val="GRAPHIC"/>
  <p:tag name="MH_TYPE" val="Other"/>
  <p:tag name="MH_ORDER" val="14"/>
</p:tagLst>
</file>

<file path=ppt/tags/tag14.xml><?xml version="1.0" encoding="utf-8"?>
<p:tagLst xmlns:p="http://schemas.openxmlformats.org/presentationml/2006/main">
  <p:tag name="MH" val="20200229160237"/>
  <p:tag name="MH_LIBRARY" val="GRAPHIC"/>
  <p:tag name="MH_TYPE" val="Other"/>
  <p:tag name="MH_ORDER" val="15"/>
</p:tagLst>
</file>

<file path=ppt/tags/tag15.xml><?xml version="1.0" encoding="utf-8"?>
<p:tagLst xmlns:p="http://schemas.openxmlformats.org/presentationml/2006/main">
  <p:tag name="MH" val="20200229160237"/>
  <p:tag name="MH_LIBRARY" val="GRAPHIC"/>
  <p:tag name="MH_TYPE" val="Other"/>
  <p:tag name="MH_ORDER" val="16"/>
</p:tagLst>
</file>

<file path=ppt/tags/tag16.xml><?xml version="1.0" encoding="utf-8"?>
<p:tagLst xmlns:p="http://schemas.openxmlformats.org/presentationml/2006/main">
  <p:tag name="MH" val="20200229160237"/>
  <p:tag name="MH_LIBRARY" val="GRAPHIC"/>
  <p:tag name="MH_TYPE" val="Other"/>
  <p:tag name="MH_ORDER" val="17"/>
</p:tagLst>
</file>

<file path=ppt/tags/tag17.xml><?xml version="1.0" encoding="utf-8"?>
<p:tagLst xmlns:p="http://schemas.openxmlformats.org/presentationml/2006/main">
  <p:tag name="MH" val="20200229160237"/>
  <p:tag name="MH_LIBRARY" val="GRAPHIC"/>
  <p:tag name="MH_TYPE" val="Other"/>
  <p:tag name="MH_ORDER" val="18"/>
</p:tagLst>
</file>

<file path=ppt/tags/tag18.xml><?xml version="1.0" encoding="utf-8"?>
<p:tagLst xmlns:p="http://schemas.openxmlformats.org/presentationml/2006/main">
  <p:tag name="MH" val="20200229160237"/>
  <p:tag name="MH_LIBRARY" val="GRAPHIC"/>
  <p:tag name="MH_TYPE" val="Other"/>
  <p:tag name="MH_ORDER" val="19"/>
</p:tagLst>
</file>

<file path=ppt/tags/tag19.xml><?xml version="1.0" encoding="utf-8"?>
<p:tagLst xmlns:p="http://schemas.openxmlformats.org/presentationml/2006/main">
  <p:tag name="MH" val="20200229160237"/>
  <p:tag name="MH_LIBRARY" val="GRAPHIC"/>
  <p:tag name="MH_TYPE" val="Other"/>
  <p:tag name="MH_ORDER" val="20"/>
</p:tagLst>
</file>

<file path=ppt/tags/tag2.xml><?xml version="1.0" encoding="utf-8"?>
<p:tagLst xmlns:p="http://schemas.openxmlformats.org/presentationml/2006/main">
  <p:tag name="MH" val="20200229160237"/>
  <p:tag name="MH_LIBRARY" val="GRAPHIC"/>
  <p:tag name="MH_TYPE" val="Other"/>
  <p:tag name="MH_ORDER" val="2"/>
</p:tagLst>
</file>

<file path=ppt/tags/tag20.xml><?xml version="1.0" encoding="utf-8"?>
<p:tagLst xmlns:p="http://schemas.openxmlformats.org/presentationml/2006/main">
  <p:tag name="MH" val="20200229160237"/>
  <p:tag name="MH_LIBRARY" val="GRAPHIC"/>
  <p:tag name="MH_TYPE" val="Other"/>
  <p:tag name="MH_ORDER" val="21"/>
</p:tagLst>
</file>

<file path=ppt/tags/tag21.xml><?xml version="1.0" encoding="utf-8"?>
<p:tagLst xmlns:p="http://schemas.openxmlformats.org/presentationml/2006/main">
  <p:tag name="MH_TYPE" val="#NeiR#"/>
  <p:tag name="MH_NUMBER" val="5"/>
  <p:tag name="MH_CATEGORY" val="#LiuChBZh#"/>
  <p:tag name="MH_LAYOUT" val="SubTitle"/>
  <p:tag name="MH" val="20200229160237"/>
  <p:tag name="MH_LIBRARY" val="GRAPHIC"/>
</p:tagLst>
</file>

<file path=ppt/tags/tag22.xml><?xml version="1.0" encoding="utf-8"?>
<p:tagLst xmlns:p="http://schemas.openxmlformats.org/presentationml/2006/main">
  <p:tag name="MH" val="20200229160237"/>
  <p:tag name="MH_LIBRARY" val="GRAPHIC"/>
  <p:tag name="MH_TYPE" val="Other"/>
  <p:tag name="MH_ORDER" val="1"/>
</p:tagLst>
</file>

<file path=ppt/tags/tag23.xml><?xml version="1.0" encoding="utf-8"?>
<p:tagLst xmlns:p="http://schemas.openxmlformats.org/presentationml/2006/main">
  <p:tag name="MH" val="20200229160237"/>
  <p:tag name="MH_LIBRARY" val="GRAPHIC"/>
  <p:tag name="MH_TYPE" val="Other"/>
  <p:tag name="MH_ORDER" val="2"/>
</p:tagLst>
</file>

<file path=ppt/tags/tag24.xml><?xml version="1.0" encoding="utf-8"?>
<p:tagLst xmlns:p="http://schemas.openxmlformats.org/presentationml/2006/main">
  <p:tag name="MH" val="20200229160237"/>
  <p:tag name="MH_LIBRARY" val="GRAPHIC"/>
  <p:tag name="MH_TYPE" val="Other"/>
  <p:tag name="MH_ORDER" val="3"/>
</p:tagLst>
</file>

<file path=ppt/tags/tag25.xml><?xml version="1.0" encoding="utf-8"?>
<p:tagLst xmlns:p="http://schemas.openxmlformats.org/presentationml/2006/main">
  <p:tag name="MH" val="20200229160237"/>
  <p:tag name="MH_LIBRARY" val="GRAPHIC"/>
  <p:tag name="MH_TYPE" val="Other"/>
  <p:tag name="MH_ORDER" val="4"/>
</p:tagLst>
</file>

<file path=ppt/tags/tag26.xml><?xml version="1.0" encoding="utf-8"?>
<p:tagLst xmlns:p="http://schemas.openxmlformats.org/presentationml/2006/main">
  <p:tag name="MH" val="20200229160237"/>
  <p:tag name="MH_LIBRARY" val="GRAPHIC"/>
  <p:tag name="MH_TYPE" val="Other"/>
  <p:tag name="MH_ORDER" val="6"/>
</p:tagLst>
</file>

<file path=ppt/tags/tag27.xml><?xml version="1.0" encoding="utf-8"?>
<p:tagLst xmlns:p="http://schemas.openxmlformats.org/presentationml/2006/main">
  <p:tag name="MH" val="20200229160237"/>
  <p:tag name="MH_LIBRARY" val="GRAPHIC"/>
  <p:tag name="MH_TYPE" val="Other"/>
  <p:tag name="MH_ORDER" val="7"/>
</p:tagLst>
</file>

<file path=ppt/tags/tag28.xml><?xml version="1.0" encoding="utf-8"?>
<p:tagLst xmlns:p="http://schemas.openxmlformats.org/presentationml/2006/main">
  <p:tag name="MH" val="20200229160237"/>
  <p:tag name="MH_LIBRARY" val="GRAPHIC"/>
  <p:tag name="MH_TYPE" val="Other"/>
  <p:tag name="MH_ORDER" val="8"/>
</p:tagLst>
</file>

<file path=ppt/tags/tag29.xml><?xml version="1.0" encoding="utf-8"?>
<p:tagLst xmlns:p="http://schemas.openxmlformats.org/presentationml/2006/main">
  <p:tag name="MH" val="20200229160237"/>
  <p:tag name="MH_LIBRARY" val="GRAPHIC"/>
  <p:tag name="MH_TYPE" val="Other"/>
  <p:tag name="MH_ORDER" val="9"/>
</p:tagLst>
</file>

<file path=ppt/tags/tag3.xml><?xml version="1.0" encoding="utf-8"?>
<p:tagLst xmlns:p="http://schemas.openxmlformats.org/presentationml/2006/main">
  <p:tag name="MH" val="20200229160237"/>
  <p:tag name="MH_LIBRARY" val="GRAPHIC"/>
  <p:tag name="MH_TYPE" val="Other"/>
  <p:tag name="MH_ORDER" val="3"/>
</p:tagLst>
</file>

<file path=ppt/tags/tag30.xml><?xml version="1.0" encoding="utf-8"?>
<p:tagLst xmlns:p="http://schemas.openxmlformats.org/presentationml/2006/main">
  <p:tag name="MH" val="20200229160237"/>
  <p:tag name="MH_LIBRARY" val="GRAPHIC"/>
  <p:tag name="MH_TYPE" val="Other"/>
  <p:tag name="MH_ORDER" val="10"/>
</p:tagLst>
</file>

<file path=ppt/tags/tag31.xml><?xml version="1.0" encoding="utf-8"?>
<p:tagLst xmlns:p="http://schemas.openxmlformats.org/presentationml/2006/main">
  <p:tag name="MH" val="20200229160237"/>
  <p:tag name="MH_LIBRARY" val="GRAPHIC"/>
  <p:tag name="MH_TYPE" val="Other"/>
  <p:tag name="MH_ORDER" val="11"/>
</p:tagLst>
</file>

<file path=ppt/tags/tag32.xml><?xml version="1.0" encoding="utf-8"?>
<p:tagLst xmlns:p="http://schemas.openxmlformats.org/presentationml/2006/main">
  <p:tag name="MH" val="20200229160237"/>
  <p:tag name="MH_LIBRARY" val="GRAPHIC"/>
  <p:tag name="MH_TYPE" val="Other"/>
  <p:tag name="MH_ORDER" val="12"/>
</p:tagLst>
</file>

<file path=ppt/tags/tag33.xml><?xml version="1.0" encoding="utf-8"?>
<p:tagLst xmlns:p="http://schemas.openxmlformats.org/presentationml/2006/main">
  <p:tag name="MH" val="20200229160237"/>
  <p:tag name="MH_LIBRARY" val="GRAPHIC"/>
  <p:tag name="MH_TYPE" val="Other"/>
  <p:tag name="MH_ORDER" val="13"/>
</p:tagLst>
</file>

<file path=ppt/tags/tag34.xml><?xml version="1.0" encoding="utf-8"?>
<p:tagLst xmlns:p="http://schemas.openxmlformats.org/presentationml/2006/main">
  <p:tag name="MH" val="20200229160237"/>
  <p:tag name="MH_LIBRARY" val="GRAPHIC"/>
  <p:tag name="MH_TYPE" val="Other"/>
  <p:tag name="MH_ORDER" val="14"/>
</p:tagLst>
</file>

<file path=ppt/tags/tag35.xml><?xml version="1.0" encoding="utf-8"?>
<p:tagLst xmlns:p="http://schemas.openxmlformats.org/presentationml/2006/main">
  <p:tag name="MH" val="20200229160237"/>
  <p:tag name="MH_LIBRARY" val="GRAPHIC"/>
  <p:tag name="MH_TYPE" val="Other"/>
  <p:tag name="MH_ORDER" val="15"/>
</p:tagLst>
</file>

<file path=ppt/tags/tag36.xml><?xml version="1.0" encoding="utf-8"?>
<p:tagLst xmlns:p="http://schemas.openxmlformats.org/presentationml/2006/main">
  <p:tag name="MH" val="20200229160237"/>
  <p:tag name="MH_LIBRARY" val="GRAPHIC"/>
  <p:tag name="MH_TYPE" val="Other"/>
  <p:tag name="MH_ORDER" val="16"/>
</p:tagLst>
</file>

<file path=ppt/tags/tag37.xml><?xml version="1.0" encoding="utf-8"?>
<p:tagLst xmlns:p="http://schemas.openxmlformats.org/presentationml/2006/main">
  <p:tag name="MH" val="20200229160237"/>
  <p:tag name="MH_LIBRARY" val="GRAPHIC"/>
  <p:tag name="MH_TYPE" val="Other"/>
  <p:tag name="MH_ORDER" val="17"/>
</p:tagLst>
</file>

<file path=ppt/tags/tag38.xml><?xml version="1.0" encoding="utf-8"?>
<p:tagLst xmlns:p="http://schemas.openxmlformats.org/presentationml/2006/main">
  <p:tag name="MH" val="20200229160237"/>
  <p:tag name="MH_LIBRARY" val="GRAPHIC"/>
  <p:tag name="MH_TYPE" val="Other"/>
  <p:tag name="MH_ORDER" val="18"/>
</p:tagLst>
</file>

<file path=ppt/tags/tag39.xml><?xml version="1.0" encoding="utf-8"?>
<p:tagLst xmlns:p="http://schemas.openxmlformats.org/presentationml/2006/main">
  <p:tag name="MH" val="20200229160237"/>
  <p:tag name="MH_LIBRARY" val="GRAPHIC"/>
  <p:tag name="MH_TYPE" val="Other"/>
  <p:tag name="MH_ORDER" val="19"/>
</p:tagLst>
</file>

<file path=ppt/tags/tag4.xml><?xml version="1.0" encoding="utf-8"?>
<p:tagLst xmlns:p="http://schemas.openxmlformats.org/presentationml/2006/main">
  <p:tag name="MH" val="20200229160237"/>
  <p:tag name="MH_LIBRARY" val="GRAPHIC"/>
  <p:tag name="MH_TYPE" val="Other"/>
  <p:tag name="MH_ORDER" val="4"/>
</p:tagLst>
</file>

<file path=ppt/tags/tag40.xml><?xml version="1.0" encoding="utf-8"?>
<p:tagLst xmlns:p="http://schemas.openxmlformats.org/presentationml/2006/main">
  <p:tag name="MH" val="20200229160237"/>
  <p:tag name="MH_LIBRARY" val="GRAPHIC"/>
  <p:tag name="MH_TYPE" val="Other"/>
  <p:tag name="MH_ORDER" val="20"/>
</p:tagLst>
</file>

<file path=ppt/tags/tag41.xml><?xml version="1.0" encoding="utf-8"?>
<p:tagLst xmlns:p="http://schemas.openxmlformats.org/presentationml/2006/main">
  <p:tag name="MH" val="20200229160237"/>
  <p:tag name="MH_LIBRARY" val="GRAPHIC"/>
  <p:tag name="MH_TYPE" val="Other"/>
  <p:tag name="MH_ORDER" val="21"/>
</p:tagLst>
</file>

<file path=ppt/tags/tag42.xml><?xml version="1.0" encoding="utf-8"?>
<p:tagLst xmlns:p="http://schemas.openxmlformats.org/presentationml/2006/main">
  <p:tag name="MH_TYPE" val="#NeiR#"/>
  <p:tag name="MH_NUMBER" val="5"/>
  <p:tag name="MH_CATEGORY" val="#LiuChBZh#"/>
  <p:tag name="MH_LAYOUT" val="SubTitle"/>
  <p:tag name="MH" val="20200229160237"/>
  <p:tag name="MH_LIBRARY" val="GRAPHIC"/>
</p:tagLst>
</file>

<file path=ppt/tags/tag43.xml><?xml version="1.0" encoding="utf-8"?>
<p:tagLst xmlns:p="http://schemas.openxmlformats.org/presentationml/2006/main">
  <p:tag name="MH" val="20200229160237"/>
  <p:tag name="MH_LIBRARY" val="GRAPHIC"/>
  <p:tag name="MH_TYPE" val="Other"/>
  <p:tag name="MH_ORDER" val="1"/>
</p:tagLst>
</file>

<file path=ppt/tags/tag44.xml><?xml version="1.0" encoding="utf-8"?>
<p:tagLst xmlns:p="http://schemas.openxmlformats.org/presentationml/2006/main">
  <p:tag name="MH" val="20200229160237"/>
  <p:tag name="MH_LIBRARY" val="GRAPHIC"/>
  <p:tag name="MH_TYPE" val="Other"/>
  <p:tag name="MH_ORDER" val="2"/>
</p:tagLst>
</file>

<file path=ppt/tags/tag45.xml><?xml version="1.0" encoding="utf-8"?>
<p:tagLst xmlns:p="http://schemas.openxmlformats.org/presentationml/2006/main">
  <p:tag name="MH" val="20200229160237"/>
  <p:tag name="MH_LIBRARY" val="GRAPHIC"/>
  <p:tag name="MH_TYPE" val="Other"/>
  <p:tag name="MH_ORDER" val="3"/>
</p:tagLst>
</file>

<file path=ppt/tags/tag46.xml><?xml version="1.0" encoding="utf-8"?>
<p:tagLst xmlns:p="http://schemas.openxmlformats.org/presentationml/2006/main">
  <p:tag name="MH" val="20200229160237"/>
  <p:tag name="MH_LIBRARY" val="GRAPHIC"/>
  <p:tag name="MH_TYPE" val="Other"/>
  <p:tag name="MH_ORDER" val="4"/>
</p:tagLst>
</file>

<file path=ppt/tags/tag47.xml><?xml version="1.0" encoding="utf-8"?>
<p:tagLst xmlns:p="http://schemas.openxmlformats.org/presentationml/2006/main">
  <p:tag name="MH" val="20200229160237"/>
  <p:tag name="MH_LIBRARY" val="GRAPHIC"/>
  <p:tag name="MH_TYPE" val="Other"/>
  <p:tag name="MH_ORDER" val="6"/>
</p:tagLst>
</file>

<file path=ppt/tags/tag48.xml><?xml version="1.0" encoding="utf-8"?>
<p:tagLst xmlns:p="http://schemas.openxmlformats.org/presentationml/2006/main">
  <p:tag name="MH" val="20200229160237"/>
  <p:tag name="MH_LIBRARY" val="GRAPHIC"/>
  <p:tag name="MH_TYPE" val="Other"/>
  <p:tag name="MH_ORDER" val="7"/>
</p:tagLst>
</file>

<file path=ppt/tags/tag49.xml><?xml version="1.0" encoding="utf-8"?>
<p:tagLst xmlns:p="http://schemas.openxmlformats.org/presentationml/2006/main">
  <p:tag name="MH" val="20200229160237"/>
  <p:tag name="MH_LIBRARY" val="GRAPHIC"/>
  <p:tag name="MH_TYPE" val="Other"/>
  <p:tag name="MH_ORDER" val="8"/>
</p:tagLst>
</file>

<file path=ppt/tags/tag5.xml><?xml version="1.0" encoding="utf-8"?>
<p:tagLst xmlns:p="http://schemas.openxmlformats.org/presentationml/2006/main">
  <p:tag name="MH" val="20200229160237"/>
  <p:tag name="MH_LIBRARY" val="GRAPHIC"/>
  <p:tag name="MH_TYPE" val="Other"/>
  <p:tag name="MH_ORDER" val="6"/>
</p:tagLst>
</file>

<file path=ppt/tags/tag50.xml><?xml version="1.0" encoding="utf-8"?>
<p:tagLst xmlns:p="http://schemas.openxmlformats.org/presentationml/2006/main">
  <p:tag name="MH" val="20200229160237"/>
  <p:tag name="MH_LIBRARY" val="GRAPHIC"/>
  <p:tag name="MH_TYPE" val="Other"/>
  <p:tag name="MH_ORDER" val="9"/>
</p:tagLst>
</file>

<file path=ppt/tags/tag51.xml><?xml version="1.0" encoding="utf-8"?>
<p:tagLst xmlns:p="http://schemas.openxmlformats.org/presentationml/2006/main">
  <p:tag name="MH" val="20200229160237"/>
  <p:tag name="MH_LIBRARY" val="GRAPHIC"/>
  <p:tag name="MH_TYPE" val="Other"/>
  <p:tag name="MH_ORDER" val="10"/>
</p:tagLst>
</file>

<file path=ppt/tags/tag52.xml><?xml version="1.0" encoding="utf-8"?>
<p:tagLst xmlns:p="http://schemas.openxmlformats.org/presentationml/2006/main">
  <p:tag name="MH" val="20200229160237"/>
  <p:tag name="MH_LIBRARY" val="GRAPHIC"/>
  <p:tag name="MH_TYPE" val="Other"/>
  <p:tag name="MH_ORDER" val="11"/>
</p:tagLst>
</file>

<file path=ppt/tags/tag53.xml><?xml version="1.0" encoding="utf-8"?>
<p:tagLst xmlns:p="http://schemas.openxmlformats.org/presentationml/2006/main">
  <p:tag name="MH" val="20200229160237"/>
  <p:tag name="MH_LIBRARY" val="GRAPHIC"/>
  <p:tag name="MH_TYPE" val="Other"/>
  <p:tag name="MH_ORDER" val="12"/>
</p:tagLst>
</file>

<file path=ppt/tags/tag54.xml><?xml version="1.0" encoding="utf-8"?>
<p:tagLst xmlns:p="http://schemas.openxmlformats.org/presentationml/2006/main">
  <p:tag name="MH" val="20200229160237"/>
  <p:tag name="MH_LIBRARY" val="GRAPHIC"/>
  <p:tag name="MH_TYPE" val="Other"/>
  <p:tag name="MH_ORDER" val="13"/>
</p:tagLst>
</file>

<file path=ppt/tags/tag55.xml><?xml version="1.0" encoding="utf-8"?>
<p:tagLst xmlns:p="http://schemas.openxmlformats.org/presentationml/2006/main">
  <p:tag name="MH" val="20200229160237"/>
  <p:tag name="MH_LIBRARY" val="GRAPHIC"/>
  <p:tag name="MH_TYPE" val="Other"/>
  <p:tag name="MH_ORDER" val="14"/>
</p:tagLst>
</file>

<file path=ppt/tags/tag56.xml><?xml version="1.0" encoding="utf-8"?>
<p:tagLst xmlns:p="http://schemas.openxmlformats.org/presentationml/2006/main">
  <p:tag name="MH" val="20200229160237"/>
  <p:tag name="MH_LIBRARY" val="GRAPHIC"/>
  <p:tag name="MH_TYPE" val="Other"/>
  <p:tag name="MH_ORDER" val="15"/>
</p:tagLst>
</file>

<file path=ppt/tags/tag57.xml><?xml version="1.0" encoding="utf-8"?>
<p:tagLst xmlns:p="http://schemas.openxmlformats.org/presentationml/2006/main">
  <p:tag name="MH" val="20200229160237"/>
  <p:tag name="MH_LIBRARY" val="GRAPHIC"/>
  <p:tag name="MH_TYPE" val="Other"/>
  <p:tag name="MH_ORDER" val="16"/>
</p:tagLst>
</file>

<file path=ppt/tags/tag58.xml><?xml version="1.0" encoding="utf-8"?>
<p:tagLst xmlns:p="http://schemas.openxmlformats.org/presentationml/2006/main">
  <p:tag name="MH" val="20200229160237"/>
  <p:tag name="MH_LIBRARY" val="GRAPHIC"/>
  <p:tag name="MH_TYPE" val="Other"/>
  <p:tag name="MH_ORDER" val="17"/>
</p:tagLst>
</file>

<file path=ppt/tags/tag59.xml><?xml version="1.0" encoding="utf-8"?>
<p:tagLst xmlns:p="http://schemas.openxmlformats.org/presentationml/2006/main">
  <p:tag name="MH" val="20200229160237"/>
  <p:tag name="MH_LIBRARY" val="GRAPHIC"/>
  <p:tag name="MH_TYPE" val="Other"/>
  <p:tag name="MH_ORDER" val="18"/>
</p:tagLst>
</file>

<file path=ppt/tags/tag6.xml><?xml version="1.0" encoding="utf-8"?>
<p:tagLst xmlns:p="http://schemas.openxmlformats.org/presentationml/2006/main">
  <p:tag name="MH" val="20200229160237"/>
  <p:tag name="MH_LIBRARY" val="GRAPHIC"/>
  <p:tag name="MH_TYPE" val="Other"/>
  <p:tag name="MH_ORDER" val="7"/>
</p:tagLst>
</file>

<file path=ppt/tags/tag60.xml><?xml version="1.0" encoding="utf-8"?>
<p:tagLst xmlns:p="http://schemas.openxmlformats.org/presentationml/2006/main">
  <p:tag name="MH" val="20200229160237"/>
  <p:tag name="MH_LIBRARY" val="GRAPHIC"/>
  <p:tag name="MH_TYPE" val="Other"/>
  <p:tag name="MH_ORDER" val="19"/>
</p:tagLst>
</file>

<file path=ppt/tags/tag61.xml><?xml version="1.0" encoding="utf-8"?>
<p:tagLst xmlns:p="http://schemas.openxmlformats.org/presentationml/2006/main">
  <p:tag name="MH" val="20200229160237"/>
  <p:tag name="MH_LIBRARY" val="GRAPHIC"/>
  <p:tag name="MH_TYPE" val="Other"/>
  <p:tag name="MH_ORDER" val="20"/>
</p:tagLst>
</file>

<file path=ppt/tags/tag62.xml><?xml version="1.0" encoding="utf-8"?>
<p:tagLst xmlns:p="http://schemas.openxmlformats.org/presentationml/2006/main">
  <p:tag name="MH" val="20200229160237"/>
  <p:tag name="MH_LIBRARY" val="GRAPHIC"/>
  <p:tag name="MH_TYPE" val="Other"/>
  <p:tag name="MH_ORDER" val="21"/>
</p:tagLst>
</file>

<file path=ppt/tags/tag63.xml><?xml version="1.0" encoding="utf-8"?>
<p:tagLst xmlns:p="http://schemas.openxmlformats.org/presentationml/2006/main">
  <p:tag name="MH_TYPE" val="#NeiR#"/>
  <p:tag name="MH_NUMBER" val="5"/>
  <p:tag name="MH_CATEGORY" val="#LiuChBZh#"/>
  <p:tag name="MH_LAYOUT" val="SubTitle"/>
  <p:tag name="MH" val="20200229160237"/>
  <p:tag name="MH_LIBRARY" val="GRAPHIC"/>
</p:tagLst>
</file>

<file path=ppt/tags/tag64.xml><?xml version="1.0" encoding="utf-8"?>
<p:tagLst xmlns:p="http://schemas.openxmlformats.org/presentationml/2006/main">
  <p:tag name="MH" val="20200229160237"/>
  <p:tag name="MH_LIBRARY" val="GRAPHIC"/>
  <p:tag name="MH_TYPE" val="Other"/>
  <p:tag name="MH_ORDER" val="1"/>
</p:tagLst>
</file>

<file path=ppt/tags/tag65.xml><?xml version="1.0" encoding="utf-8"?>
<p:tagLst xmlns:p="http://schemas.openxmlformats.org/presentationml/2006/main">
  <p:tag name="MH" val="20200229160237"/>
  <p:tag name="MH_LIBRARY" val="GRAPHIC"/>
  <p:tag name="MH_TYPE" val="Other"/>
  <p:tag name="MH_ORDER" val="2"/>
</p:tagLst>
</file>

<file path=ppt/tags/tag66.xml><?xml version="1.0" encoding="utf-8"?>
<p:tagLst xmlns:p="http://schemas.openxmlformats.org/presentationml/2006/main">
  <p:tag name="MH" val="20200229160237"/>
  <p:tag name="MH_LIBRARY" val="GRAPHIC"/>
  <p:tag name="MH_TYPE" val="Other"/>
  <p:tag name="MH_ORDER" val="3"/>
</p:tagLst>
</file>

<file path=ppt/tags/tag67.xml><?xml version="1.0" encoding="utf-8"?>
<p:tagLst xmlns:p="http://schemas.openxmlformats.org/presentationml/2006/main">
  <p:tag name="MH" val="20200229160237"/>
  <p:tag name="MH_LIBRARY" val="GRAPHIC"/>
  <p:tag name="MH_TYPE" val="Other"/>
  <p:tag name="MH_ORDER" val="4"/>
</p:tagLst>
</file>

<file path=ppt/tags/tag68.xml><?xml version="1.0" encoding="utf-8"?>
<p:tagLst xmlns:p="http://schemas.openxmlformats.org/presentationml/2006/main">
  <p:tag name="MH" val="20200229160237"/>
  <p:tag name="MH_LIBRARY" val="GRAPHIC"/>
  <p:tag name="MH_TYPE" val="Other"/>
  <p:tag name="MH_ORDER" val="6"/>
</p:tagLst>
</file>

<file path=ppt/tags/tag69.xml><?xml version="1.0" encoding="utf-8"?>
<p:tagLst xmlns:p="http://schemas.openxmlformats.org/presentationml/2006/main">
  <p:tag name="MH" val="20200229160237"/>
  <p:tag name="MH_LIBRARY" val="GRAPHIC"/>
  <p:tag name="MH_TYPE" val="Other"/>
  <p:tag name="MH_ORDER" val="7"/>
</p:tagLst>
</file>

<file path=ppt/tags/tag7.xml><?xml version="1.0" encoding="utf-8"?>
<p:tagLst xmlns:p="http://schemas.openxmlformats.org/presentationml/2006/main">
  <p:tag name="MH" val="20200229160237"/>
  <p:tag name="MH_LIBRARY" val="GRAPHIC"/>
  <p:tag name="MH_TYPE" val="Other"/>
  <p:tag name="MH_ORDER" val="8"/>
</p:tagLst>
</file>

<file path=ppt/tags/tag70.xml><?xml version="1.0" encoding="utf-8"?>
<p:tagLst xmlns:p="http://schemas.openxmlformats.org/presentationml/2006/main">
  <p:tag name="MH" val="20200229160237"/>
  <p:tag name="MH_LIBRARY" val="GRAPHIC"/>
  <p:tag name="MH_TYPE" val="Other"/>
  <p:tag name="MH_ORDER" val="8"/>
</p:tagLst>
</file>

<file path=ppt/tags/tag71.xml><?xml version="1.0" encoding="utf-8"?>
<p:tagLst xmlns:p="http://schemas.openxmlformats.org/presentationml/2006/main">
  <p:tag name="MH" val="20200229160237"/>
  <p:tag name="MH_LIBRARY" val="GRAPHIC"/>
  <p:tag name="MH_TYPE" val="Other"/>
  <p:tag name="MH_ORDER" val="9"/>
</p:tagLst>
</file>

<file path=ppt/tags/tag72.xml><?xml version="1.0" encoding="utf-8"?>
<p:tagLst xmlns:p="http://schemas.openxmlformats.org/presentationml/2006/main">
  <p:tag name="MH" val="20200229160237"/>
  <p:tag name="MH_LIBRARY" val="GRAPHIC"/>
  <p:tag name="MH_TYPE" val="Other"/>
  <p:tag name="MH_ORDER" val="10"/>
</p:tagLst>
</file>

<file path=ppt/tags/tag73.xml><?xml version="1.0" encoding="utf-8"?>
<p:tagLst xmlns:p="http://schemas.openxmlformats.org/presentationml/2006/main">
  <p:tag name="MH" val="20200229160237"/>
  <p:tag name="MH_LIBRARY" val="GRAPHIC"/>
  <p:tag name="MH_TYPE" val="Other"/>
  <p:tag name="MH_ORDER" val="11"/>
</p:tagLst>
</file>

<file path=ppt/tags/tag74.xml><?xml version="1.0" encoding="utf-8"?>
<p:tagLst xmlns:p="http://schemas.openxmlformats.org/presentationml/2006/main">
  <p:tag name="MH" val="20200229160237"/>
  <p:tag name="MH_LIBRARY" val="GRAPHIC"/>
  <p:tag name="MH_TYPE" val="Other"/>
  <p:tag name="MH_ORDER" val="12"/>
</p:tagLst>
</file>

<file path=ppt/tags/tag75.xml><?xml version="1.0" encoding="utf-8"?>
<p:tagLst xmlns:p="http://schemas.openxmlformats.org/presentationml/2006/main">
  <p:tag name="MH" val="20200229160237"/>
  <p:tag name="MH_LIBRARY" val="GRAPHIC"/>
  <p:tag name="MH_TYPE" val="Other"/>
  <p:tag name="MH_ORDER" val="13"/>
</p:tagLst>
</file>

<file path=ppt/tags/tag76.xml><?xml version="1.0" encoding="utf-8"?>
<p:tagLst xmlns:p="http://schemas.openxmlformats.org/presentationml/2006/main">
  <p:tag name="MH" val="20200229160237"/>
  <p:tag name="MH_LIBRARY" val="GRAPHIC"/>
  <p:tag name="MH_TYPE" val="Other"/>
  <p:tag name="MH_ORDER" val="14"/>
</p:tagLst>
</file>

<file path=ppt/tags/tag77.xml><?xml version="1.0" encoding="utf-8"?>
<p:tagLst xmlns:p="http://schemas.openxmlformats.org/presentationml/2006/main">
  <p:tag name="MH" val="20200229160237"/>
  <p:tag name="MH_LIBRARY" val="GRAPHIC"/>
  <p:tag name="MH_TYPE" val="Other"/>
  <p:tag name="MH_ORDER" val="15"/>
</p:tagLst>
</file>

<file path=ppt/tags/tag78.xml><?xml version="1.0" encoding="utf-8"?>
<p:tagLst xmlns:p="http://schemas.openxmlformats.org/presentationml/2006/main">
  <p:tag name="MH" val="20200229160237"/>
  <p:tag name="MH_LIBRARY" val="GRAPHIC"/>
  <p:tag name="MH_TYPE" val="Other"/>
  <p:tag name="MH_ORDER" val="16"/>
</p:tagLst>
</file>

<file path=ppt/tags/tag79.xml><?xml version="1.0" encoding="utf-8"?>
<p:tagLst xmlns:p="http://schemas.openxmlformats.org/presentationml/2006/main">
  <p:tag name="MH" val="20200229160237"/>
  <p:tag name="MH_LIBRARY" val="GRAPHIC"/>
  <p:tag name="MH_TYPE" val="Other"/>
  <p:tag name="MH_ORDER" val="17"/>
</p:tagLst>
</file>

<file path=ppt/tags/tag8.xml><?xml version="1.0" encoding="utf-8"?>
<p:tagLst xmlns:p="http://schemas.openxmlformats.org/presentationml/2006/main">
  <p:tag name="MH" val="20200229160237"/>
  <p:tag name="MH_LIBRARY" val="GRAPHIC"/>
  <p:tag name="MH_TYPE" val="Other"/>
  <p:tag name="MH_ORDER" val="9"/>
</p:tagLst>
</file>

<file path=ppt/tags/tag80.xml><?xml version="1.0" encoding="utf-8"?>
<p:tagLst xmlns:p="http://schemas.openxmlformats.org/presentationml/2006/main">
  <p:tag name="MH" val="20200229160237"/>
  <p:tag name="MH_LIBRARY" val="GRAPHIC"/>
  <p:tag name="MH_TYPE" val="Other"/>
  <p:tag name="MH_ORDER" val="18"/>
</p:tagLst>
</file>

<file path=ppt/tags/tag81.xml><?xml version="1.0" encoding="utf-8"?>
<p:tagLst xmlns:p="http://schemas.openxmlformats.org/presentationml/2006/main">
  <p:tag name="MH" val="20200229160237"/>
  <p:tag name="MH_LIBRARY" val="GRAPHIC"/>
  <p:tag name="MH_TYPE" val="Other"/>
  <p:tag name="MH_ORDER" val="19"/>
</p:tagLst>
</file>

<file path=ppt/tags/tag82.xml><?xml version="1.0" encoding="utf-8"?>
<p:tagLst xmlns:p="http://schemas.openxmlformats.org/presentationml/2006/main">
  <p:tag name="MH" val="20200229160237"/>
  <p:tag name="MH_LIBRARY" val="GRAPHIC"/>
  <p:tag name="MH_TYPE" val="Other"/>
  <p:tag name="MH_ORDER" val="20"/>
</p:tagLst>
</file>

<file path=ppt/tags/tag83.xml><?xml version="1.0" encoding="utf-8"?>
<p:tagLst xmlns:p="http://schemas.openxmlformats.org/presentationml/2006/main">
  <p:tag name="MH" val="20200229160237"/>
  <p:tag name="MH_LIBRARY" val="GRAPHIC"/>
  <p:tag name="MH_TYPE" val="Other"/>
  <p:tag name="MH_ORDER" val="21"/>
</p:tagLst>
</file>

<file path=ppt/tags/tag84.xml><?xml version="1.0" encoding="utf-8"?>
<p:tagLst xmlns:p="http://schemas.openxmlformats.org/presentationml/2006/main">
  <p:tag name="MH_TYPE" val="#NeiR#"/>
  <p:tag name="MH_NUMBER" val="5"/>
  <p:tag name="MH_CATEGORY" val="#LiuChBZh#"/>
  <p:tag name="MH_LAYOUT" val="SubTitle"/>
  <p:tag name="MH" val="20200229160237"/>
  <p:tag name="MH_LIBRARY" val="GRAPHIC"/>
</p:tagLst>
</file>

<file path=ppt/tags/tag9.xml><?xml version="1.0" encoding="utf-8"?>
<p:tagLst xmlns:p="http://schemas.openxmlformats.org/presentationml/2006/main">
  <p:tag name="MH" val="20200229160237"/>
  <p:tag name="MH_LIBRARY" val="GRAPHIC"/>
  <p:tag name="MH_TYPE" val="Other"/>
  <p:tag name="MH_ORDER" val="10"/>
</p:tagLst>
</file>

<file path=ppt/theme/theme1.xml><?xml version="1.0" encoding="utf-8"?>
<a:theme xmlns:a="http://schemas.openxmlformats.org/drawingml/2006/main" name="自定义设计方案">
  <a:themeElements>
    <a:clrScheme name="自定义 2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7D31"/>
      </a:accent1>
      <a:accent2>
        <a:srgbClr val="92D050"/>
      </a:accent2>
      <a:accent3>
        <a:srgbClr val="5B9BD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9">
      <a:majorFont>
        <a:latin typeface="幼圆"/>
        <a:ea typeface="幼圆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WPS 演示</Application>
  <PresentationFormat>全屏显示(16:9)</PresentationFormat>
  <Paragraphs>135</Paragraphs>
  <Slides>16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楷体</vt:lpstr>
      <vt:lpstr>幼圆</vt:lpstr>
      <vt:lpstr>微软雅黑</vt:lpstr>
      <vt:lpstr>Arial Unicode MS</vt:lpstr>
      <vt:lpstr>Calibri</vt:lpstr>
      <vt:lpstr>Rockwell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请在这里输入您的标题</dc:title>
  <dc:creator>Administrator</dc:creator>
  <cp:lastModifiedBy>zhn</cp:lastModifiedBy>
  <cp:revision>1749</cp:revision>
  <dcterms:created xsi:type="dcterms:W3CDTF">2017-02-17T23:41:00Z</dcterms:created>
  <dcterms:modified xsi:type="dcterms:W3CDTF">2020-03-02T03:07:45Z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